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4" r:id="rId2"/>
  </p:sldMasterIdLst>
  <p:notesMasterIdLst>
    <p:notesMasterId r:id="rId25"/>
  </p:notesMasterIdLst>
  <p:sldIdLst>
    <p:sldId id="262" r:id="rId3"/>
    <p:sldId id="264" r:id="rId4"/>
    <p:sldId id="256" r:id="rId5"/>
    <p:sldId id="258" r:id="rId6"/>
    <p:sldId id="308" r:id="rId7"/>
    <p:sldId id="265" r:id="rId8"/>
    <p:sldId id="266" r:id="rId9"/>
    <p:sldId id="267" r:id="rId10"/>
    <p:sldId id="295" r:id="rId11"/>
    <p:sldId id="270" r:id="rId12"/>
    <p:sldId id="274" r:id="rId13"/>
    <p:sldId id="279" r:id="rId14"/>
    <p:sldId id="282" r:id="rId15"/>
    <p:sldId id="293" r:id="rId16"/>
    <p:sldId id="294" r:id="rId17"/>
    <p:sldId id="298" r:id="rId18"/>
    <p:sldId id="299" r:id="rId19"/>
    <p:sldId id="300" r:id="rId20"/>
    <p:sldId id="301" r:id="rId21"/>
    <p:sldId id="306" r:id="rId22"/>
    <p:sldId id="304" r:id="rId23"/>
    <p:sldId id="309" r:id="rId24"/>
  </p:sldIdLst>
  <p:sldSz cx="18288000" cy="10288588"/>
  <p:notesSz cx="6858000" cy="9144000"/>
  <p:custDataLst>
    <p:tags r:id="rId26"/>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241" userDrawn="1">
          <p15:clr>
            <a:srgbClr val="A4A3A4"/>
          </p15:clr>
        </p15:guide>
        <p15:guide id="2" pos="10976"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E472"/>
    <a:srgbClr val="FDEA0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58" autoAdjust="0"/>
    <p:restoredTop sz="94660"/>
  </p:normalViewPr>
  <p:slideViewPr>
    <p:cSldViewPr snapToGrid="0">
      <p:cViewPr varScale="1">
        <p:scale>
          <a:sx n="42" d="100"/>
          <a:sy n="42" d="100"/>
        </p:scale>
        <p:origin x="738" y="66"/>
      </p:cViewPr>
      <p:guideLst>
        <p:guide orient="horz" pos="3241"/>
        <p:guide pos="1097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B12FC01-303A-4CCF-B2E2-70326DD83554}" type="datetimeFigureOut">
              <a:rPr lang="ru-RU" smtClean="0"/>
              <a:t>09.01.2019</a:t>
            </a:fld>
            <a:endParaRPr lang="ru-RU"/>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38AE1D-7471-4465-8690-2563671710D2}" type="slidenum">
              <a:rPr lang="ru-RU" smtClean="0"/>
              <a:t>‹#›</a:t>
            </a:fld>
            <a:endParaRPr lang="ru-RU"/>
          </a:p>
        </p:txBody>
      </p:sp>
    </p:spTree>
    <p:extLst>
      <p:ext uri="{BB962C8B-B14F-4D97-AF65-F5344CB8AC3E}">
        <p14:creationId xmlns:p14="http://schemas.microsoft.com/office/powerpoint/2010/main" val="331183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1</a:t>
            </a:fld>
            <a:endParaRPr lang="ru-RU"/>
          </a:p>
        </p:txBody>
      </p:sp>
    </p:spTree>
    <p:extLst>
      <p:ext uri="{BB962C8B-B14F-4D97-AF65-F5344CB8AC3E}">
        <p14:creationId xmlns:p14="http://schemas.microsoft.com/office/powerpoint/2010/main" val="25204837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10</a:t>
            </a:fld>
            <a:endParaRPr lang="ru-RU"/>
          </a:p>
        </p:txBody>
      </p:sp>
    </p:spTree>
    <p:extLst>
      <p:ext uri="{BB962C8B-B14F-4D97-AF65-F5344CB8AC3E}">
        <p14:creationId xmlns:p14="http://schemas.microsoft.com/office/powerpoint/2010/main" val="421990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11</a:t>
            </a:fld>
            <a:endParaRPr lang="ru-RU"/>
          </a:p>
        </p:txBody>
      </p:sp>
    </p:spTree>
    <p:extLst>
      <p:ext uri="{BB962C8B-B14F-4D97-AF65-F5344CB8AC3E}">
        <p14:creationId xmlns:p14="http://schemas.microsoft.com/office/powerpoint/2010/main" val="27209982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12</a:t>
            </a:fld>
            <a:endParaRPr lang="ru-RU"/>
          </a:p>
        </p:txBody>
      </p:sp>
    </p:spTree>
    <p:extLst>
      <p:ext uri="{BB962C8B-B14F-4D97-AF65-F5344CB8AC3E}">
        <p14:creationId xmlns:p14="http://schemas.microsoft.com/office/powerpoint/2010/main" val="25107065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13</a:t>
            </a:fld>
            <a:endParaRPr lang="ru-RU"/>
          </a:p>
        </p:txBody>
      </p:sp>
    </p:spTree>
    <p:extLst>
      <p:ext uri="{BB962C8B-B14F-4D97-AF65-F5344CB8AC3E}">
        <p14:creationId xmlns:p14="http://schemas.microsoft.com/office/powerpoint/2010/main" val="27212447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14</a:t>
            </a:fld>
            <a:endParaRPr lang="ru-RU"/>
          </a:p>
        </p:txBody>
      </p:sp>
    </p:spTree>
    <p:extLst>
      <p:ext uri="{BB962C8B-B14F-4D97-AF65-F5344CB8AC3E}">
        <p14:creationId xmlns:p14="http://schemas.microsoft.com/office/powerpoint/2010/main" val="25857457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15</a:t>
            </a:fld>
            <a:endParaRPr lang="ru-RU"/>
          </a:p>
        </p:txBody>
      </p:sp>
    </p:spTree>
    <p:extLst>
      <p:ext uri="{BB962C8B-B14F-4D97-AF65-F5344CB8AC3E}">
        <p14:creationId xmlns:p14="http://schemas.microsoft.com/office/powerpoint/2010/main" val="5353088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16</a:t>
            </a:fld>
            <a:endParaRPr lang="ru-RU"/>
          </a:p>
        </p:txBody>
      </p:sp>
    </p:spTree>
    <p:extLst>
      <p:ext uri="{BB962C8B-B14F-4D97-AF65-F5344CB8AC3E}">
        <p14:creationId xmlns:p14="http://schemas.microsoft.com/office/powerpoint/2010/main" val="37079811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17</a:t>
            </a:fld>
            <a:endParaRPr lang="ru-RU"/>
          </a:p>
        </p:txBody>
      </p:sp>
    </p:spTree>
    <p:extLst>
      <p:ext uri="{BB962C8B-B14F-4D97-AF65-F5344CB8AC3E}">
        <p14:creationId xmlns:p14="http://schemas.microsoft.com/office/powerpoint/2010/main" val="4129026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18</a:t>
            </a:fld>
            <a:endParaRPr lang="ru-RU"/>
          </a:p>
        </p:txBody>
      </p:sp>
    </p:spTree>
    <p:extLst>
      <p:ext uri="{BB962C8B-B14F-4D97-AF65-F5344CB8AC3E}">
        <p14:creationId xmlns:p14="http://schemas.microsoft.com/office/powerpoint/2010/main" val="4442674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19</a:t>
            </a:fld>
            <a:endParaRPr lang="ru-RU"/>
          </a:p>
        </p:txBody>
      </p:sp>
    </p:spTree>
    <p:extLst>
      <p:ext uri="{BB962C8B-B14F-4D97-AF65-F5344CB8AC3E}">
        <p14:creationId xmlns:p14="http://schemas.microsoft.com/office/powerpoint/2010/main" val="1328336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2</a:t>
            </a:fld>
            <a:endParaRPr lang="ru-RU"/>
          </a:p>
        </p:txBody>
      </p:sp>
    </p:spTree>
    <p:extLst>
      <p:ext uri="{BB962C8B-B14F-4D97-AF65-F5344CB8AC3E}">
        <p14:creationId xmlns:p14="http://schemas.microsoft.com/office/powerpoint/2010/main" val="141977987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20</a:t>
            </a:fld>
            <a:endParaRPr lang="ru-RU"/>
          </a:p>
        </p:txBody>
      </p:sp>
    </p:spTree>
    <p:extLst>
      <p:ext uri="{BB962C8B-B14F-4D97-AF65-F5344CB8AC3E}">
        <p14:creationId xmlns:p14="http://schemas.microsoft.com/office/powerpoint/2010/main" val="19681423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21</a:t>
            </a:fld>
            <a:endParaRPr lang="ru-RU"/>
          </a:p>
        </p:txBody>
      </p:sp>
    </p:spTree>
    <p:extLst>
      <p:ext uri="{BB962C8B-B14F-4D97-AF65-F5344CB8AC3E}">
        <p14:creationId xmlns:p14="http://schemas.microsoft.com/office/powerpoint/2010/main" val="25895501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3</a:t>
            </a:fld>
            <a:endParaRPr lang="ru-RU"/>
          </a:p>
        </p:txBody>
      </p:sp>
    </p:spTree>
    <p:extLst>
      <p:ext uri="{BB962C8B-B14F-4D97-AF65-F5344CB8AC3E}">
        <p14:creationId xmlns:p14="http://schemas.microsoft.com/office/powerpoint/2010/main" val="25854547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4</a:t>
            </a:fld>
            <a:endParaRPr lang="ru-RU"/>
          </a:p>
        </p:txBody>
      </p:sp>
    </p:spTree>
    <p:extLst>
      <p:ext uri="{BB962C8B-B14F-4D97-AF65-F5344CB8AC3E}">
        <p14:creationId xmlns:p14="http://schemas.microsoft.com/office/powerpoint/2010/main" val="2732703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5</a:t>
            </a:fld>
            <a:endParaRPr lang="ru-RU"/>
          </a:p>
        </p:txBody>
      </p:sp>
    </p:spTree>
    <p:extLst>
      <p:ext uri="{BB962C8B-B14F-4D97-AF65-F5344CB8AC3E}">
        <p14:creationId xmlns:p14="http://schemas.microsoft.com/office/powerpoint/2010/main" val="2942320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6</a:t>
            </a:fld>
            <a:endParaRPr lang="ru-RU"/>
          </a:p>
        </p:txBody>
      </p:sp>
    </p:spTree>
    <p:extLst>
      <p:ext uri="{BB962C8B-B14F-4D97-AF65-F5344CB8AC3E}">
        <p14:creationId xmlns:p14="http://schemas.microsoft.com/office/powerpoint/2010/main" val="41166291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7</a:t>
            </a:fld>
            <a:endParaRPr lang="ru-RU"/>
          </a:p>
        </p:txBody>
      </p:sp>
    </p:spTree>
    <p:extLst>
      <p:ext uri="{BB962C8B-B14F-4D97-AF65-F5344CB8AC3E}">
        <p14:creationId xmlns:p14="http://schemas.microsoft.com/office/powerpoint/2010/main" val="13722699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8</a:t>
            </a:fld>
            <a:endParaRPr lang="ru-RU"/>
          </a:p>
        </p:txBody>
      </p:sp>
    </p:spTree>
    <p:extLst>
      <p:ext uri="{BB962C8B-B14F-4D97-AF65-F5344CB8AC3E}">
        <p14:creationId xmlns:p14="http://schemas.microsoft.com/office/powerpoint/2010/main" val="4156585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38AE1D-7471-4465-8690-2563671710D2}" type="slidenum">
              <a:rPr lang="ru-RU" smtClean="0"/>
              <a:t>9</a:t>
            </a:fld>
            <a:endParaRPr lang="ru-RU"/>
          </a:p>
        </p:txBody>
      </p:sp>
    </p:spTree>
    <p:extLst>
      <p:ext uri="{BB962C8B-B14F-4D97-AF65-F5344CB8AC3E}">
        <p14:creationId xmlns:p14="http://schemas.microsoft.com/office/powerpoint/2010/main" val="37137439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8" name="Рисунок 7"/>
          <p:cNvSpPr>
            <a:spLocks noGrp="1"/>
          </p:cNvSpPr>
          <p:nvPr>
            <p:ph type="pic" sz="quarter" idx="10"/>
          </p:nvPr>
        </p:nvSpPr>
        <p:spPr>
          <a:xfrm>
            <a:off x="10940382" y="2679034"/>
            <a:ext cx="4845050" cy="5005136"/>
          </a:xfrm>
          <a:prstGeom prst="rect">
            <a:avLst/>
          </a:prstGeom>
        </p:spPr>
        <p:txBody>
          <a:bodyPr/>
          <a:lstStyle/>
          <a:p>
            <a:endParaRPr lang="ru-RU" dirty="0"/>
          </a:p>
        </p:txBody>
      </p:sp>
    </p:spTree>
    <p:extLst>
      <p:ext uri="{BB962C8B-B14F-4D97-AF65-F5344CB8AC3E}">
        <p14:creationId xmlns:p14="http://schemas.microsoft.com/office/powerpoint/2010/main" val="2282587957"/>
      </p:ext>
    </p:extLst>
  </p:cSld>
  <p:clrMapOvr>
    <a:masterClrMapping/>
  </p:clrMapOvr>
  <p:transition spd="slow" advTm="0">
    <p:cove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7_Пользовательский макет">
    <p:spTree>
      <p:nvGrpSpPr>
        <p:cNvPr id="1" name=""/>
        <p:cNvGrpSpPr/>
        <p:nvPr/>
      </p:nvGrpSpPr>
      <p:grpSpPr>
        <a:xfrm>
          <a:off x="0" y="0"/>
          <a:ext cx="0" cy="0"/>
          <a:chOff x="0" y="0"/>
          <a:chExt cx="0" cy="0"/>
        </a:xfrm>
      </p:grpSpPr>
      <p:sp>
        <p:nvSpPr>
          <p:cNvPr id="3" name="Прямоугольник 2"/>
          <p:cNvSpPr/>
          <p:nvPr userDrawn="1"/>
        </p:nvSpPr>
        <p:spPr>
          <a:xfrm>
            <a:off x="0" y="0"/>
            <a:ext cx="18288000" cy="10288588"/>
          </a:xfrm>
          <a:prstGeom prst="rect">
            <a:avLst/>
          </a:pr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4" name="Прямоугольник 3"/>
          <p:cNvSpPr/>
          <p:nvPr userDrawn="1"/>
        </p:nvSpPr>
        <p:spPr>
          <a:xfrm>
            <a:off x="17143635" y="383978"/>
            <a:ext cx="336952" cy="246221"/>
          </a:xfrm>
          <a:prstGeom prst="rect">
            <a:avLst/>
          </a:prstGeom>
        </p:spPr>
        <p:txBody>
          <a:bodyPr wrap="none">
            <a:spAutoFit/>
          </a:bodyPr>
          <a:lstStyle/>
          <a:p>
            <a:pPr algn="ctr"/>
            <a:fld id="{149B6D55-4680-4DC5-B665-330CCBA60EFE}" type="slidenum">
              <a:rPr lang="ru-RU" sz="1000" b="1" baseline="0" smtClean="0">
                <a:solidFill>
                  <a:schemeClr val="bg1"/>
                </a:solidFill>
                <a:latin typeface="+mj-lt"/>
                <a:ea typeface="Karla" pitchFamily="2" charset="0"/>
                <a:cs typeface="Poppins Light" panose="02000000000000000000" pitchFamily="2" charset="0"/>
              </a:rPr>
              <a:pPr algn="ctr"/>
              <a:t>‹#›</a:t>
            </a:fld>
            <a:endParaRPr lang="ru-RU" sz="1400" b="1" baseline="0" dirty="0">
              <a:solidFill>
                <a:schemeClr val="bg1"/>
              </a:solidFill>
              <a:latin typeface="+mj-lt"/>
              <a:ea typeface="Karla" pitchFamily="2" charset="0"/>
              <a:cs typeface="Poppins Light" panose="02000000000000000000" pitchFamily="2" charset="0"/>
            </a:endParaRPr>
          </a:p>
        </p:txBody>
      </p:sp>
      <p:sp>
        <p:nvSpPr>
          <p:cNvPr id="5" name="Подзаголовок 2"/>
          <p:cNvSpPr txBox="1">
            <a:spLocks/>
          </p:cNvSpPr>
          <p:nvPr userDrawn="1"/>
        </p:nvSpPr>
        <p:spPr>
          <a:xfrm>
            <a:off x="13827132"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ts val="0"/>
              </a:spcBef>
              <a:buNone/>
            </a:pPr>
            <a:r>
              <a:rPr lang="en-US" sz="1000" b="1" dirty="0" smtClean="0">
                <a:solidFill>
                  <a:schemeClr val="bg1"/>
                </a:solidFill>
                <a:latin typeface="+mj-lt"/>
                <a:ea typeface="Karla" pitchFamily="2" charset="0"/>
                <a:cs typeface="Poppins Light" panose="02000000000000000000" pitchFamily="2" charset="0"/>
              </a:rPr>
              <a:t>COMPANY</a:t>
            </a:r>
            <a:r>
              <a:rPr lang="en-US" sz="1000" b="1" baseline="0" dirty="0" smtClean="0">
                <a:solidFill>
                  <a:schemeClr val="bg1"/>
                </a:solidFill>
                <a:latin typeface="+mj-lt"/>
                <a:ea typeface="Karla" pitchFamily="2" charset="0"/>
                <a:cs typeface="Poppins Light" panose="02000000000000000000" pitchFamily="2" charset="0"/>
              </a:rPr>
              <a:t> PRESENTATION    </a:t>
            </a:r>
            <a:r>
              <a:rPr lang="en-US" sz="1000" baseline="0" dirty="0" smtClean="0">
                <a:solidFill>
                  <a:schemeClr val="bg1"/>
                </a:solidFill>
                <a:latin typeface="Poppins Light" panose="02000000000000000000" pitchFamily="2" charset="0"/>
                <a:ea typeface="Karla" pitchFamily="2" charset="0"/>
                <a:cs typeface="Poppins Light" panose="02000000000000000000" pitchFamily="2" charset="0"/>
              </a:rPr>
              <a:t>|</a:t>
            </a:r>
            <a:endParaRPr lang="en-US" sz="1000" dirty="0">
              <a:solidFill>
                <a:schemeClr val="bg1"/>
              </a:solidFill>
              <a:latin typeface="Poppins Light" panose="02000000000000000000" pitchFamily="2" charset="0"/>
              <a:ea typeface="Karla" pitchFamily="2" charset="0"/>
              <a:cs typeface="Poppins Light" panose="02000000000000000000" pitchFamily="2" charset="0"/>
            </a:endParaRPr>
          </a:p>
        </p:txBody>
      </p:sp>
      <p:sp>
        <p:nvSpPr>
          <p:cNvPr id="6" name="Подзаголовок 2"/>
          <p:cNvSpPr txBox="1">
            <a:spLocks/>
          </p:cNvSpPr>
          <p:nvPr userDrawn="1"/>
        </p:nvSpPr>
        <p:spPr>
          <a:xfrm>
            <a:off x="7463888"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smtClean="0">
                <a:solidFill>
                  <a:schemeClr val="bg1">
                    <a:lumMod val="65000"/>
                  </a:schemeClr>
                </a:solidFill>
                <a:latin typeface="+mn-lt"/>
                <a:ea typeface="Karla" pitchFamily="2" charset="0"/>
                <a:cs typeface="Poppins Light" panose="02000000000000000000" pitchFamily="2" charset="0"/>
              </a:rPr>
              <a:t>www.yourdomain.com</a:t>
            </a:r>
            <a:endParaRPr lang="en-US" sz="1400" b="0" dirty="0">
              <a:solidFill>
                <a:schemeClr val="bg1">
                  <a:lumMod val="65000"/>
                </a:schemeClr>
              </a:solidFill>
              <a:latin typeface="+mn-lt"/>
              <a:ea typeface="Karla" pitchFamily="2" charset="0"/>
              <a:cs typeface="Poppins Light" panose="02000000000000000000" pitchFamily="2" charset="0"/>
            </a:endParaRPr>
          </a:p>
        </p:txBody>
      </p:sp>
      <p:cxnSp>
        <p:nvCxnSpPr>
          <p:cNvPr id="7" name="Прямая соединительная линия 6"/>
          <p:cNvCxnSpPr/>
          <p:nvPr userDrawn="1"/>
        </p:nvCxnSpPr>
        <p:spPr>
          <a:xfrm>
            <a:off x="880311" y="723740"/>
            <a:ext cx="16527379" cy="0"/>
          </a:xfrm>
          <a:prstGeom prst="line">
            <a:avLst/>
          </a:prstGeom>
          <a:ln w="38100">
            <a:solidFill>
              <a:srgbClr val="F5E472"/>
            </a:solidFill>
          </a:ln>
        </p:spPr>
        <p:style>
          <a:lnRef idx="1">
            <a:schemeClr val="accent1"/>
          </a:lnRef>
          <a:fillRef idx="0">
            <a:schemeClr val="accent1"/>
          </a:fillRef>
          <a:effectRef idx="0">
            <a:schemeClr val="accent1"/>
          </a:effectRef>
          <a:fontRef idx="minor">
            <a:schemeClr val="tx1"/>
          </a:fontRef>
        </p:style>
      </p:cxnSp>
      <p:sp>
        <p:nvSpPr>
          <p:cNvPr id="8" name="Прямоугольник 7"/>
          <p:cNvSpPr/>
          <p:nvPr userDrawn="1"/>
        </p:nvSpPr>
        <p:spPr>
          <a:xfrm>
            <a:off x="824273" y="335272"/>
            <a:ext cx="386644" cy="369332"/>
          </a:xfrm>
          <a:prstGeom prst="rect">
            <a:avLst/>
          </a:prstGeom>
        </p:spPr>
        <p:txBody>
          <a:bodyPr wrap="none">
            <a:spAutoFit/>
          </a:bodyPr>
          <a:lstStyle/>
          <a:p>
            <a:r>
              <a:rPr lang="en-US" sz="1800" dirty="0" smtClean="0">
                <a:solidFill>
                  <a:schemeClr val="bg1"/>
                </a:solidFill>
                <a:latin typeface="Pe-icon-7-stroke" pitchFamily="2" charset="0"/>
              </a:rPr>
              <a:t></a:t>
            </a:r>
            <a:endParaRPr lang="ru-RU" sz="1800" dirty="0">
              <a:solidFill>
                <a:schemeClr val="bg1"/>
              </a:solidFill>
            </a:endParaRPr>
          </a:p>
        </p:txBody>
      </p:sp>
      <p:sp>
        <p:nvSpPr>
          <p:cNvPr id="9" name="Подзаголовок 2"/>
          <p:cNvSpPr txBox="1">
            <a:spLocks/>
          </p:cNvSpPr>
          <p:nvPr userDrawn="1"/>
        </p:nvSpPr>
        <p:spPr>
          <a:xfrm>
            <a:off x="1143519"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50000"/>
              </a:lnSpc>
              <a:spcBef>
                <a:spcPts val="0"/>
              </a:spcBef>
              <a:buNone/>
            </a:pPr>
            <a:r>
              <a:rPr lang="en-US" sz="1000" b="1" dirty="0" smtClean="0">
                <a:solidFill>
                  <a:schemeClr val="bg1"/>
                </a:solidFill>
                <a:latin typeface="+mj-lt"/>
                <a:ea typeface="Karla" pitchFamily="2" charset="0"/>
                <a:cs typeface="Poppins Light" panose="02000000000000000000" pitchFamily="2" charset="0"/>
              </a:rPr>
              <a:t>YOUR</a:t>
            </a:r>
            <a:r>
              <a:rPr lang="en-US" sz="1000" b="1" baseline="0" dirty="0" smtClean="0">
                <a:solidFill>
                  <a:schemeClr val="bg1"/>
                </a:solidFill>
                <a:latin typeface="+mj-lt"/>
                <a:ea typeface="Karla" pitchFamily="2" charset="0"/>
                <a:cs typeface="Poppins Light" panose="02000000000000000000" pitchFamily="2" charset="0"/>
              </a:rPr>
              <a:t> LOGO</a:t>
            </a:r>
            <a:endParaRPr lang="en-US" sz="1000" dirty="0">
              <a:solidFill>
                <a:schemeClr val="bg1"/>
              </a:solidFill>
              <a:latin typeface="Poppins Light" panose="02000000000000000000" pitchFamily="2" charset="0"/>
              <a:ea typeface="Karla" pitchFamily="2" charset="0"/>
              <a:cs typeface="Poppins Light" panose="02000000000000000000" pitchFamily="2" charset="0"/>
            </a:endParaRPr>
          </a:p>
        </p:txBody>
      </p:sp>
    </p:spTree>
    <p:extLst>
      <p:ext uri="{BB962C8B-B14F-4D97-AF65-F5344CB8AC3E}">
        <p14:creationId xmlns:p14="http://schemas.microsoft.com/office/powerpoint/2010/main" val="3045163887"/>
      </p:ext>
    </p:extLst>
  </p:cSld>
  <p:clrMapOvr>
    <a:masterClrMapping/>
  </p:clrMapOvr>
  <p:transition spd="slow" advTm="0">
    <p:cove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Пользовательский макет">
    <p:spTree>
      <p:nvGrpSpPr>
        <p:cNvPr id="1" name=""/>
        <p:cNvGrpSpPr/>
        <p:nvPr/>
      </p:nvGrpSpPr>
      <p:grpSpPr>
        <a:xfrm>
          <a:off x="0" y="0"/>
          <a:ext cx="0" cy="0"/>
          <a:chOff x="0" y="0"/>
          <a:chExt cx="0" cy="0"/>
        </a:xfrm>
      </p:grpSpPr>
      <p:sp>
        <p:nvSpPr>
          <p:cNvPr id="20" name="Прямоугольник 19"/>
          <p:cNvSpPr/>
          <p:nvPr userDrawn="1"/>
        </p:nvSpPr>
        <p:spPr>
          <a:xfrm>
            <a:off x="0" y="0"/>
            <a:ext cx="18288000" cy="10288588"/>
          </a:xfrm>
          <a:prstGeom prst="rect">
            <a:avLst/>
          </a:pr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Подзаголовок 2"/>
          <p:cNvSpPr txBox="1">
            <a:spLocks/>
          </p:cNvSpPr>
          <p:nvPr userDrawn="1"/>
        </p:nvSpPr>
        <p:spPr>
          <a:xfrm>
            <a:off x="7463888"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smtClean="0">
                <a:solidFill>
                  <a:schemeClr val="bg2">
                    <a:lumMod val="10000"/>
                  </a:schemeClr>
                </a:solidFill>
                <a:latin typeface="+mn-lt"/>
                <a:ea typeface="Karla" pitchFamily="2" charset="0"/>
                <a:cs typeface="Poppins Light" panose="02000000000000000000" pitchFamily="2" charset="0"/>
              </a:rPr>
              <a:t>www.yourdomain.com</a:t>
            </a:r>
            <a:endParaRPr lang="en-US" sz="1400" b="0" dirty="0">
              <a:solidFill>
                <a:schemeClr val="bg2">
                  <a:lumMod val="10000"/>
                </a:schemeClr>
              </a:solidFill>
              <a:latin typeface="+mn-lt"/>
              <a:ea typeface="Karla" pitchFamily="2" charset="0"/>
              <a:cs typeface="Poppins Light" panose="02000000000000000000" pitchFamily="2" charset="0"/>
            </a:endParaRPr>
          </a:p>
        </p:txBody>
      </p:sp>
      <p:sp>
        <p:nvSpPr>
          <p:cNvPr id="19" name="Рисунок 13"/>
          <p:cNvSpPr>
            <a:spLocks noGrp="1"/>
          </p:cNvSpPr>
          <p:nvPr>
            <p:ph type="pic" sz="quarter" idx="10"/>
          </p:nvPr>
        </p:nvSpPr>
        <p:spPr>
          <a:xfrm>
            <a:off x="907840" y="1354788"/>
            <a:ext cx="8566688" cy="7988258"/>
          </a:xfrm>
          <a:custGeom>
            <a:avLst/>
            <a:gdLst>
              <a:gd name="connsiteX0" fmla="*/ 1309340 w 9538979"/>
              <a:gd name="connsiteY0" fmla="*/ 5479748 h 8894900"/>
              <a:gd name="connsiteX1" fmla="*/ 1538666 w 9538979"/>
              <a:gd name="connsiteY1" fmla="*/ 5526987 h 8894900"/>
              <a:gd name="connsiteX2" fmla="*/ 6791721 w 9538979"/>
              <a:gd name="connsiteY2" fmla="*/ 7762582 h 8894900"/>
              <a:gd name="connsiteX3" fmla="*/ 7103366 w 9538979"/>
              <a:gd name="connsiteY3" fmla="*/ 8536015 h 8894900"/>
              <a:gd name="connsiteX4" fmla="*/ 7103365 w 9538979"/>
              <a:gd name="connsiteY4" fmla="*/ 8536015 h 8894900"/>
              <a:gd name="connsiteX5" fmla="*/ 6329932 w 9538979"/>
              <a:gd name="connsiteY5" fmla="*/ 8847660 h 8894900"/>
              <a:gd name="connsiteX6" fmla="*/ 1076878 w 9538979"/>
              <a:gd name="connsiteY6" fmla="*/ 6612065 h 8894900"/>
              <a:gd name="connsiteX7" fmla="*/ 765232 w 9538979"/>
              <a:gd name="connsiteY7" fmla="*/ 5838631 h 8894900"/>
              <a:gd name="connsiteX8" fmla="*/ 765232 w 9538979"/>
              <a:gd name="connsiteY8" fmla="*/ 5838632 h 8894900"/>
              <a:gd name="connsiteX9" fmla="*/ 1309340 w 9538979"/>
              <a:gd name="connsiteY9" fmla="*/ 5479748 h 8894900"/>
              <a:gd name="connsiteX10" fmla="*/ 591349 w 9538979"/>
              <a:gd name="connsiteY10" fmla="*/ 3658049 h 8894900"/>
              <a:gd name="connsiteX11" fmla="*/ 820675 w 9538979"/>
              <a:gd name="connsiteY11" fmla="*/ 3705288 h 8894900"/>
              <a:gd name="connsiteX12" fmla="*/ 5971639 w 9538979"/>
              <a:gd name="connsiteY12" fmla="*/ 5897435 h 8894900"/>
              <a:gd name="connsiteX13" fmla="*/ 6283283 w 9538979"/>
              <a:gd name="connsiteY13" fmla="*/ 6670869 h 8894900"/>
              <a:gd name="connsiteX14" fmla="*/ 6283282 w 9538979"/>
              <a:gd name="connsiteY14" fmla="*/ 6670869 h 8894900"/>
              <a:gd name="connsiteX15" fmla="*/ 5509850 w 9538979"/>
              <a:gd name="connsiteY15" fmla="*/ 6982514 h 8894900"/>
              <a:gd name="connsiteX16" fmla="*/ 358886 w 9538979"/>
              <a:gd name="connsiteY16" fmla="*/ 4790365 h 8894900"/>
              <a:gd name="connsiteX17" fmla="*/ 11731 w 9538979"/>
              <a:gd name="connsiteY17" fmla="*/ 4130964 h 8894900"/>
              <a:gd name="connsiteX18" fmla="*/ 47241 w 9538979"/>
              <a:gd name="connsiteY18" fmla="*/ 4016933 h 8894900"/>
              <a:gd name="connsiteX19" fmla="*/ 104797 w 9538979"/>
              <a:gd name="connsiteY19" fmla="*/ 3912284 h 8894900"/>
              <a:gd name="connsiteX20" fmla="*/ 591349 w 9538979"/>
              <a:gd name="connsiteY20" fmla="*/ 3658049 h 8894900"/>
              <a:gd name="connsiteX21" fmla="*/ 2398020 w 9538979"/>
              <a:gd name="connsiteY21" fmla="*/ 2891895 h 8894900"/>
              <a:gd name="connsiteX22" fmla="*/ 2627345 w 9538979"/>
              <a:gd name="connsiteY22" fmla="*/ 2939133 h 8894900"/>
              <a:gd name="connsiteX23" fmla="*/ 7560012 w 9538979"/>
              <a:gd name="connsiteY23" fmla="*/ 5038377 h 8894900"/>
              <a:gd name="connsiteX24" fmla="*/ 7871658 w 9538979"/>
              <a:gd name="connsiteY24" fmla="*/ 5811811 h 8894900"/>
              <a:gd name="connsiteX25" fmla="*/ 7871657 w 9538979"/>
              <a:gd name="connsiteY25" fmla="*/ 5811811 h 8894900"/>
              <a:gd name="connsiteX26" fmla="*/ 7098223 w 9538979"/>
              <a:gd name="connsiteY26" fmla="*/ 6123456 h 8894900"/>
              <a:gd name="connsiteX27" fmla="*/ 2165559 w 9538979"/>
              <a:gd name="connsiteY27" fmla="*/ 4024211 h 8894900"/>
              <a:gd name="connsiteX28" fmla="*/ 1853913 w 9538979"/>
              <a:gd name="connsiteY28" fmla="*/ 3250779 h 8894900"/>
              <a:gd name="connsiteX29" fmla="*/ 1853913 w 9538979"/>
              <a:gd name="connsiteY29" fmla="*/ 3250779 h 8894900"/>
              <a:gd name="connsiteX30" fmla="*/ 2398020 w 9538979"/>
              <a:gd name="connsiteY30" fmla="*/ 2891895 h 8894900"/>
              <a:gd name="connsiteX31" fmla="*/ 1573439 w 9538979"/>
              <a:gd name="connsiteY31" fmla="*/ 1024039 h 8894900"/>
              <a:gd name="connsiteX32" fmla="*/ 1802764 w 9538979"/>
              <a:gd name="connsiteY32" fmla="*/ 1071278 h 8894900"/>
              <a:gd name="connsiteX33" fmla="*/ 9180094 w 9538979"/>
              <a:gd name="connsiteY33" fmla="*/ 4210921 h 8894900"/>
              <a:gd name="connsiteX34" fmla="*/ 9491740 w 9538979"/>
              <a:gd name="connsiteY34" fmla="*/ 4984354 h 8894900"/>
              <a:gd name="connsiteX35" fmla="*/ 9491736 w 9538979"/>
              <a:gd name="connsiteY35" fmla="*/ 4984355 h 8894900"/>
              <a:gd name="connsiteX36" fmla="*/ 8718304 w 9538979"/>
              <a:gd name="connsiteY36" fmla="*/ 5296000 h 8894900"/>
              <a:gd name="connsiteX37" fmla="*/ 1340977 w 9538979"/>
              <a:gd name="connsiteY37" fmla="*/ 2156357 h 8894900"/>
              <a:gd name="connsiteX38" fmla="*/ 1029331 w 9538979"/>
              <a:gd name="connsiteY38" fmla="*/ 1382923 h 8894900"/>
              <a:gd name="connsiteX39" fmla="*/ 1029331 w 9538979"/>
              <a:gd name="connsiteY39" fmla="*/ 1382924 h 8894900"/>
              <a:gd name="connsiteX40" fmla="*/ 1573439 w 9538979"/>
              <a:gd name="connsiteY40" fmla="*/ 1024039 h 8894900"/>
              <a:gd name="connsiteX41" fmla="*/ 3715112 w 9538979"/>
              <a:gd name="connsiteY41" fmla="*/ 408743 h 8894900"/>
              <a:gd name="connsiteX42" fmla="*/ 3944438 w 9538979"/>
              <a:gd name="connsiteY42" fmla="*/ 455982 h 8894900"/>
              <a:gd name="connsiteX43" fmla="*/ 8676250 w 9538979"/>
              <a:gd name="connsiteY43" fmla="*/ 2469747 h 8894900"/>
              <a:gd name="connsiteX44" fmla="*/ 8987896 w 9538979"/>
              <a:gd name="connsiteY44" fmla="*/ 3243181 h 8894900"/>
              <a:gd name="connsiteX45" fmla="*/ 8987894 w 9538979"/>
              <a:gd name="connsiteY45" fmla="*/ 3243181 h 8894900"/>
              <a:gd name="connsiteX46" fmla="*/ 8214460 w 9538979"/>
              <a:gd name="connsiteY46" fmla="*/ 3554825 h 8894900"/>
              <a:gd name="connsiteX47" fmla="*/ 3482650 w 9538979"/>
              <a:gd name="connsiteY47" fmla="*/ 1541062 h 8894900"/>
              <a:gd name="connsiteX48" fmla="*/ 3171004 w 9538979"/>
              <a:gd name="connsiteY48" fmla="*/ 767627 h 8894900"/>
              <a:gd name="connsiteX49" fmla="*/ 3171004 w 9538979"/>
              <a:gd name="connsiteY49" fmla="*/ 767628 h 8894900"/>
              <a:gd name="connsiteX50" fmla="*/ 3715112 w 9538979"/>
              <a:gd name="connsiteY50" fmla="*/ 408743 h 8894900"/>
              <a:gd name="connsiteX51" fmla="*/ 6342129 w 9538979"/>
              <a:gd name="connsiteY51" fmla="*/ 2 h 8894900"/>
              <a:gd name="connsiteX52" fmla="*/ 6571455 w 9538979"/>
              <a:gd name="connsiteY52" fmla="*/ 47241 h 8894900"/>
              <a:gd name="connsiteX53" fmla="*/ 7297885 w 9538979"/>
              <a:gd name="connsiteY53" fmla="*/ 356395 h 8894900"/>
              <a:gd name="connsiteX54" fmla="*/ 7609530 w 9538979"/>
              <a:gd name="connsiteY54" fmla="*/ 1129829 h 8894900"/>
              <a:gd name="connsiteX55" fmla="*/ 7609529 w 9538979"/>
              <a:gd name="connsiteY55" fmla="*/ 1129829 h 8894900"/>
              <a:gd name="connsiteX56" fmla="*/ 6836096 w 9538979"/>
              <a:gd name="connsiteY56" fmla="*/ 1441474 h 8894900"/>
              <a:gd name="connsiteX57" fmla="*/ 6109667 w 9538979"/>
              <a:gd name="connsiteY57" fmla="*/ 1132319 h 8894900"/>
              <a:gd name="connsiteX58" fmla="*/ 5798021 w 9538979"/>
              <a:gd name="connsiteY58" fmla="*/ 358886 h 8894900"/>
              <a:gd name="connsiteX59" fmla="*/ 5798021 w 9538979"/>
              <a:gd name="connsiteY59" fmla="*/ 358887 h 8894900"/>
              <a:gd name="connsiteX60" fmla="*/ 6342129 w 9538979"/>
              <a:gd name="connsiteY60" fmla="*/ 2 h 8894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9538979" h="8894900">
                <a:moveTo>
                  <a:pt x="1309340" y="5479748"/>
                </a:moveTo>
                <a:cubicBezTo>
                  <a:pt x="1385932" y="5479917"/>
                  <a:pt x="1463756" y="5495107"/>
                  <a:pt x="1538666" y="5526987"/>
                </a:cubicBezTo>
                <a:lnTo>
                  <a:pt x="6791721" y="7762582"/>
                </a:lnTo>
                <a:cubicBezTo>
                  <a:pt x="7091357" y="7890101"/>
                  <a:pt x="7230886" y="8236379"/>
                  <a:pt x="7103366" y="8536015"/>
                </a:cubicBezTo>
                <a:lnTo>
                  <a:pt x="7103365" y="8536015"/>
                </a:lnTo>
                <a:cubicBezTo>
                  <a:pt x="6975846" y="8835652"/>
                  <a:pt x="6629569" y="8975180"/>
                  <a:pt x="6329932" y="8847660"/>
                </a:cubicBezTo>
                <a:lnTo>
                  <a:pt x="1076878" y="6612065"/>
                </a:lnTo>
                <a:cubicBezTo>
                  <a:pt x="777241" y="6484546"/>
                  <a:pt x="637713" y="6138268"/>
                  <a:pt x="765232" y="5838631"/>
                </a:cubicBezTo>
                <a:lnTo>
                  <a:pt x="765232" y="5838632"/>
                </a:lnTo>
                <a:cubicBezTo>
                  <a:pt x="860871" y="5613905"/>
                  <a:pt x="1079562" y="5479238"/>
                  <a:pt x="1309340" y="5479748"/>
                </a:cubicBezTo>
                <a:close/>
                <a:moveTo>
                  <a:pt x="591349" y="3658049"/>
                </a:moveTo>
                <a:cubicBezTo>
                  <a:pt x="667941" y="3658218"/>
                  <a:pt x="745765" y="3673409"/>
                  <a:pt x="820675" y="3705288"/>
                </a:cubicBezTo>
                <a:lnTo>
                  <a:pt x="5971639" y="5897435"/>
                </a:lnTo>
                <a:cubicBezTo>
                  <a:pt x="6271275" y="6024954"/>
                  <a:pt x="6410804" y="6371232"/>
                  <a:pt x="6283283" y="6670869"/>
                </a:cubicBezTo>
                <a:lnTo>
                  <a:pt x="6283282" y="6670869"/>
                </a:lnTo>
                <a:cubicBezTo>
                  <a:pt x="6155763" y="6970504"/>
                  <a:pt x="5809487" y="7110033"/>
                  <a:pt x="5509850" y="6982514"/>
                </a:cubicBezTo>
                <a:lnTo>
                  <a:pt x="358886" y="4790365"/>
                </a:lnTo>
                <a:cubicBezTo>
                  <a:pt x="96705" y="4678787"/>
                  <a:pt x="-42895" y="4399720"/>
                  <a:pt x="11731" y="4130964"/>
                </a:cubicBezTo>
                <a:lnTo>
                  <a:pt x="47241" y="4016933"/>
                </a:lnTo>
                <a:lnTo>
                  <a:pt x="104797" y="3912284"/>
                </a:lnTo>
                <a:cubicBezTo>
                  <a:pt x="216086" y="3751072"/>
                  <a:pt x="399867" y="3657624"/>
                  <a:pt x="591349" y="3658049"/>
                </a:cubicBezTo>
                <a:close/>
                <a:moveTo>
                  <a:pt x="2398020" y="2891895"/>
                </a:moveTo>
                <a:cubicBezTo>
                  <a:pt x="2474613" y="2892064"/>
                  <a:pt x="2552437" y="2907254"/>
                  <a:pt x="2627345" y="2939133"/>
                </a:cubicBezTo>
                <a:lnTo>
                  <a:pt x="7560012" y="5038377"/>
                </a:lnTo>
                <a:cubicBezTo>
                  <a:pt x="7859650" y="5165896"/>
                  <a:pt x="7999178" y="5512175"/>
                  <a:pt x="7871658" y="5811811"/>
                </a:cubicBezTo>
                <a:lnTo>
                  <a:pt x="7871657" y="5811811"/>
                </a:lnTo>
                <a:cubicBezTo>
                  <a:pt x="7744137" y="6111447"/>
                  <a:pt x="7397861" y="6250976"/>
                  <a:pt x="7098223" y="6123456"/>
                </a:cubicBezTo>
                <a:lnTo>
                  <a:pt x="2165559" y="4024211"/>
                </a:lnTo>
                <a:cubicBezTo>
                  <a:pt x="1865922" y="3896693"/>
                  <a:pt x="1726394" y="3550415"/>
                  <a:pt x="1853913" y="3250779"/>
                </a:cubicBezTo>
                <a:lnTo>
                  <a:pt x="1853913" y="3250779"/>
                </a:lnTo>
                <a:cubicBezTo>
                  <a:pt x="1949551" y="3026051"/>
                  <a:pt x="2168244" y="2891385"/>
                  <a:pt x="2398020" y="2891895"/>
                </a:cubicBezTo>
                <a:close/>
                <a:moveTo>
                  <a:pt x="1573439" y="1024039"/>
                </a:moveTo>
                <a:cubicBezTo>
                  <a:pt x="1650032" y="1024209"/>
                  <a:pt x="1727855" y="1039398"/>
                  <a:pt x="1802764" y="1071278"/>
                </a:cubicBezTo>
                <a:lnTo>
                  <a:pt x="9180094" y="4210921"/>
                </a:lnTo>
                <a:cubicBezTo>
                  <a:pt x="9479730" y="4338441"/>
                  <a:pt x="9619258" y="4684718"/>
                  <a:pt x="9491740" y="4984354"/>
                </a:cubicBezTo>
                <a:lnTo>
                  <a:pt x="9491736" y="4984355"/>
                </a:lnTo>
                <a:cubicBezTo>
                  <a:pt x="9364218" y="5283991"/>
                  <a:pt x="9017942" y="5423519"/>
                  <a:pt x="8718304" y="5296000"/>
                </a:cubicBezTo>
                <a:lnTo>
                  <a:pt x="1340977" y="2156357"/>
                </a:lnTo>
                <a:cubicBezTo>
                  <a:pt x="1041340" y="2028837"/>
                  <a:pt x="901812" y="1682559"/>
                  <a:pt x="1029331" y="1382923"/>
                </a:cubicBezTo>
                <a:lnTo>
                  <a:pt x="1029331" y="1382924"/>
                </a:lnTo>
                <a:cubicBezTo>
                  <a:pt x="1124970" y="1158196"/>
                  <a:pt x="1343661" y="1023529"/>
                  <a:pt x="1573439" y="1024039"/>
                </a:cubicBezTo>
                <a:close/>
                <a:moveTo>
                  <a:pt x="3715112" y="408743"/>
                </a:moveTo>
                <a:cubicBezTo>
                  <a:pt x="3791705" y="408913"/>
                  <a:pt x="3869528" y="424102"/>
                  <a:pt x="3944438" y="455982"/>
                </a:cubicBezTo>
                <a:lnTo>
                  <a:pt x="8676250" y="2469747"/>
                </a:lnTo>
                <a:cubicBezTo>
                  <a:pt x="8975886" y="2597267"/>
                  <a:pt x="9115414" y="2943544"/>
                  <a:pt x="8987896" y="3243181"/>
                </a:cubicBezTo>
                <a:lnTo>
                  <a:pt x="8987894" y="3243181"/>
                </a:lnTo>
                <a:cubicBezTo>
                  <a:pt x="8860374" y="3542816"/>
                  <a:pt x="8514097" y="3682345"/>
                  <a:pt x="8214460" y="3554825"/>
                </a:cubicBezTo>
                <a:lnTo>
                  <a:pt x="3482650" y="1541062"/>
                </a:lnTo>
                <a:cubicBezTo>
                  <a:pt x="3183013" y="1413542"/>
                  <a:pt x="3043486" y="1067264"/>
                  <a:pt x="3171004" y="767627"/>
                </a:cubicBezTo>
                <a:lnTo>
                  <a:pt x="3171004" y="767628"/>
                </a:lnTo>
                <a:cubicBezTo>
                  <a:pt x="3266643" y="542900"/>
                  <a:pt x="3485335" y="408235"/>
                  <a:pt x="3715112" y="408743"/>
                </a:cubicBezTo>
                <a:close/>
                <a:moveTo>
                  <a:pt x="6342129" y="2"/>
                </a:moveTo>
                <a:cubicBezTo>
                  <a:pt x="6418720" y="171"/>
                  <a:pt x="6496545" y="15361"/>
                  <a:pt x="6571455" y="47241"/>
                </a:cubicBezTo>
                <a:lnTo>
                  <a:pt x="7297885" y="356395"/>
                </a:lnTo>
                <a:cubicBezTo>
                  <a:pt x="7597521" y="483915"/>
                  <a:pt x="7737050" y="830192"/>
                  <a:pt x="7609530" y="1129829"/>
                </a:cubicBezTo>
                <a:lnTo>
                  <a:pt x="7609529" y="1129829"/>
                </a:lnTo>
                <a:cubicBezTo>
                  <a:pt x="7482010" y="1429465"/>
                  <a:pt x="7135733" y="1568994"/>
                  <a:pt x="6836096" y="1441474"/>
                </a:cubicBezTo>
                <a:lnTo>
                  <a:pt x="6109667" y="1132319"/>
                </a:lnTo>
                <a:cubicBezTo>
                  <a:pt x="5810030" y="1004800"/>
                  <a:pt x="5670502" y="658522"/>
                  <a:pt x="5798021" y="358886"/>
                </a:cubicBezTo>
                <a:lnTo>
                  <a:pt x="5798021" y="358887"/>
                </a:lnTo>
                <a:cubicBezTo>
                  <a:pt x="5893660" y="134159"/>
                  <a:pt x="6112351" y="-508"/>
                  <a:pt x="6342129" y="2"/>
                </a:cubicBezTo>
                <a:close/>
              </a:path>
            </a:pathLst>
          </a:custGeom>
        </p:spPr>
        <p:txBody>
          <a:bodyPr wrap="square">
            <a:noAutofit/>
          </a:bodyPr>
          <a:lstStyle/>
          <a:p>
            <a:endParaRPr lang="ru-RU" dirty="0"/>
          </a:p>
        </p:txBody>
      </p:sp>
      <p:sp>
        <p:nvSpPr>
          <p:cNvPr id="21" name="Прямоугольник 20"/>
          <p:cNvSpPr/>
          <p:nvPr userDrawn="1"/>
        </p:nvSpPr>
        <p:spPr>
          <a:xfrm>
            <a:off x="17143635" y="383978"/>
            <a:ext cx="336952" cy="246221"/>
          </a:xfrm>
          <a:prstGeom prst="rect">
            <a:avLst/>
          </a:prstGeom>
        </p:spPr>
        <p:txBody>
          <a:bodyPr wrap="none">
            <a:spAutoFit/>
          </a:bodyPr>
          <a:lstStyle/>
          <a:p>
            <a:pPr algn="ctr"/>
            <a:fld id="{149B6D55-4680-4DC5-B665-330CCBA60EFE}" type="slidenum">
              <a:rPr lang="ru-RU" sz="1000" b="1" baseline="0" smtClean="0">
                <a:solidFill>
                  <a:schemeClr val="bg1"/>
                </a:solidFill>
                <a:latin typeface="+mj-lt"/>
                <a:ea typeface="Karla" pitchFamily="2" charset="0"/>
                <a:cs typeface="Poppins Light" panose="02000000000000000000" pitchFamily="2" charset="0"/>
              </a:rPr>
              <a:pPr algn="ctr"/>
              <a:t>‹#›</a:t>
            </a:fld>
            <a:endParaRPr lang="ru-RU" sz="1400" b="1" baseline="0" dirty="0">
              <a:solidFill>
                <a:schemeClr val="bg1"/>
              </a:solidFill>
              <a:latin typeface="+mj-lt"/>
              <a:ea typeface="Karla" pitchFamily="2" charset="0"/>
              <a:cs typeface="Poppins Light" panose="02000000000000000000" pitchFamily="2" charset="0"/>
            </a:endParaRPr>
          </a:p>
        </p:txBody>
      </p:sp>
      <p:sp>
        <p:nvSpPr>
          <p:cNvPr id="22" name="Подзаголовок 2"/>
          <p:cNvSpPr txBox="1">
            <a:spLocks/>
          </p:cNvSpPr>
          <p:nvPr userDrawn="1"/>
        </p:nvSpPr>
        <p:spPr>
          <a:xfrm>
            <a:off x="13827132"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ts val="0"/>
              </a:spcBef>
              <a:buNone/>
            </a:pPr>
            <a:r>
              <a:rPr lang="en-US" sz="1000" b="1" dirty="0" smtClean="0">
                <a:solidFill>
                  <a:schemeClr val="bg1"/>
                </a:solidFill>
                <a:latin typeface="+mj-lt"/>
                <a:ea typeface="Karla" pitchFamily="2" charset="0"/>
                <a:cs typeface="Poppins Light" panose="02000000000000000000" pitchFamily="2" charset="0"/>
              </a:rPr>
              <a:t>COMPANY</a:t>
            </a:r>
            <a:r>
              <a:rPr lang="en-US" sz="1000" b="1" baseline="0" dirty="0" smtClean="0">
                <a:solidFill>
                  <a:schemeClr val="bg1"/>
                </a:solidFill>
                <a:latin typeface="+mj-lt"/>
                <a:ea typeface="Karla" pitchFamily="2" charset="0"/>
                <a:cs typeface="Poppins Light" panose="02000000000000000000" pitchFamily="2" charset="0"/>
              </a:rPr>
              <a:t> PRESENTATION    </a:t>
            </a:r>
            <a:r>
              <a:rPr lang="en-US" sz="1000" baseline="0" dirty="0" smtClean="0">
                <a:solidFill>
                  <a:schemeClr val="bg1"/>
                </a:solidFill>
                <a:latin typeface="Poppins Light" panose="02000000000000000000" pitchFamily="2" charset="0"/>
                <a:ea typeface="Karla" pitchFamily="2" charset="0"/>
                <a:cs typeface="Poppins Light" panose="02000000000000000000" pitchFamily="2" charset="0"/>
              </a:rPr>
              <a:t>|</a:t>
            </a:r>
            <a:endParaRPr lang="en-US" sz="1000" dirty="0">
              <a:solidFill>
                <a:schemeClr val="bg1"/>
              </a:solidFill>
              <a:latin typeface="Poppins Light" panose="02000000000000000000" pitchFamily="2" charset="0"/>
              <a:ea typeface="Karla" pitchFamily="2" charset="0"/>
              <a:cs typeface="Poppins Light" panose="02000000000000000000" pitchFamily="2" charset="0"/>
            </a:endParaRPr>
          </a:p>
        </p:txBody>
      </p:sp>
      <p:sp>
        <p:nvSpPr>
          <p:cNvPr id="23" name="Подзаголовок 2"/>
          <p:cNvSpPr txBox="1">
            <a:spLocks/>
          </p:cNvSpPr>
          <p:nvPr userDrawn="1"/>
        </p:nvSpPr>
        <p:spPr>
          <a:xfrm>
            <a:off x="7463888"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smtClean="0">
                <a:solidFill>
                  <a:schemeClr val="bg1">
                    <a:lumMod val="65000"/>
                  </a:schemeClr>
                </a:solidFill>
                <a:latin typeface="+mn-lt"/>
                <a:ea typeface="Karla" pitchFamily="2" charset="0"/>
                <a:cs typeface="Poppins Light" panose="02000000000000000000" pitchFamily="2" charset="0"/>
              </a:rPr>
              <a:t>www.yourdomain.com</a:t>
            </a:r>
            <a:endParaRPr lang="en-US" sz="1400" b="0" dirty="0">
              <a:solidFill>
                <a:schemeClr val="bg1">
                  <a:lumMod val="65000"/>
                </a:schemeClr>
              </a:solidFill>
              <a:latin typeface="+mn-lt"/>
              <a:ea typeface="Karla" pitchFamily="2" charset="0"/>
              <a:cs typeface="Poppins Light" panose="02000000000000000000" pitchFamily="2" charset="0"/>
            </a:endParaRPr>
          </a:p>
        </p:txBody>
      </p:sp>
      <p:cxnSp>
        <p:nvCxnSpPr>
          <p:cNvPr id="24" name="Прямая соединительная линия 23"/>
          <p:cNvCxnSpPr/>
          <p:nvPr userDrawn="1"/>
        </p:nvCxnSpPr>
        <p:spPr>
          <a:xfrm>
            <a:off x="880311" y="723740"/>
            <a:ext cx="16527379" cy="0"/>
          </a:xfrm>
          <a:prstGeom prst="line">
            <a:avLst/>
          </a:prstGeom>
          <a:ln w="38100">
            <a:solidFill>
              <a:srgbClr val="F5E472"/>
            </a:solidFill>
          </a:ln>
        </p:spPr>
        <p:style>
          <a:lnRef idx="1">
            <a:schemeClr val="accent1"/>
          </a:lnRef>
          <a:fillRef idx="0">
            <a:schemeClr val="accent1"/>
          </a:fillRef>
          <a:effectRef idx="0">
            <a:schemeClr val="accent1"/>
          </a:effectRef>
          <a:fontRef idx="minor">
            <a:schemeClr val="tx1"/>
          </a:fontRef>
        </p:style>
      </p:cxnSp>
      <p:sp>
        <p:nvSpPr>
          <p:cNvPr id="25" name="Прямоугольник 24"/>
          <p:cNvSpPr/>
          <p:nvPr userDrawn="1"/>
        </p:nvSpPr>
        <p:spPr>
          <a:xfrm>
            <a:off x="824273" y="335272"/>
            <a:ext cx="386644" cy="369332"/>
          </a:xfrm>
          <a:prstGeom prst="rect">
            <a:avLst/>
          </a:prstGeom>
        </p:spPr>
        <p:txBody>
          <a:bodyPr wrap="none">
            <a:spAutoFit/>
          </a:bodyPr>
          <a:lstStyle/>
          <a:p>
            <a:r>
              <a:rPr lang="en-US" sz="1800" dirty="0" smtClean="0">
                <a:solidFill>
                  <a:schemeClr val="bg1"/>
                </a:solidFill>
                <a:latin typeface="Pe-icon-7-stroke" pitchFamily="2" charset="0"/>
              </a:rPr>
              <a:t></a:t>
            </a:r>
            <a:endParaRPr lang="ru-RU" sz="1800" dirty="0">
              <a:solidFill>
                <a:schemeClr val="bg1"/>
              </a:solidFill>
            </a:endParaRPr>
          </a:p>
        </p:txBody>
      </p:sp>
      <p:sp>
        <p:nvSpPr>
          <p:cNvPr id="26" name="Подзаголовок 2"/>
          <p:cNvSpPr txBox="1">
            <a:spLocks/>
          </p:cNvSpPr>
          <p:nvPr userDrawn="1"/>
        </p:nvSpPr>
        <p:spPr>
          <a:xfrm>
            <a:off x="1143519"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50000"/>
              </a:lnSpc>
              <a:spcBef>
                <a:spcPts val="0"/>
              </a:spcBef>
              <a:buNone/>
            </a:pPr>
            <a:r>
              <a:rPr lang="en-US" sz="1000" b="1" dirty="0" smtClean="0">
                <a:solidFill>
                  <a:schemeClr val="bg1"/>
                </a:solidFill>
                <a:latin typeface="+mj-lt"/>
                <a:ea typeface="Karla" pitchFamily="2" charset="0"/>
                <a:cs typeface="Poppins Light" panose="02000000000000000000" pitchFamily="2" charset="0"/>
              </a:rPr>
              <a:t>YOUR</a:t>
            </a:r>
            <a:r>
              <a:rPr lang="en-US" sz="1000" b="1" baseline="0" dirty="0" smtClean="0">
                <a:solidFill>
                  <a:schemeClr val="bg1"/>
                </a:solidFill>
                <a:latin typeface="+mj-lt"/>
                <a:ea typeface="Karla" pitchFamily="2" charset="0"/>
                <a:cs typeface="Poppins Light" panose="02000000000000000000" pitchFamily="2" charset="0"/>
              </a:rPr>
              <a:t> LOGO</a:t>
            </a:r>
            <a:endParaRPr lang="en-US" sz="1000" dirty="0">
              <a:solidFill>
                <a:schemeClr val="bg1"/>
              </a:solidFill>
              <a:latin typeface="Poppins Light" panose="02000000000000000000" pitchFamily="2" charset="0"/>
              <a:ea typeface="Karla" pitchFamily="2" charset="0"/>
              <a:cs typeface="Poppins Light" panose="02000000000000000000" pitchFamily="2" charset="0"/>
            </a:endParaRPr>
          </a:p>
        </p:txBody>
      </p:sp>
    </p:spTree>
    <p:extLst>
      <p:ext uri="{BB962C8B-B14F-4D97-AF65-F5344CB8AC3E}">
        <p14:creationId xmlns:p14="http://schemas.microsoft.com/office/powerpoint/2010/main" val="3250222909"/>
      </p:ext>
    </p:extLst>
  </p:cSld>
  <p:clrMapOvr>
    <a:masterClrMapping/>
  </p:clrMapOvr>
  <p:transition spd="slow" advTm="0">
    <p:cove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Пустой слайд">
    <p:spTree>
      <p:nvGrpSpPr>
        <p:cNvPr id="1" name=""/>
        <p:cNvGrpSpPr/>
        <p:nvPr/>
      </p:nvGrpSpPr>
      <p:grpSpPr>
        <a:xfrm>
          <a:off x="0" y="0"/>
          <a:ext cx="0" cy="0"/>
          <a:chOff x="0" y="0"/>
          <a:chExt cx="0" cy="0"/>
        </a:xfrm>
      </p:grpSpPr>
      <p:sp>
        <p:nvSpPr>
          <p:cNvPr id="6" name="Рисунок 5"/>
          <p:cNvSpPr>
            <a:spLocks noGrp="1"/>
          </p:cNvSpPr>
          <p:nvPr>
            <p:ph type="pic" sz="quarter" idx="10"/>
          </p:nvPr>
        </p:nvSpPr>
        <p:spPr>
          <a:xfrm>
            <a:off x="7445375" y="2024063"/>
            <a:ext cx="4409168" cy="3595688"/>
          </a:xfrm>
          <a:prstGeom prst="rect">
            <a:avLst/>
          </a:prstGeom>
        </p:spPr>
        <p:txBody>
          <a:bodyPr/>
          <a:lstStyle/>
          <a:p>
            <a:endParaRPr lang="ru-RU" dirty="0"/>
          </a:p>
        </p:txBody>
      </p:sp>
      <p:sp>
        <p:nvSpPr>
          <p:cNvPr id="8" name="Рисунок 5"/>
          <p:cNvSpPr>
            <a:spLocks noGrp="1"/>
          </p:cNvSpPr>
          <p:nvPr>
            <p:ph type="pic" sz="quarter" idx="11"/>
          </p:nvPr>
        </p:nvSpPr>
        <p:spPr>
          <a:xfrm>
            <a:off x="12245975" y="2024063"/>
            <a:ext cx="4409168" cy="3595688"/>
          </a:xfrm>
          <a:prstGeom prst="rect">
            <a:avLst/>
          </a:prstGeom>
        </p:spPr>
        <p:txBody>
          <a:bodyPr/>
          <a:lstStyle/>
          <a:p>
            <a:endParaRPr lang="ru-RU" dirty="0"/>
          </a:p>
        </p:txBody>
      </p:sp>
    </p:spTree>
    <p:extLst>
      <p:ext uri="{BB962C8B-B14F-4D97-AF65-F5344CB8AC3E}">
        <p14:creationId xmlns:p14="http://schemas.microsoft.com/office/powerpoint/2010/main" val="234887958"/>
      </p:ext>
    </p:extLst>
  </p:cSld>
  <p:clrMapOvr>
    <a:masterClrMapping/>
  </p:clrMapOvr>
  <p:transition spd="slow" advTm="0">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Объект с подписью">
    <p:spTree>
      <p:nvGrpSpPr>
        <p:cNvPr id="1" name=""/>
        <p:cNvGrpSpPr/>
        <p:nvPr/>
      </p:nvGrpSpPr>
      <p:grpSpPr>
        <a:xfrm>
          <a:off x="0" y="0"/>
          <a:ext cx="0" cy="0"/>
          <a:chOff x="0" y="0"/>
          <a:chExt cx="0" cy="0"/>
        </a:xfrm>
      </p:grpSpPr>
      <p:sp>
        <p:nvSpPr>
          <p:cNvPr id="12" name="Рисунок 5"/>
          <p:cNvSpPr>
            <a:spLocks noGrp="1"/>
          </p:cNvSpPr>
          <p:nvPr>
            <p:ph type="pic" sz="quarter" idx="14"/>
          </p:nvPr>
        </p:nvSpPr>
        <p:spPr>
          <a:xfrm>
            <a:off x="12093574" y="2024063"/>
            <a:ext cx="5318126" cy="3595688"/>
          </a:xfrm>
          <a:prstGeom prst="rect">
            <a:avLst/>
          </a:prstGeom>
        </p:spPr>
        <p:txBody>
          <a:bodyPr/>
          <a:lstStyle/>
          <a:p>
            <a:endParaRPr lang="ru-RU" dirty="0"/>
          </a:p>
        </p:txBody>
      </p:sp>
      <p:sp>
        <p:nvSpPr>
          <p:cNvPr id="13" name="Рисунок 5"/>
          <p:cNvSpPr>
            <a:spLocks noGrp="1"/>
          </p:cNvSpPr>
          <p:nvPr>
            <p:ph type="pic" sz="quarter" idx="15"/>
          </p:nvPr>
        </p:nvSpPr>
        <p:spPr>
          <a:xfrm>
            <a:off x="6481761" y="2024063"/>
            <a:ext cx="5318126" cy="3595688"/>
          </a:xfrm>
          <a:prstGeom prst="rect">
            <a:avLst/>
          </a:prstGeom>
        </p:spPr>
        <p:txBody>
          <a:bodyPr/>
          <a:lstStyle/>
          <a:p>
            <a:endParaRPr lang="ru-RU" dirty="0"/>
          </a:p>
        </p:txBody>
      </p:sp>
      <p:sp>
        <p:nvSpPr>
          <p:cNvPr id="14" name="Рисунок 5"/>
          <p:cNvSpPr>
            <a:spLocks noGrp="1"/>
          </p:cNvSpPr>
          <p:nvPr>
            <p:ph type="pic" sz="quarter" idx="16"/>
          </p:nvPr>
        </p:nvSpPr>
        <p:spPr>
          <a:xfrm>
            <a:off x="869948" y="2024063"/>
            <a:ext cx="5318126" cy="3595688"/>
          </a:xfrm>
          <a:prstGeom prst="rect">
            <a:avLst/>
          </a:prstGeom>
        </p:spPr>
        <p:txBody>
          <a:bodyPr/>
          <a:lstStyle/>
          <a:p>
            <a:endParaRPr lang="ru-RU" dirty="0"/>
          </a:p>
        </p:txBody>
      </p:sp>
    </p:spTree>
    <p:extLst>
      <p:ext uri="{BB962C8B-B14F-4D97-AF65-F5344CB8AC3E}">
        <p14:creationId xmlns:p14="http://schemas.microsoft.com/office/powerpoint/2010/main" val="2309648246"/>
      </p:ext>
    </p:extLst>
  </p:cSld>
  <p:clrMapOvr>
    <a:masterClrMapping/>
  </p:clrMapOvr>
  <p:transition spd="slow" advTm="0">
    <p:cov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Пользовательский макет">
    <p:spTree>
      <p:nvGrpSpPr>
        <p:cNvPr id="1" name=""/>
        <p:cNvGrpSpPr/>
        <p:nvPr/>
      </p:nvGrpSpPr>
      <p:grpSpPr>
        <a:xfrm>
          <a:off x="0" y="0"/>
          <a:ext cx="0" cy="0"/>
          <a:chOff x="0" y="0"/>
          <a:chExt cx="0" cy="0"/>
        </a:xfrm>
      </p:grpSpPr>
      <p:sp>
        <p:nvSpPr>
          <p:cNvPr id="3" name="Рисунок 5"/>
          <p:cNvSpPr>
            <a:spLocks noGrp="1"/>
          </p:cNvSpPr>
          <p:nvPr>
            <p:ph type="pic" sz="quarter" idx="14"/>
          </p:nvPr>
        </p:nvSpPr>
        <p:spPr>
          <a:xfrm>
            <a:off x="12093574" y="1719263"/>
            <a:ext cx="5318126" cy="3595688"/>
          </a:xfrm>
          <a:prstGeom prst="rect">
            <a:avLst/>
          </a:prstGeom>
        </p:spPr>
        <p:txBody>
          <a:bodyPr/>
          <a:lstStyle/>
          <a:p>
            <a:endParaRPr lang="ru-RU" dirty="0"/>
          </a:p>
        </p:txBody>
      </p:sp>
      <p:sp>
        <p:nvSpPr>
          <p:cNvPr id="5" name="Рисунок 5"/>
          <p:cNvSpPr>
            <a:spLocks noGrp="1"/>
          </p:cNvSpPr>
          <p:nvPr>
            <p:ph type="pic" sz="quarter" idx="16"/>
          </p:nvPr>
        </p:nvSpPr>
        <p:spPr>
          <a:xfrm>
            <a:off x="869948" y="1719263"/>
            <a:ext cx="5318126" cy="3595688"/>
          </a:xfrm>
          <a:prstGeom prst="rect">
            <a:avLst/>
          </a:prstGeom>
        </p:spPr>
        <p:txBody>
          <a:bodyPr/>
          <a:lstStyle/>
          <a:p>
            <a:endParaRPr lang="ru-RU" dirty="0"/>
          </a:p>
        </p:txBody>
      </p:sp>
      <p:sp>
        <p:nvSpPr>
          <p:cNvPr id="6" name="Рисунок 5"/>
          <p:cNvSpPr>
            <a:spLocks noGrp="1"/>
          </p:cNvSpPr>
          <p:nvPr>
            <p:ph type="pic" sz="quarter" idx="17"/>
          </p:nvPr>
        </p:nvSpPr>
        <p:spPr>
          <a:xfrm>
            <a:off x="6481761" y="5662613"/>
            <a:ext cx="5318126" cy="3595688"/>
          </a:xfrm>
          <a:prstGeom prst="rect">
            <a:avLst/>
          </a:prstGeom>
        </p:spPr>
        <p:txBody>
          <a:bodyPr/>
          <a:lstStyle/>
          <a:p>
            <a:endParaRPr lang="ru-RU" dirty="0"/>
          </a:p>
        </p:txBody>
      </p:sp>
    </p:spTree>
    <p:extLst>
      <p:ext uri="{BB962C8B-B14F-4D97-AF65-F5344CB8AC3E}">
        <p14:creationId xmlns:p14="http://schemas.microsoft.com/office/powerpoint/2010/main" val="3915460931"/>
      </p:ext>
    </p:extLst>
  </p:cSld>
  <p:clrMapOvr>
    <a:masterClrMapping/>
  </p:clrMapOvr>
  <p:transition spd="slow" advTm="0">
    <p:cov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Рисунок с подписью">
    <p:spTree>
      <p:nvGrpSpPr>
        <p:cNvPr id="1" name=""/>
        <p:cNvGrpSpPr/>
        <p:nvPr/>
      </p:nvGrpSpPr>
      <p:grpSpPr>
        <a:xfrm>
          <a:off x="0" y="0"/>
          <a:ext cx="0" cy="0"/>
          <a:chOff x="0" y="0"/>
          <a:chExt cx="0" cy="0"/>
        </a:xfrm>
      </p:grpSpPr>
      <p:sp>
        <p:nvSpPr>
          <p:cNvPr id="10" name="Рисунок 9"/>
          <p:cNvSpPr>
            <a:spLocks noGrp="1"/>
          </p:cNvSpPr>
          <p:nvPr>
            <p:ph type="pic" sz="quarter" idx="10"/>
          </p:nvPr>
        </p:nvSpPr>
        <p:spPr>
          <a:xfrm>
            <a:off x="1503488" y="5245435"/>
            <a:ext cx="15305087" cy="3513138"/>
          </a:xfrm>
          <a:prstGeom prst="rect">
            <a:avLst/>
          </a:prstGeom>
        </p:spPr>
        <p:txBody>
          <a:bodyPr/>
          <a:lstStyle/>
          <a:p>
            <a:endParaRPr lang="ru-RU" dirty="0"/>
          </a:p>
        </p:txBody>
      </p:sp>
    </p:spTree>
    <p:extLst>
      <p:ext uri="{BB962C8B-B14F-4D97-AF65-F5344CB8AC3E}">
        <p14:creationId xmlns:p14="http://schemas.microsoft.com/office/powerpoint/2010/main" val="4009721143"/>
      </p:ext>
    </p:extLst>
  </p:cSld>
  <p:clrMapOvr>
    <a:masterClrMapping/>
  </p:clrMapOvr>
  <p:transition spd="slow" advTm="0">
    <p:cov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3_Пользовательский макет">
    <p:spTree>
      <p:nvGrpSpPr>
        <p:cNvPr id="1" name=""/>
        <p:cNvGrpSpPr/>
        <p:nvPr/>
      </p:nvGrpSpPr>
      <p:grpSpPr>
        <a:xfrm>
          <a:off x="0" y="0"/>
          <a:ext cx="0" cy="0"/>
          <a:chOff x="0" y="0"/>
          <a:chExt cx="0" cy="0"/>
        </a:xfrm>
      </p:grpSpPr>
      <p:sp>
        <p:nvSpPr>
          <p:cNvPr id="4" name="Рисунок 9"/>
          <p:cNvSpPr>
            <a:spLocks noGrp="1"/>
          </p:cNvSpPr>
          <p:nvPr>
            <p:ph type="pic" sz="quarter" idx="10"/>
          </p:nvPr>
        </p:nvSpPr>
        <p:spPr>
          <a:xfrm>
            <a:off x="863600" y="5829300"/>
            <a:ext cx="16510000" cy="3543299"/>
          </a:xfrm>
          <a:prstGeom prst="rect">
            <a:avLst/>
          </a:prstGeom>
        </p:spPr>
        <p:txBody>
          <a:bodyPr/>
          <a:lstStyle/>
          <a:p>
            <a:endParaRPr lang="ru-RU" dirty="0"/>
          </a:p>
        </p:txBody>
      </p:sp>
    </p:spTree>
    <p:extLst>
      <p:ext uri="{BB962C8B-B14F-4D97-AF65-F5344CB8AC3E}">
        <p14:creationId xmlns:p14="http://schemas.microsoft.com/office/powerpoint/2010/main" val="679521653"/>
      </p:ext>
    </p:extLst>
  </p:cSld>
  <p:clrMapOvr>
    <a:masterClrMapping/>
  </p:clrMapOvr>
  <p:transition spd="slow" advTm="0">
    <p:cover/>
  </p:transition>
  <p:extLst mod="1">
    <p:ext uri="{DCECCB84-F9BA-43D5-87BE-67443E8EF086}">
      <p15:sldGuideLst xmlns:p15="http://schemas.microsoft.com/office/powerpoint/2012/main">
        <p15:guide id="1" orient="horz" pos="3240" userDrawn="1">
          <p15:clr>
            <a:srgbClr val="FBAE40"/>
          </p15:clr>
        </p15:guide>
        <p15:guide id="2" pos="10954" userDrawn="1">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Заголовок и вертикальный текст">
    <p:spTree>
      <p:nvGrpSpPr>
        <p:cNvPr id="1" name=""/>
        <p:cNvGrpSpPr/>
        <p:nvPr/>
      </p:nvGrpSpPr>
      <p:grpSpPr>
        <a:xfrm>
          <a:off x="0" y="0"/>
          <a:ext cx="0" cy="0"/>
          <a:chOff x="0" y="0"/>
          <a:chExt cx="0" cy="0"/>
        </a:xfrm>
      </p:grpSpPr>
      <p:sp>
        <p:nvSpPr>
          <p:cNvPr id="8" name="Рисунок 7"/>
          <p:cNvSpPr>
            <a:spLocks noGrp="1"/>
          </p:cNvSpPr>
          <p:nvPr>
            <p:ph type="pic" sz="quarter" idx="10"/>
          </p:nvPr>
        </p:nvSpPr>
        <p:spPr>
          <a:xfrm>
            <a:off x="10467474" y="1924050"/>
            <a:ext cx="5707980" cy="6819900"/>
          </a:xfrm>
          <a:prstGeom prst="parallelogram">
            <a:avLst/>
          </a:prstGeom>
        </p:spPr>
        <p:txBody>
          <a:bodyPr/>
          <a:lstStyle/>
          <a:p>
            <a:endParaRPr lang="ru-RU" dirty="0"/>
          </a:p>
        </p:txBody>
      </p:sp>
    </p:spTree>
    <p:extLst>
      <p:ext uri="{BB962C8B-B14F-4D97-AF65-F5344CB8AC3E}">
        <p14:creationId xmlns:p14="http://schemas.microsoft.com/office/powerpoint/2010/main" val="1443376878"/>
      </p:ext>
    </p:extLst>
  </p:cSld>
  <p:clrMapOvr>
    <a:masterClrMapping/>
  </p:clrMapOvr>
  <p:transition spd="slow" advTm="0">
    <p:cov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Вертикальный заголовок и текст">
    <p:spTree>
      <p:nvGrpSpPr>
        <p:cNvPr id="1" name=""/>
        <p:cNvGrpSpPr/>
        <p:nvPr/>
      </p:nvGrpSpPr>
      <p:grpSpPr>
        <a:xfrm>
          <a:off x="0" y="0"/>
          <a:ext cx="0" cy="0"/>
          <a:chOff x="0" y="0"/>
          <a:chExt cx="0" cy="0"/>
        </a:xfrm>
      </p:grpSpPr>
      <p:sp>
        <p:nvSpPr>
          <p:cNvPr id="7" name="Рисунок 7"/>
          <p:cNvSpPr>
            <a:spLocks noGrp="1"/>
          </p:cNvSpPr>
          <p:nvPr>
            <p:ph type="pic" sz="quarter" idx="10"/>
          </p:nvPr>
        </p:nvSpPr>
        <p:spPr>
          <a:xfrm>
            <a:off x="6172200" y="1924050"/>
            <a:ext cx="5943600" cy="6819900"/>
          </a:xfrm>
          <a:prstGeom prst="rect">
            <a:avLst/>
          </a:prstGeom>
        </p:spPr>
        <p:txBody>
          <a:bodyPr/>
          <a:lstStyle/>
          <a:p>
            <a:endParaRPr lang="ru-RU" dirty="0"/>
          </a:p>
        </p:txBody>
      </p:sp>
    </p:spTree>
    <p:extLst>
      <p:ext uri="{BB962C8B-B14F-4D97-AF65-F5344CB8AC3E}">
        <p14:creationId xmlns:p14="http://schemas.microsoft.com/office/powerpoint/2010/main" val="2968682664"/>
      </p:ext>
    </p:extLst>
  </p:cSld>
  <p:clrMapOvr>
    <a:masterClrMapping/>
  </p:clrMapOvr>
  <p:transition spd="slow" advTm="0">
    <p:cove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0_Пользовательский макет">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46439"/>
      </p:ext>
    </p:extLst>
  </p:cSld>
  <p:clrMapOvr>
    <a:masterClrMapping/>
  </p:clrMapOvr>
  <p:transition spd="slow" advTm="0">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9" name="Рисунок 12"/>
          <p:cNvSpPr>
            <a:spLocks noGrp="1"/>
          </p:cNvSpPr>
          <p:nvPr>
            <p:ph type="pic" sz="quarter" idx="11"/>
          </p:nvPr>
        </p:nvSpPr>
        <p:spPr>
          <a:xfrm>
            <a:off x="947738" y="1698625"/>
            <a:ext cx="12658725" cy="4996089"/>
          </a:xfrm>
          <a:prstGeom prst="rect">
            <a:avLst/>
          </a:prstGeom>
        </p:spPr>
      </p:sp>
    </p:spTree>
    <p:extLst>
      <p:ext uri="{BB962C8B-B14F-4D97-AF65-F5344CB8AC3E}">
        <p14:creationId xmlns:p14="http://schemas.microsoft.com/office/powerpoint/2010/main" val="1574541807"/>
      </p:ext>
    </p:extLst>
  </p:cSld>
  <p:clrMapOvr>
    <a:masterClrMapping/>
  </p:clrMapOvr>
  <p:transition spd="slow" advTm="0">
    <p:cove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1_Пользовательский макет">
    <p:spTree>
      <p:nvGrpSpPr>
        <p:cNvPr id="1" name=""/>
        <p:cNvGrpSpPr/>
        <p:nvPr/>
      </p:nvGrpSpPr>
      <p:grpSpPr>
        <a:xfrm>
          <a:off x="0" y="0"/>
          <a:ext cx="0" cy="0"/>
          <a:chOff x="0" y="0"/>
          <a:chExt cx="0" cy="0"/>
        </a:xfrm>
      </p:grpSpPr>
      <p:sp>
        <p:nvSpPr>
          <p:cNvPr id="4" name="Рисунок 3"/>
          <p:cNvSpPr>
            <a:spLocks noGrp="1"/>
          </p:cNvSpPr>
          <p:nvPr>
            <p:ph type="pic" sz="quarter" idx="10"/>
          </p:nvPr>
        </p:nvSpPr>
        <p:spPr>
          <a:xfrm>
            <a:off x="6160168" y="1660525"/>
            <a:ext cx="11213432" cy="4403391"/>
          </a:xfrm>
          <a:prstGeom prst="rect">
            <a:avLst/>
          </a:prstGeom>
        </p:spPr>
        <p:txBody>
          <a:bodyPr/>
          <a:lstStyle/>
          <a:p>
            <a:endParaRPr lang="ru-RU"/>
          </a:p>
        </p:txBody>
      </p:sp>
    </p:spTree>
    <p:extLst>
      <p:ext uri="{BB962C8B-B14F-4D97-AF65-F5344CB8AC3E}">
        <p14:creationId xmlns:p14="http://schemas.microsoft.com/office/powerpoint/2010/main" val="3180287133"/>
      </p:ext>
    </p:extLst>
  </p:cSld>
  <p:clrMapOvr>
    <a:masterClrMapping/>
  </p:clrMapOvr>
  <p:transition spd="slow" advTm="0">
    <p:cove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4_Пользовательский макет">
    <p:spTree>
      <p:nvGrpSpPr>
        <p:cNvPr id="1" name=""/>
        <p:cNvGrpSpPr/>
        <p:nvPr/>
      </p:nvGrpSpPr>
      <p:grpSpPr>
        <a:xfrm>
          <a:off x="0" y="0"/>
          <a:ext cx="0" cy="0"/>
          <a:chOff x="0" y="0"/>
          <a:chExt cx="0" cy="0"/>
        </a:xfrm>
      </p:grpSpPr>
      <p:sp>
        <p:nvSpPr>
          <p:cNvPr id="4" name="Рисунок 3"/>
          <p:cNvSpPr>
            <a:spLocks noGrp="1"/>
          </p:cNvSpPr>
          <p:nvPr>
            <p:ph type="pic" sz="quarter" idx="10"/>
          </p:nvPr>
        </p:nvSpPr>
        <p:spPr>
          <a:xfrm>
            <a:off x="13018168" y="1443791"/>
            <a:ext cx="4138865" cy="7363326"/>
          </a:xfrm>
          <a:prstGeom prst="rect">
            <a:avLst/>
          </a:prstGeom>
        </p:spPr>
        <p:txBody>
          <a:bodyPr/>
          <a:lstStyle/>
          <a:p>
            <a:endParaRPr lang="ru-RU"/>
          </a:p>
        </p:txBody>
      </p:sp>
    </p:spTree>
    <p:extLst>
      <p:ext uri="{BB962C8B-B14F-4D97-AF65-F5344CB8AC3E}">
        <p14:creationId xmlns:p14="http://schemas.microsoft.com/office/powerpoint/2010/main" val="2278920572"/>
      </p:ext>
    </p:extLst>
  </p:cSld>
  <p:clrMapOvr>
    <a:masterClrMapping/>
  </p:clrMapOvr>
  <p:transition spd="slow" advTm="0">
    <p:cove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5_Пользовательский макет">
    <p:spTree>
      <p:nvGrpSpPr>
        <p:cNvPr id="1" name=""/>
        <p:cNvGrpSpPr/>
        <p:nvPr/>
      </p:nvGrpSpPr>
      <p:grpSpPr>
        <a:xfrm>
          <a:off x="0" y="0"/>
          <a:ext cx="0" cy="0"/>
          <a:chOff x="0" y="0"/>
          <a:chExt cx="0" cy="0"/>
        </a:xfrm>
      </p:grpSpPr>
      <p:sp>
        <p:nvSpPr>
          <p:cNvPr id="3" name="Рисунок 3"/>
          <p:cNvSpPr>
            <a:spLocks noGrp="1"/>
          </p:cNvSpPr>
          <p:nvPr>
            <p:ph type="pic" sz="quarter" idx="10"/>
          </p:nvPr>
        </p:nvSpPr>
        <p:spPr>
          <a:xfrm>
            <a:off x="962527" y="1756610"/>
            <a:ext cx="3272590" cy="7363326"/>
          </a:xfrm>
          <a:prstGeom prst="rect">
            <a:avLst/>
          </a:prstGeom>
        </p:spPr>
        <p:txBody>
          <a:bodyPr/>
          <a:lstStyle/>
          <a:p>
            <a:endParaRPr lang="ru-RU"/>
          </a:p>
        </p:txBody>
      </p:sp>
      <p:sp>
        <p:nvSpPr>
          <p:cNvPr id="4" name="Рисунок 3"/>
          <p:cNvSpPr>
            <a:spLocks noGrp="1"/>
          </p:cNvSpPr>
          <p:nvPr>
            <p:ph type="pic" sz="quarter" idx="11"/>
          </p:nvPr>
        </p:nvSpPr>
        <p:spPr>
          <a:xfrm>
            <a:off x="4596063" y="1756610"/>
            <a:ext cx="3272590" cy="2983830"/>
          </a:xfrm>
          <a:prstGeom prst="rect">
            <a:avLst/>
          </a:prstGeom>
        </p:spPr>
        <p:txBody>
          <a:bodyPr/>
          <a:lstStyle/>
          <a:p>
            <a:endParaRPr lang="ru-RU"/>
          </a:p>
        </p:txBody>
      </p:sp>
      <p:sp>
        <p:nvSpPr>
          <p:cNvPr id="5" name="Рисунок 3"/>
          <p:cNvSpPr>
            <a:spLocks noGrp="1"/>
          </p:cNvSpPr>
          <p:nvPr>
            <p:ph type="pic" sz="quarter" idx="12"/>
          </p:nvPr>
        </p:nvSpPr>
        <p:spPr>
          <a:xfrm>
            <a:off x="4596063" y="5029200"/>
            <a:ext cx="3272590" cy="4090736"/>
          </a:xfrm>
          <a:prstGeom prst="rect">
            <a:avLst/>
          </a:prstGeom>
        </p:spPr>
        <p:txBody>
          <a:bodyPr/>
          <a:lstStyle/>
          <a:p>
            <a:endParaRPr lang="ru-RU"/>
          </a:p>
        </p:txBody>
      </p:sp>
    </p:spTree>
    <p:extLst>
      <p:ext uri="{BB962C8B-B14F-4D97-AF65-F5344CB8AC3E}">
        <p14:creationId xmlns:p14="http://schemas.microsoft.com/office/powerpoint/2010/main" val="1658660914"/>
      </p:ext>
    </p:extLst>
  </p:cSld>
  <p:clrMapOvr>
    <a:masterClrMapping/>
  </p:clrMapOvr>
  <p:transition spd="slow" advTm="0">
    <p:cove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6_Пользовательский макет">
    <p:spTree>
      <p:nvGrpSpPr>
        <p:cNvPr id="1" name=""/>
        <p:cNvGrpSpPr/>
        <p:nvPr/>
      </p:nvGrpSpPr>
      <p:grpSpPr>
        <a:xfrm>
          <a:off x="0" y="0"/>
          <a:ext cx="0" cy="0"/>
          <a:chOff x="0" y="0"/>
          <a:chExt cx="0" cy="0"/>
        </a:xfrm>
      </p:grpSpPr>
      <p:sp>
        <p:nvSpPr>
          <p:cNvPr id="8" name="Прямоугольник 7"/>
          <p:cNvSpPr/>
          <p:nvPr userDrawn="1"/>
        </p:nvSpPr>
        <p:spPr>
          <a:xfrm>
            <a:off x="898526" y="3285626"/>
            <a:ext cx="16454438" cy="4209730"/>
          </a:xfrm>
          <a:prstGeom prst="rect">
            <a:avLst/>
          </a:pr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3" name="Рисунок 3"/>
          <p:cNvSpPr>
            <a:spLocks noGrp="1"/>
          </p:cNvSpPr>
          <p:nvPr>
            <p:ph type="pic" sz="quarter" idx="10"/>
          </p:nvPr>
        </p:nvSpPr>
        <p:spPr>
          <a:xfrm>
            <a:off x="1333500" y="1756610"/>
            <a:ext cx="4128839" cy="7363326"/>
          </a:xfrm>
          <a:prstGeom prst="rect">
            <a:avLst/>
          </a:prstGeom>
        </p:spPr>
        <p:txBody>
          <a:bodyPr/>
          <a:lstStyle/>
          <a:p>
            <a:endParaRPr lang="ru-RU"/>
          </a:p>
        </p:txBody>
      </p:sp>
      <p:sp>
        <p:nvSpPr>
          <p:cNvPr id="4" name="Рисунок 3"/>
          <p:cNvSpPr>
            <a:spLocks noGrp="1"/>
          </p:cNvSpPr>
          <p:nvPr>
            <p:ph type="pic" sz="quarter" idx="11"/>
          </p:nvPr>
        </p:nvSpPr>
        <p:spPr>
          <a:xfrm>
            <a:off x="5799221" y="1756609"/>
            <a:ext cx="2743205" cy="4090737"/>
          </a:xfrm>
          <a:prstGeom prst="rect">
            <a:avLst/>
          </a:prstGeom>
        </p:spPr>
        <p:txBody>
          <a:bodyPr/>
          <a:lstStyle/>
          <a:p>
            <a:endParaRPr lang="ru-RU"/>
          </a:p>
        </p:txBody>
      </p:sp>
      <p:sp>
        <p:nvSpPr>
          <p:cNvPr id="5" name="Рисунок 3"/>
          <p:cNvSpPr>
            <a:spLocks noGrp="1"/>
          </p:cNvSpPr>
          <p:nvPr>
            <p:ph type="pic" sz="quarter" idx="12"/>
          </p:nvPr>
        </p:nvSpPr>
        <p:spPr>
          <a:xfrm>
            <a:off x="5799221" y="6160168"/>
            <a:ext cx="6713623" cy="2959768"/>
          </a:xfrm>
          <a:prstGeom prst="rect">
            <a:avLst/>
          </a:prstGeom>
        </p:spPr>
        <p:txBody>
          <a:bodyPr/>
          <a:lstStyle/>
          <a:p>
            <a:endParaRPr lang="ru-RU"/>
          </a:p>
        </p:txBody>
      </p:sp>
      <p:sp>
        <p:nvSpPr>
          <p:cNvPr id="6" name="Рисунок 3"/>
          <p:cNvSpPr>
            <a:spLocks noGrp="1"/>
          </p:cNvSpPr>
          <p:nvPr>
            <p:ph type="pic" sz="quarter" idx="13"/>
          </p:nvPr>
        </p:nvSpPr>
        <p:spPr>
          <a:xfrm>
            <a:off x="12849725" y="1756610"/>
            <a:ext cx="4066674" cy="7363326"/>
          </a:xfrm>
          <a:prstGeom prst="rect">
            <a:avLst/>
          </a:prstGeom>
        </p:spPr>
        <p:txBody>
          <a:bodyPr/>
          <a:lstStyle/>
          <a:p>
            <a:endParaRPr lang="ru-RU"/>
          </a:p>
        </p:txBody>
      </p:sp>
      <p:sp>
        <p:nvSpPr>
          <p:cNvPr id="7" name="Рисунок 3"/>
          <p:cNvSpPr>
            <a:spLocks noGrp="1"/>
          </p:cNvSpPr>
          <p:nvPr>
            <p:ph type="pic" sz="quarter" idx="14"/>
          </p:nvPr>
        </p:nvSpPr>
        <p:spPr>
          <a:xfrm>
            <a:off x="8879307" y="1756609"/>
            <a:ext cx="3633537" cy="4090737"/>
          </a:xfrm>
          <a:prstGeom prst="rect">
            <a:avLst/>
          </a:prstGeom>
        </p:spPr>
        <p:txBody>
          <a:bodyPr/>
          <a:lstStyle/>
          <a:p>
            <a:endParaRPr lang="ru-RU"/>
          </a:p>
        </p:txBody>
      </p:sp>
    </p:spTree>
    <p:extLst>
      <p:ext uri="{BB962C8B-B14F-4D97-AF65-F5344CB8AC3E}">
        <p14:creationId xmlns:p14="http://schemas.microsoft.com/office/powerpoint/2010/main" val="1005191920"/>
      </p:ext>
    </p:extLst>
  </p:cSld>
  <p:clrMapOvr>
    <a:masterClrMapping/>
  </p:clrMapOvr>
  <p:transition spd="slow" advTm="0">
    <p:cover/>
  </p:transition>
  <p:extLst mod="1">
    <p:ext uri="{DCECCB84-F9BA-43D5-87BE-67443E8EF086}">
      <p15:sldGuideLst xmlns:p15="http://schemas.microsoft.com/office/powerpoint/2012/main">
        <p15:guide id="1" orient="horz" pos="3240" userDrawn="1">
          <p15:clr>
            <a:srgbClr val="FBAE40"/>
          </p15:clr>
        </p15:guide>
        <p15:guide id="2" pos="10931" userDrawn="1">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1_Пользовательский макет">
    <p:spTree>
      <p:nvGrpSpPr>
        <p:cNvPr id="1" name=""/>
        <p:cNvGrpSpPr/>
        <p:nvPr/>
      </p:nvGrpSpPr>
      <p:grpSpPr>
        <a:xfrm>
          <a:off x="0" y="0"/>
          <a:ext cx="0" cy="0"/>
          <a:chOff x="0" y="0"/>
          <a:chExt cx="0" cy="0"/>
        </a:xfrm>
      </p:grpSpPr>
      <p:sp>
        <p:nvSpPr>
          <p:cNvPr id="3" name="Рисунок 3"/>
          <p:cNvSpPr>
            <a:spLocks noGrp="1"/>
          </p:cNvSpPr>
          <p:nvPr>
            <p:ph type="pic" sz="quarter" idx="12"/>
          </p:nvPr>
        </p:nvSpPr>
        <p:spPr>
          <a:xfrm>
            <a:off x="7600950" y="5162550"/>
            <a:ext cx="5369092" cy="3957386"/>
          </a:xfrm>
          <a:prstGeom prst="rect">
            <a:avLst/>
          </a:prstGeom>
        </p:spPr>
        <p:txBody>
          <a:bodyPr/>
          <a:lstStyle/>
          <a:p>
            <a:endParaRPr lang="ru-RU"/>
          </a:p>
        </p:txBody>
      </p:sp>
      <p:sp>
        <p:nvSpPr>
          <p:cNvPr id="4" name="Рисунок 3"/>
          <p:cNvSpPr>
            <a:spLocks noGrp="1"/>
          </p:cNvSpPr>
          <p:nvPr>
            <p:ph type="pic" sz="quarter" idx="13"/>
          </p:nvPr>
        </p:nvSpPr>
        <p:spPr>
          <a:xfrm>
            <a:off x="13306923" y="1756610"/>
            <a:ext cx="4066674" cy="7363326"/>
          </a:xfrm>
          <a:prstGeom prst="rect">
            <a:avLst/>
          </a:prstGeom>
        </p:spPr>
        <p:txBody>
          <a:bodyPr/>
          <a:lstStyle/>
          <a:p>
            <a:endParaRPr lang="ru-RU"/>
          </a:p>
        </p:txBody>
      </p:sp>
      <p:sp>
        <p:nvSpPr>
          <p:cNvPr id="6" name="Прямоугольник 5"/>
          <p:cNvSpPr/>
          <p:nvPr userDrawn="1"/>
        </p:nvSpPr>
        <p:spPr>
          <a:xfrm>
            <a:off x="7600950" y="1756610"/>
            <a:ext cx="5369092" cy="3063040"/>
          </a:xfrm>
          <a:prstGeom prst="rect">
            <a:avLst/>
          </a:pr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1056291448"/>
      </p:ext>
    </p:extLst>
  </p:cSld>
  <p:clrMapOvr>
    <a:masterClrMapping/>
  </p:clrMapOvr>
  <p:transition spd="slow" advTm="0">
    <p:cove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7_Пользовательский макет">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2479597"/>
      </p:ext>
    </p:extLst>
  </p:cSld>
  <p:clrMapOvr>
    <a:masterClrMapping/>
  </p:clrMapOvr>
  <p:transition spd="slow" advTm="0">
    <p:cove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spTree>
      <p:nvGrpSpPr>
        <p:cNvPr id="1" name=""/>
        <p:cNvGrpSpPr/>
        <p:nvPr/>
      </p:nvGrpSpPr>
      <p:grpSpPr>
        <a:xfrm>
          <a:off x="0" y="0"/>
          <a:ext cx="0" cy="0"/>
          <a:chOff x="0" y="0"/>
          <a:chExt cx="0" cy="0"/>
        </a:xfrm>
      </p:grpSpPr>
      <p:sp>
        <p:nvSpPr>
          <p:cNvPr id="3" name="Рисунок 9"/>
          <p:cNvSpPr>
            <a:spLocks noGrp="1"/>
          </p:cNvSpPr>
          <p:nvPr>
            <p:ph type="pic" sz="quarter" idx="10"/>
          </p:nvPr>
        </p:nvSpPr>
        <p:spPr>
          <a:xfrm>
            <a:off x="0" y="0"/>
            <a:ext cx="18288000" cy="5043153"/>
          </a:xfrm>
          <a:prstGeom prst="rect">
            <a:avLst/>
          </a:prstGeom>
        </p:spPr>
        <p:txBody>
          <a:bodyPr/>
          <a:lstStyle/>
          <a:p>
            <a:endParaRPr lang="ru-RU" dirty="0"/>
          </a:p>
        </p:txBody>
      </p:sp>
    </p:spTree>
    <p:extLst>
      <p:ext uri="{BB962C8B-B14F-4D97-AF65-F5344CB8AC3E}">
        <p14:creationId xmlns:p14="http://schemas.microsoft.com/office/powerpoint/2010/main" val="1917648477"/>
      </p:ext>
    </p:extLst>
  </p:cSld>
  <p:clrMapOvr>
    <a:masterClrMapping/>
  </p:clrMapOvr>
  <p:transition spd="slow" advTm="0">
    <p:cove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8_Пользовательский макет">
    <p:spTree>
      <p:nvGrpSpPr>
        <p:cNvPr id="1" name=""/>
        <p:cNvGrpSpPr/>
        <p:nvPr/>
      </p:nvGrpSpPr>
      <p:grpSpPr>
        <a:xfrm>
          <a:off x="0" y="0"/>
          <a:ext cx="0" cy="0"/>
          <a:chOff x="0" y="0"/>
          <a:chExt cx="0" cy="0"/>
        </a:xfrm>
      </p:grpSpPr>
      <p:sp>
        <p:nvSpPr>
          <p:cNvPr id="3" name="Рисунок 9"/>
          <p:cNvSpPr>
            <a:spLocks noGrp="1"/>
          </p:cNvSpPr>
          <p:nvPr>
            <p:ph type="pic" sz="quarter" idx="10"/>
          </p:nvPr>
        </p:nvSpPr>
        <p:spPr>
          <a:xfrm>
            <a:off x="0" y="0"/>
            <a:ext cx="18288000" cy="5043153"/>
          </a:xfrm>
          <a:prstGeom prst="rect">
            <a:avLst/>
          </a:prstGeom>
        </p:spPr>
        <p:txBody>
          <a:bodyPr/>
          <a:lstStyle/>
          <a:p>
            <a:endParaRPr lang="ru-RU" dirty="0"/>
          </a:p>
        </p:txBody>
      </p:sp>
      <p:sp>
        <p:nvSpPr>
          <p:cNvPr id="5" name="Рисунок 4"/>
          <p:cNvSpPr>
            <a:spLocks noGrp="1"/>
          </p:cNvSpPr>
          <p:nvPr>
            <p:ph type="pic" sz="quarter" idx="11"/>
          </p:nvPr>
        </p:nvSpPr>
        <p:spPr>
          <a:xfrm>
            <a:off x="1295400" y="3487154"/>
            <a:ext cx="3619500" cy="3600450"/>
          </a:xfrm>
          <a:prstGeom prst="rect">
            <a:avLst/>
          </a:prstGeom>
        </p:spPr>
        <p:txBody>
          <a:bodyPr/>
          <a:lstStyle/>
          <a:p>
            <a:endParaRPr lang="ru-RU"/>
          </a:p>
        </p:txBody>
      </p:sp>
      <p:sp>
        <p:nvSpPr>
          <p:cNvPr id="7" name="Рисунок 4"/>
          <p:cNvSpPr>
            <a:spLocks noGrp="1"/>
          </p:cNvSpPr>
          <p:nvPr>
            <p:ph type="pic" sz="quarter" idx="12"/>
          </p:nvPr>
        </p:nvSpPr>
        <p:spPr>
          <a:xfrm>
            <a:off x="5334000" y="3487154"/>
            <a:ext cx="3619500" cy="3600450"/>
          </a:xfrm>
          <a:prstGeom prst="rect">
            <a:avLst/>
          </a:prstGeom>
        </p:spPr>
        <p:txBody>
          <a:bodyPr/>
          <a:lstStyle/>
          <a:p>
            <a:endParaRPr lang="ru-RU"/>
          </a:p>
        </p:txBody>
      </p:sp>
      <p:sp>
        <p:nvSpPr>
          <p:cNvPr id="8" name="Рисунок 4"/>
          <p:cNvSpPr>
            <a:spLocks noGrp="1"/>
          </p:cNvSpPr>
          <p:nvPr>
            <p:ph type="pic" sz="quarter" idx="13"/>
          </p:nvPr>
        </p:nvSpPr>
        <p:spPr>
          <a:xfrm>
            <a:off x="9372600" y="3487154"/>
            <a:ext cx="3619500" cy="3600450"/>
          </a:xfrm>
          <a:prstGeom prst="rect">
            <a:avLst/>
          </a:prstGeom>
        </p:spPr>
        <p:txBody>
          <a:bodyPr/>
          <a:lstStyle/>
          <a:p>
            <a:endParaRPr lang="ru-RU"/>
          </a:p>
        </p:txBody>
      </p:sp>
      <p:sp>
        <p:nvSpPr>
          <p:cNvPr id="9" name="Рисунок 4"/>
          <p:cNvSpPr>
            <a:spLocks noGrp="1"/>
          </p:cNvSpPr>
          <p:nvPr>
            <p:ph type="pic" sz="quarter" idx="14"/>
          </p:nvPr>
        </p:nvSpPr>
        <p:spPr>
          <a:xfrm>
            <a:off x="13411200" y="3487154"/>
            <a:ext cx="3619500" cy="3600450"/>
          </a:xfrm>
          <a:prstGeom prst="rect">
            <a:avLst/>
          </a:prstGeom>
        </p:spPr>
        <p:txBody>
          <a:bodyPr/>
          <a:lstStyle/>
          <a:p>
            <a:endParaRPr lang="ru-RU"/>
          </a:p>
        </p:txBody>
      </p:sp>
    </p:spTree>
    <p:extLst>
      <p:ext uri="{BB962C8B-B14F-4D97-AF65-F5344CB8AC3E}">
        <p14:creationId xmlns:p14="http://schemas.microsoft.com/office/powerpoint/2010/main" val="1689180391"/>
      </p:ext>
    </p:extLst>
  </p:cSld>
  <p:clrMapOvr>
    <a:masterClrMapping/>
  </p:clrMapOvr>
  <p:transition spd="slow" advTm="0">
    <p:cover/>
  </p:transition>
  <p:extLst mod="1">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9_Пользовательский макет">
    <p:spTree>
      <p:nvGrpSpPr>
        <p:cNvPr id="1" name=""/>
        <p:cNvGrpSpPr/>
        <p:nvPr/>
      </p:nvGrpSpPr>
      <p:grpSpPr>
        <a:xfrm>
          <a:off x="0" y="0"/>
          <a:ext cx="0" cy="0"/>
          <a:chOff x="0" y="0"/>
          <a:chExt cx="0" cy="0"/>
        </a:xfrm>
      </p:grpSpPr>
      <p:sp>
        <p:nvSpPr>
          <p:cNvPr id="4" name="Рисунок 3"/>
          <p:cNvSpPr>
            <a:spLocks noGrp="1"/>
          </p:cNvSpPr>
          <p:nvPr>
            <p:ph type="pic" sz="quarter" idx="10"/>
          </p:nvPr>
        </p:nvSpPr>
        <p:spPr>
          <a:xfrm>
            <a:off x="0" y="5453743"/>
            <a:ext cx="5951621" cy="4834845"/>
          </a:xfrm>
          <a:prstGeom prst="rect">
            <a:avLst/>
          </a:prstGeom>
        </p:spPr>
        <p:txBody>
          <a:bodyPr/>
          <a:lstStyle/>
          <a:p>
            <a:endParaRPr lang="ru-RU"/>
          </a:p>
        </p:txBody>
      </p:sp>
      <p:sp>
        <p:nvSpPr>
          <p:cNvPr id="5" name="Рисунок 3"/>
          <p:cNvSpPr>
            <a:spLocks noGrp="1"/>
          </p:cNvSpPr>
          <p:nvPr>
            <p:ph type="pic" sz="quarter" idx="11"/>
          </p:nvPr>
        </p:nvSpPr>
        <p:spPr>
          <a:xfrm>
            <a:off x="5951622" y="5453743"/>
            <a:ext cx="6351838" cy="4834845"/>
          </a:xfrm>
          <a:prstGeom prst="rect">
            <a:avLst/>
          </a:prstGeom>
        </p:spPr>
        <p:txBody>
          <a:bodyPr/>
          <a:lstStyle/>
          <a:p>
            <a:endParaRPr lang="ru-RU"/>
          </a:p>
        </p:txBody>
      </p:sp>
      <p:sp>
        <p:nvSpPr>
          <p:cNvPr id="6" name="Рисунок 3"/>
          <p:cNvSpPr>
            <a:spLocks noGrp="1"/>
          </p:cNvSpPr>
          <p:nvPr>
            <p:ph type="pic" sz="quarter" idx="12"/>
          </p:nvPr>
        </p:nvSpPr>
        <p:spPr>
          <a:xfrm>
            <a:off x="12303459" y="5453743"/>
            <a:ext cx="5984541" cy="4834845"/>
          </a:xfrm>
          <a:prstGeom prst="rect">
            <a:avLst/>
          </a:prstGeom>
        </p:spPr>
        <p:txBody>
          <a:bodyPr/>
          <a:lstStyle/>
          <a:p>
            <a:endParaRPr lang="ru-RU"/>
          </a:p>
        </p:txBody>
      </p:sp>
    </p:spTree>
    <p:extLst>
      <p:ext uri="{BB962C8B-B14F-4D97-AF65-F5344CB8AC3E}">
        <p14:creationId xmlns:p14="http://schemas.microsoft.com/office/powerpoint/2010/main" val="4128726101"/>
      </p:ext>
    </p:extLst>
  </p:cSld>
  <p:clrMapOvr>
    <a:masterClrMapping/>
  </p:clrMapOvr>
  <p:transition spd="slow" advTm="0">
    <p:cove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_Пользовательский макет">
    <p:spTree>
      <p:nvGrpSpPr>
        <p:cNvPr id="1" name=""/>
        <p:cNvGrpSpPr/>
        <p:nvPr/>
      </p:nvGrpSpPr>
      <p:grpSpPr>
        <a:xfrm>
          <a:off x="0" y="0"/>
          <a:ext cx="0" cy="0"/>
          <a:chOff x="0" y="0"/>
          <a:chExt cx="0" cy="0"/>
        </a:xfrm>
      </p:grpSpPr>
      <p:sp>
        <p:nvSpPr>
          <p:cNvPr id="4" name="Рисунок 3"/>
          <p:cNvSpPr>
            <a:spLocks noGrp="1"/>
          </p:cNvSpPr>
          <p:nvPr>
            <p:ph type="pic" sz="quarter" idx="10"/>
          </p:nvPr>
        </p:nvSpPr>
        <p:spPr>
          <a:xfrm>
            <a:off x="898525" y="3383625"/>
            <a:ext cx="3450312" cy="3450312"/>
          </a:xfrm>
          <a:prstGeom prst="ellipse">
            <a:avLst/>
          </a:prstGeom>
        </p:spPr>
        <p:txBody>
          <a:bodyPr/>
          <a:lstStyle/>
          <a:p>
            <a:endParaRPr lang="ru-RU" dirty="0"/>
          </a:p>
        </p:txBody>
      </p:sp>
      <p:sp>
        <p:nvSpPr>
          <p:cNvPr id="19" name="Рисунок 3"/>
          <p:cNvSpPr>
            <a:spLocks noGrp="1"/>
          </p:cNvSpPr>
          <p:nvPr>
            <p:ph type="pic" sz="quarter" idx="11"/>
          </p:nvPr>
        </p:nvSpPr>
        <p:spPr>
          <a:xfrm>
            <a:off x="13939163" y="3383625"/>
            <a:ext cx="3450312" cy="3450312"/>
          </a:xfrm>
          <a:prstGeom prst="ellipse">
            <a:avLst/>
          </a:prstGeom>
        </p:spPr>
        <p:txBody>
          <a:bodyPr/>
          <a:lstStyle/>
          <a:p>
            <a:endParaRPr lang="ru-RU" dirty="0"/>
          </a:p>
        </p:txBody>
      </p:sp>
      <p:sp>
        <p:nvSpPr>
          <p:cNvPr id="20" name="Рисунок 3"/>
          <p:cNvSpPr>
            <a:spLocks noGrp="1"/>
          </p:cNvSpPr>
          <p:nvPr>
            <p:ph type="pic" sz="quarter" idx="12"/>
          </p:nvPr>
        </p:nvSpPr>
        <p:spPr>
          <a:xfrm>
            <a:off x="9592283" y="3383625"/>
            <a:ext cx="3450312" cy="3450312"/>
          </a:xfrm>
          <a:prstGeom prst="ellipse">
            <a:avLst/>
          </a:prstGeom>
        </p:spPr>
        <p:txBody>
          <a:bodyPr/>
          <a:lstStyle/>
          <a:p>
            <a:endParaRPr lang="ru-RU" dirty="0"/>
          </a:p>
        </p:txBody>
      </p:sp>
      <p:sp>
        <p:nvSpPr>
          <p:cNvPr id="21" name="Рисунок 3"/>
          <p:cNvSpPr>
            <a:spLocks noGrp="1"/>
          </p:cNvSpPr>
          <p:nvPr>
            <p:ph type="pic" sz="quarter" idx="13"/>
          </p:nvPr>
        </p:nvSpPr>
        <p:spPr>
          <a:xfrm>
            <a:off x="5245404" y="3383625"/>
            <a:ext cx="3450312" cy="3450312"/>
          </a:xfrm>
          <a:prstGeom prst="ellipse">
            <a:avLst/>
          </a:prstGeom>
        </p:spPr>
        <p:txBody>
          <a:bodyPr/>
          <a:lstStyle/>
          <a:p>
            <a:endParaRPr lang="ru-RU" dirty="0"/>
          </a:p>
        </p:txBody>
      </p:sp>
    </p:spTree>
    <p:extLst>
      <p:ext uri="{BB962C8B-B14F-4D97-AF65-F5344CB8AC3E}">
        <p14:creationId xmlns:p14="http://schemas.microsoft.com/office/powerpoint/2010/main" val="1239914514"/>
      </p:ext>
    </p:extLst>
  </p:cSld>
  <p:clrMapOvr>
    <a:masterClrMapping/>
  </p:clrMapOvr>
  <p:transition spd="slow" advTm="0">
    <p:cover/>
  </p:transition>
  <p:extLst mod="1">
    <p:ext uri="{DCECCB84-F9BA-43D5-87BE-67443E8EF086}">
      <p15:sldGuideLst xmlns:p15="http://schemas.microsoft.com/office/powerpoint/2012/main">
        <p15:guide id="1" orient="horz" pos="3240" userDrawn="1">
          <p15:clr>
            <a:srgbClr val="FBAE40"/>
          </p15:clr>
        </p15:guide>
        <p15:guide id="2" pos="10954"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Заголовок раздела">
    <p:spTree>
      <p:nvGrpSpPr>
        <p:cNvPr id="1" name=""/>
        <p:cNvGrpSpPr/>
        <p:nvPr/>
      </p:nvGrpSpPr>
      <p:grpSpPr>
        <a:xfrm>
          <a:off x="0" y="0"/>
          <a:ext cx="0" cy="0"/>
          <a:chOff x="0" y="0"/>
          <a:chExt cx="0" cy="0"/>
        </a:xfrm>
      </p:grpSpPr>
      <p:sp>
        <p:nvSpPr>
          <p:cNvPr id="2" name="Рисунок 7"/>
          <p:cNvSpPr>
            <a:spLocks noGrp="1"/>
          </p:cNvSpPr>
          <p:nvPr>
            <p:ph type="pic" sz="quarter" idx="10"/>
          </p:nvPr>
        </p:nvSpPr>
        <p:spPr>
          <a:xfrm>
            <a:off x="816668" y="1632857"/>
            <a:ext cx="6433218" cy="7543800"/>
          </a:xfrm>
          <a:prstGeom prst="rect">
            <a:avLst/>
          </a:prstGeom>
        </p:spPr>
        <p:txBody>
          <a:bodyPr/>
          <a:lstStyle/>
          <a:p>
            <a:endParaRPr lang="ru-RU" dirty="0"/>
          </a:p>
        </p:txBody>
      </p:sp>
    </p:spTree>
    <p:extLst>
      <p:ext uri="{BB962C8B-B14F-4D97-AF65-F5344CB8AC3E}">
        <p14:creationId xmlns:p14="http://schemas.microsoft.com/office/powerpoint/2010/main" val="2014474285"/>
      </p:ext>
    </p:extLst>
  </p:cSld>
  <p:clrMapOvr>
    <a:masterClrMapping/>
  </p:clrMapOvr>
  <p:transition spd="slow" advTm="0">
    <p:cove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5_Пользовательский макет">
    <p:spTree>
      <p:nvGrpSpPr>
        <p:cNvPr id="1" name=""/>
        <p:cNvGrpSpPr/>
        <p:nvPr/>
      </p:nvGrpSpPr>
      <p:grpSpPr>
        <a:xfrm>
          <a:off x="0" y="0"/>
          <a:ext cx="0" cy="0"/>
          <a:chOff x="0" y="0"/>
          <a:chExt cx="0" cy="0"/>
        </a:xfrm>
      </p:grpSpPr>
      <p:sp>
        <p:nvSpPr>
          <p:cNvPr id="3" name="Рисунок 3"/>
          <p:cNvSpPr>
            <a:spLocks noGrp="1"/>
          </p:cNvSpPr>
          <p:nvPr>
            <p:ph type="pic" sz="quarter" idx="10"/>
          </p:nvPr>
        </p:nvSpPr>
        <p:spPr>
          <a:xfrm>
            <a:off x="863600" y="1514434"/>
            <a:ext cx="1783938" cy="1783938"/>
          </a:xfrm>
          <a:prstGeom prst="ellipse">
            <a:avLst/>
          </a:prstGeom>
        </p:spPr>
        <p:txBody>
          <a:bodyPr/>
          <a:lstStyle/>
          <a:p>
            <a:endParaRPr lang="ru-RU" dirty="0"/>
          </a:p>
        </p:txBody>
      </p:sp>
      <p:sp>
        <p:nvSpPr>
          <p:cNvPr id="12" name="Рисунок 3"/>
          <p:cNvSpPr>
            <a:spLocks noGrp="1"/>
          </p:cNvSpPr>
          <p:nvPr>
            <p:ph type="pic" sz="quarter" idx="11"/>
          </p:nvPr>
        </p:nvSpPr>
        <p:spPr>
          <a:xfrm>
            <a:off x="9618412" y="1514434"/>
            <a:ext cx="1783938" cy="1783938"/>
          </a:xfrm>
          <a:prstGeom prst="ellipse">
            <a:avLst/>
          </a:prstGeom>
        </p:spPr>
        <p:txBody>
          <a:bodyPr/>
          <a:lstStyle/>
          <a:p>
            <a:endParaRPr lang="ru-RU" dirty="0"/>
          </a:p>
        </p:txBody>
      </p:sp>
      <p:sp>
        <p:nvSpPr>
          <p:cNvPr id="21" name="Рисунок 3"/>
          <p:cNvSpPr>
            <a:spLocks noGrp="1"/>
          </p:cNvSpPr>
          <p:nvPr>
            <p:ph type="pic" sz="quarter" idx="12"/>
          </p:nvPr>
        </p:nvSpPr>
        <p:spPr>
          <a:xfrm>
            <a:off x="863600" y="5616244"/>
            <a:ext cx="1783938" cy="1783938"/>
          </a:xfrm>
          <a:prstGeom prst="ellipse">
            <a:avLst/>
          </a:prstGeom>
        </p:spPr>
        <p:txBody>
          <a:bodyPr/>
          <a:lstStyle/>
          <a:p>
            <a:endParaRPr lang="ru-RU" dirty="0"/>
          </a:p>
        </p:txBody>
      </p:sp>
      <p:sp>
        <p:nvSpPr>
          <p:cNvPr id="24" name="Рисунок 3"/>
          <p:cNvSpPr>
            <a:spLocks noGrp="1"/>
          </p:cNvSpPr>
          <p:nvPr>
            <p:ph type="pic" sz="quarter" idx="13"/>
          </p:nvPr>
        </p:nvSpPr>
        <p:spPr>
          <a:xfrm>
            <a:off x="9618412" y="5616244"/>
            <a:ext cx="1783938" cy="1783938"/>
          </a:xfrm>
          <a:prstGeom prst="ellipse">
            <a:avLst/>
          </a:prstGeom>
        </p:spPr>
        <p:txBody>
          <a:bodyPr/>
          <a:lstStyle/>
          <a:p>
            <a:endParaRPr lang="ru-RU" dirty="0"/>
          </a:p>
        </p:txBody>
      </p:sp>
    </p:spTree>
    <p:extLst>
      <p:ext uri="{BB962C8B-B14F-4D97-AF65-F5344CB8AC3E}">
        <p14:creationId xmlns:p14="http://schemas.microsoft.com/office/powerpoint/2010/main" val="1828267202"/>
      </p:ext>
    </p:extLst>
  </p:cSld>
  <p:clrMapOvr>
    <a:masterClrMapping/>
  </p:clrMapOvr>
  <p:transition spd="slow" advTm="0">
    <p:cover/>
  </p:transition>
  <p:extLst mod="1">
    <p:ext uri="{DCECCB84-F9BA-43D5-87BE-67443E8EF086}">
      <p15:sldGuideLst xmlns:p15="http://schemas.microsoft.com/office/powerpoint/2012/main">
        <p15:guide id="1" orient="horz" pos="3240" userDrawn="1">
          <p15:clr>
            <a:srgbClr val="FBAE40"/>
          </p15:clr>
        </p15:guide>
        <p15:guide id="2" pos="544" userDrawn="1">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0_Пользовательский макет">
    <p:spTree>
      <p:nvGrpSpPr>
        <p:cNvPr id="1" name=""/>
        <p:cNvGrpSpPr/>
        <p:nvPr/>
      </p:nvGrpSpPr>
      <p:grpSpPr>
        <a:xfrm>
          <a:off x="0" y="0"/>
          <a:ext cx="0" cy="0"/>
          <a:chOff x="0" y="0"/>
          <a:chExt cx="0" cy="0"/>
        </a:xfrm>
      </p:grpSpPr>
      <p:sp>
        <p:nvSpPr>
          <p:cNvPr id="3" name="Рисунок 3"/>
          <p:cNvSpPr>
            <a:spLocks noGrp="1"/>
          </p:cNvSpPr>
          <p:nvPr>
            <p:ph type="pic" sz="quarter" idx="10"/>
          </p:nvPr>
        </p:nvSpPr>
        <p:spPr>
          <a:xfrm>
            <a:off x="1572126" y="2968917"/>
            <a:ext cx="1978530" cy="1978530"/>
          </a:xfrm>
          <a:prstGeom prst="ellipse">
            <a:avLst/>
          </a:prstGeom>
        </p:spPr>
        <p:txBody>
          <a:bodyPr/>
          <a:lstStyle/>
          <a:p>
            <a:endParaRPr lang="ru-RU" dirty="0"/>
          </a:p>
        </p:txBody>
      </p:sp>
      <p:sp>
        <p:nvSpPr>
          <p:cNvPr id="12" name="Рисунок 3"/>
          <p:cNvSpPr>
            <a:spLocks noGrp="1"/>
          </p:cNvSpPr>
          <p:nvPr>
            <p:ph type="pic" sz="quarter" idx="11"/>
          </p:nvPr>
        </p:nvSpPr>
        <p:spPr>
          <a:xfrm>
            <a:off x="4796590" y="2968917"/>
            <a:ext cx="1978530" cy="1978530"/>
          </a:xfrm>
          <a:prstGeom prst="ellipse">
            <a:avLst/>
          </a:prstGeom>
        </p:spPr>
        <p:txBody>
          <a:bodyPr/>
          <a:lstStyle/>
          <a:p>
            <a:endParaRPr lang="ru-RU" dirty="0"/>
          </a:p>
        </p:txBody>
      </p:sp>
      <p:sp>
        <p:nvSpPr>
          <p:cNvPr id="13" name="Рисунок 3"/>
          <p:cNvSpPr>
            <a:spLocks noGrp="1"/>
          </p:cNvSpPr>
          <p:nvPr>
            <p:ph type="pic" sz="quarter" idx="12"/>
          </p:nvPr>
        </p:nvSpPr>
        <p:spPr>
          <a:xfrm>
            <a:off x="8117305" y="2968917"/>
            <a:ext cx="1978530" cy="1978530"/>
          </a:xfrm>
          <a:prstGeom prst="ellipse">
            <a:avLst/>
          </a:prstGeom>
        </p:spPr>
        <p:txBody>
          <a:bodyPr/>
          <a:lstStyle/>
          <a:p>
            <a:endParaRPr lang="ru-RU" dirty="0"/>
          </a:p>
        </p:txBody>
      </p:sp>
      <p:sp>
        <p:nvSpPr>
          <p:cNvPr id="14" name="Рисунок 3"/>
          <p:cNvSpPr>
            <a:spLocks noGrp="1"/>
          </p:cNvSpPr>
          <p:nvPr>
            <p:ph type="pic" sz="quarter" idx="13"/>
          </p:nvPr>
        </p:nvSpPr>
        <p:spPr>
          <a:xfrm>
            <a:off x="11341769" y="2968917"/>
            <a:ext cx="1978530" cy="1978530"/>
          </a:xfrm>
          <a:prstGeom prst="ellipse">
            <a:avLst/>
          </a:prstGeom>
        </p:spPr>
        <p:txBody>
          <a:bodyPr/>
          <a:lstStyle/>
          <a:p>
            <a:endParaRPr lang="ru-RU" dirty="0"/>
          </a:p>
        </p:txBody>
      </p:sp>
      <p:sp>
        <p:nvSpPr>
          <p:cNvPr id="15" name="Рисунок 3"/>
          <p:cNvSpPr>
            <a:spLocks noGrp="1"/>
          </p:cNvSpPr>
          <p:nvPr>
            <p:ph type="pic" sz="quarter" idx="14"/>
          </p:nvPr>
        </p:nvSpPr>
        <p:spPr>
          <a:xfrm>
            <a:off x="14566233" y="2968917"/>
            <a:ext cx="1978530" cy="1978530"/>
          </a:xfrm>
          <a:prstGeom prst="ellipse">
            <a:avLst/>
          </a:prstGeom>
        </p:spPr>
        <p:txBody>
          <a:bodyPr/>
          <a:lstStyle/>
          <a:p>
            <a:endParaRPr lang="ru-RU" dirty="0"/>
          </a:p>
        </p:txBody>
      </p:sp>
      <p:sp>
        <p:nvSpPr>
          <p:cNvPr id="16" name="Рисунок 3"/>
          <p:cNvSpPr>
            <a:spLocks noGrp="1"/>
          </p:cNvSpPr>
          <p:nvPr>
            <p:ph type="pic" sz="quarter" idx="15"/>
          </p:nvPr>
        </p:nvSpPr>
        <p:spPr>
          <a:xfrm>
            <a:off x="1572126" y="6249527"/>
            <a:ext cx="1978530" cy="1978530"/>
          </a:xfrm>
          <a:prstGeom prst="ellipse">
            <a:avLst/>
          </a:prstGeom>
        </p:spPr>
        <p:txBody>
          <a:bodyPr/>
          <a:lstStyle/>
          <a:p>
            <a:endParaRPr lang="ru-RU" dirty="0"/>
          </a:p>
        </p:txBody>
      </p:sp>
      <p:sp>
        <p:nvSpPr>
          <p:cNvPr id="17" name="Рисунок 3"/>
          <p:cNvSpPr>
            <a:spLocks noGrp="1"/>
          </p:cNvSpPr>
          <p:nvPr>
            <p:ph type="pic" sz="quarter" idx="16"/>
          </p:nvPr>
        </p:nvSpPr>
        <p:spPr>
          <a:xfrm>
            <a:off x="4796590" y="6249527"/>
            <a:ext cx="1978530" cy="1978530"/>
          </a:xfrm>
          <a:prstGeom prst="ellipse">
            <a:avLst/>
          </a:prstGeom>
        </p:spPr>
        <p:txBody>
          <a:bodyPr/>
          <a:lstStyle/>
          <a:p>
            <a:endParaRPr lang="ru-RU" dirty="0"/>
          </a:p>
        </p:txBody>
      </p:sp>
      <p:sp>
        <p:nvSpPr>
          <p:cNvPr id="18" name="Рисунок 3"/>
          <p:cNvSpPr>
            <a:spLocks noGrp="1"/>
          </p:cNvSpPr>
          <p:nvPr>
            <p:ph type="pic" sz="quarter" idx="17"/>
          </p:nvPr>
        </p:nvSpPr>
        <p:spPr>
          <a:xfrm>
            <a:off x="8117305" y="6249527"/>
            <a:ext cx="1978530" cy="1978530"/>
          </a:xfrm>
          <a:prstGeom prst="ellipse">
            <a:avLst/>
          </a:prstGeom>
        </p:spPr>
        <p:txBody>
          <a:bodyPr/>
          <a:lstStyle/>
          <a:p>
            <a:endParaRPr lang="ru-RU" dirty="0"/>
          </a:p>
        </p:txBody>
      </p:sp>
      <p:sp>
        <p:nvSpPr>
          <p:cNvPr id="19" name="Рисунок 3"/>
          <p:cNvSpPr>
            <a:spLocks noGrp="1"/>
          </p:cNvSpPr>
          <p:nvPr>
            <p:ph type="pic" sz="quarter" idx="18"/>
          </p:nvPr>
        </p:nvSpPr>
        <p:spPr>
          <a:xfrm>
            <a:off x="11341769" y="6249527"/>
            <a:ext cx="1978530" cy="1978530"/>
          </a:xfrm>
          <a:prstGeom prst="ellipse">
            <a:avLst/>
          </a:prstGeom>
        </p:spPr>
        <p:txBody>
          <a:bodyPr/>
          <a:lstStyle/>
          <a:p>
            <a:endParaRPr lang="ru-RU" dirty="0"/>
          </a:p>
        </p:txBody>
      </p:sp>
      <p:sp>
        <p:nvSpPr>
          <p:cNvPr id="20" name="Рисунок 3"/>
          <p:cNvSpPr>
            <a:spLocks noGrp="1"/>
          </p:cNvSpPr>
          <p:nvPr>
            <p:ph type="pic" sz="quarter" idx="19"/>
          </p:nvPr>
        </p:nvSpPr>
        <p:spPr>
          <a:xfrm>
            <a:off x="14566233" y="6249527"/>
            <a:ext cx="1978530" cy="1978530"/>
          </a:xfrm>
          <a:prstGeom prst="ellipse">
            <a:avLst/>
          </a:prstGeom>
        </p:spPr>
        <p:txBody>
          <a:bodyPr/>
          <a:lstStyle/>
          <a:p>
            <a:endParaRPr lang="ru-RU" dirty="0"/>
          </a:p>
        </p:txBody>
      </p:sp>
    </p:spTree>
    <p:extLst>
      <p:ext uri="{BB962C8B-B14F-4D97-AF65-F5344CB8AC3E}">
        <p14:creationId xmlns:p14="http://schemas.microsoft.com/office/powerpoint/2010/main" val="2592806526"/>
      </p:ext>
    </p:extLst>
  </p:cSld>
  <p:clrMapOvr>
    <a:masterClrMapping/>
  </p:clrMapOvr>
  <p:transition spd="slow" advTm="0">
    <p:cove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6_Пользовательский макет">
    <p:spTree>
      <p:nvGrpSpPr>
        <p:cNvPr id="1" name=""/>
        <p:cNvGrpSpPr/>
        <p:nvPr/>
      </p:nvGrpSpPr>
      <p:grpSpPr>
        <a:xfrm>
          <a:off x="0" y="0"/>
          <a:ext cx="0" cy="0"/>
          <a:chOff x="0" y="0"/>
          <a:chExt cx="0" cy="0"/>
        </a:xfrm>
      </p:grpSpPr>
      <p:sp>
        <p:nvSpPr>
          <p:cNvPr id="3" name="Рисунок 3"/>
          <p:cNvSpPr>
            <a:spLocks noGrp="1"/>
          </p:cNvSpPr>
          <p:nvPr>
            <p:ph type="pic" sz="quarter" idx="10"/>
          </p:nvPr>
        </p:nvSpPr>
        <p:spPr>
          <a:xfrm>
            <a:off x="863600" y="1514434"/>
            <a:ext cx="1783938" cy="1783938"/>
          </a:xfrm>
          <a:prstGeom prst="ellipse">
            <a:avLst/>
          </a:prstGeom>
        </p:spPr>
        <p:txBody>
          <a:bodyPr/>
          <a:lstStyle/>
          <a:p>
            <a:endParaRPr lang="ru-RU" dirty="0"/>
          </a:p>
        </p:txBody>
      </p:sp>
      <p:sp>
        <p:nvSpPr>
          <p:cNvPr id="4" name="Рисунок 3"/>
          <p:cNvSpPr>
            <a:spLocks noGrp="1"/>
          </p:cNvSpPr>
          <p:nvPr>
            <p:ph type="pic" sz="quarter" idx="11"/>
          </p:nvPr>
        </p:nvSpPr>
        <p:spPr>
          <a:xfrm>
            <a:off x="9618412" y="1514434"/>
            <a:ext cx="1783938" cy="1783938"/>
          </a:xfrm>
          <a:prstGeom prst="ellipse">
            <a:avLst/>
          </a:prstGeom>
        </p:spPr>
        <p:txBody>
          <a:bodyPr/>
          <a:lstStyle/>
          <a:p>
            <a:endParaRPr lang="ru-RU" dirty="0"/>
          </a:p>
        </p:txBody>
      </p:sp>
    </p:spTree>
    <p:extLst>
      <p:ext uri="{BB962C8B-B14F-4D97-AF65-F5344CB8AC3E}">
        <p14:creationId xmlns:p14="http://schemas.microsoft.com/office/powerpoint/2010/main" val="527077150"/>
      </p:ext>
    </p:extLst>
  </p:cSld>
  <p:clrMapOvr>
    <a:masterClrMapping/>
  </p:clrMapOvr>
  <p:transition spd="slow" advTm="0">
    <p:cove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2_Пользовательский макет">
    <p:spTree>
      <p:nvGrpSpPr>
        <p:cNvPr id="1" name=""/>
        <p:cNvGrpSpPr/>
        <p:nvPr/>
      </p:nvGrpSpPr>
      <p:grpSpPr>
        <a:xfrm>
          <a:off x="0" y="0"/>
          <a:ext cx="0" cy="0"/>
          <a:chOff x="0" y="0"/>
          <a:chExt cx="0" cy="0"/>
        </a:xfrm>
      </p:grpSpPr>
      <p:sp>
        <p:nvSpPr>
          <p:cNvPr id="8" name="Рисунок 7"/>
          <p:cNvSpPr>
            <a:spLocks noGrp="1"/>
          </p:cNvSpPr>
          <p:nvPr>
            <p:ph type="pic" sz="quarter" idx="10"/>
          </p:nvPr>
        </p:nvSpPr>
        <p:spPr>
          <a:xfrm>
            <a:off x="10725662" y="1698159"/>
            <a:ext cx="6365855" cy="7384396"/>
          </a:xfrm>
          <a:custGeom>
            <a:avLst/>
            <a:gdLst>
              <a:gd name="connsiteX0" fmla="*/ 3182928 w 6365855"/>
              <a:gd name="connsiteY0" fmla="*/ 0 h 7384396"/>
              <a:gd name="connsiteX1" fmla="*/ 6365855 w 6365855"/>
              <a:gd name="connsiteY1" fmla="*/ 1591465 h 7384396"/>
              <a:gd name="connsiteX2" fmla="*/ 6365855 w 6365855"/>
              <a:gd name="connsiteY2" fmla="*/ 5792932 h 7384396"/>
              <a:gd name="connsiteX3" fmla="*/ 3182928 w 6365855"/>
              <a:gd name="connsiteY3" fmla="*/ 7384396 h 7384396"/>
              <a:gd name="connsiteX4" fmla="*/ 0 w 6365855"/>
              <a:gd name="connsiteY4" fmla="*/ 5792932 h 7384396"/>
              <a:gd name="connsiteX5" fmla="*/ 0 w 6365855"/>
              <a:gd name="connsiteY5" fmla="*/ 1591465 h 7384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65855" h="7384396">
                <a:moveTo>
                  <a:pt x="3182928" y="0"/>
                </a:moveTo>
                <a:lnTo>
                  <a:pt x="6365855" y="1591465"/>
                </a:lnTo>
                <a:lnTo>
                  <a:pt x="6365855" y="5792932"/>
                </a:lnTo>
                <a:lnTo>
                  <a:pt x="3182928" y="7384396"/>
                </a:lnTo>
                <a:lnTo>
                  <a:pt x="0" y="5792932"/>
                </a:lnTo>
                <a:lnTo>
                  <a:pt x="0" y="1591465"/>
                </a:lnTo>
                <a:close/>
              </a:path>
            </a:pathLst>
          </a:custGeom>
        </p:spPr>
        <p:txBody>
          <a:bodyPr wrap="square">
            <a:noAutofit/>
          </a:bodyPr>
          <a:lstStyle/>
          <a:p>
            <a:endParaRPr lang="ru-RU"/>
          </a:p>
        </p:txBody>
      </p:sp>
    </p:spTree>
    <p:extLst>
      <p:ext uri="{BB962C8B-B14F-4D97-AF65-F5344CB8AC3E}">
        <p14:creationId xmlns:p14="http://schemas.microsoft.com/office/powerpoint/2010/main" val="3507358379"/>
      </p:ext>
    </p:extLst>
  </p:cSld>
  <p:clrMapOvr>
    <a:masterClrMapping/>
  </p:clrMapOvr>
  <p:transition spd="slow" advTm="0">
    <p:cove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3_Пользовательский макет">
    <p:spTree>
      <p:nvGrpSpPr>
        <p:cNvPr id="1" name=""/>
        <p:cNvGrpSpPr/>
        <p:nvPr/>
      </p:nvGrpSpPr>
      <p:grpSpPr>
        <a:xfrm>
          <a:off x="0" y="0"/>
          <a:ext cx="0" cy="0"/>
          <a:chOff x="0" y="0"/>
          <a:chExt cx="0" cy="0"/>
        </a:xfrm>
      </p:grpSpPr>
    </p:spTree>
    <p:extLst>
      <p:ext uri="{BB962C8B-B14F-4D97-AF65-F5344CB8AC3E}">
        <p14:creationId xmlns:p14="http://schemas.microsoft.com/office/powerpoint/2010/main" val="679396283"/>
      </p:ext>
    </p:extLst>
  </p:cSld>
  <p:clrMapOvr>
    <a:masterClrMapping/>
  </p:clrMapOvr>
  <p:transition spd="slow" advTm="0">
    <p:cove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Титульный слайд">
    <p:spTree>
      <p:nvGrpSpPr>
        <p:cNvPr id="1" name=""/>
        <p:cNvGrpSpPr/>
        <p:nvPr/>
      </p:nvGrpSpPr>
      <p:grpSpPr>
        <a:xfrm>
          <a:off x="0" y="0"/>
          <a:ext cx="0" cy="0"/>
          <a:chOff x="0" y="0"/>
          <a:chExt cx="0" cy="0"/>
        </a:xfrm>
      </p:grpSpPr>
      <p:sp>
        <p:nvSpPr>
          <p:cNvPr id="8" name="Рисунок 7"/>
          <p:cNvSpPr>
            <a:spLocks noGrp="1"/>
          </p:cNvSpPr>
          <p:nvPr>
            <p:ph type="pic" sz="quarter" idx="10"/>
          </p:nvPr>
        </p:nvSpPr>
        <p:spPr>
          <a:xfrm>
            <a:off x="0" y="0"/>
            <a:ext cx="9144000" cy="5143500"/>
          </a:xfrm>
          <a:prstGeom prst="rect">
            <a:avLst/>
          </a:prstGeom>
        </p:spPr>
        <p:txBody>
          <a:bodyPr/>
          <a:lstStyle/>
          <a:p>
            <a:endParaRPr lang="ru-RU" dirty="0"/>
          </a:p>
        </p:txBody>
      </p:sp>
      <p:sp>
        <p:nvSpPr>
          <p:cNvPr id="9" name="Рисунок 7"/>
          <p:cNvSpPr>
            <a:spLocks noGrp="1"/>
          </p:cNvSpPr>
          <p:nvPr>
            <p:ph type="pic" sz="quarter" idx="11"/>
          </p:nvPr>
        </p:nvSpPr>
        <p:spPr>
          <a:xfrm>
            <a:off x="9144000" y="5145088"/>
            <a:ext cx="9144000" cy="5143500"/>
          </a:xfrm>
          <a:prstGeom prst="rect">
            <a:avLst/>
          </a:prstGeom>
        </p:spPr>
        <p:txBody>
          <a:bodyPr/>
          <a:lstStyle/>
          <a:p>
            <a:endParaRPr lang="ru-RU" dirty="0"/>
          </a:p>
        </p:txBody>
      </p:sp>
    </p:spTree>
    <p:extLst>
      <p:ext uri="{BB962C8B-B14F-4D97-AF65-F5344CB8AC3E}">
        <p14:creationId xmlns:p14="http://schemas.microsoft.com/office/powerpoint/2010/main" val="3540433244"/>
      </p:ext>
    </p:extLst>
  </p:cSld>
  <p:clrMapOvr>
    <a:masterClrMapping/>
  </p:clrMapOvr>
  <p:transition spd="slow" advTm="0">
    <p:cover/>
  </p:transition>
  <p:extLst mod="1">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sp>
        <p:nvSpPr>
          <p:cNvPr id="7" name="Рисунок 3"/>
          <p:cNvSpPr>
            <a:spLocks noGrp="1"/>
          </p:cNvSpPr>
          <p:nvPr>
            <p:ph type="pic" sz="quarter" idx="10"/>
          </p:nvPr>
        </p:nvSpPr>
        <p:spPr>
          <a:xfrm>
            <a:off x="-2" y="0"/>
            <a:ext cx="3416969" cy="3320716"/>
          </a:xfrm>
          <a:prstGeom prst="rect">
            <a:avLst/>
          </a:prstGeom>
        </p:spPr>
        <p:txBody>
          <a:bodyPr/>
          <a:lstStyle/>
          <a:p>
            <a:endParaRPr lang="ru-RU"/>
          </a:p>
        </p:txBody>
      </p:sp>
      <p:sp>
        <p:nvSpPr>
          <p:cNvPr id="8" name="Рисунок 3"/>
          <p:cNvSpPr>
            <a:spLocks noGrp="1"/>
          </p:cNvSpPr>
          <p:nvPr>
            <p:ph type="pic" sz="quarter" idx="11"/>
          </p:nvPr>
        </p:nvSpPr>
        <p:spPr>
          <a:xfrm>
            <a:off x="3416967" y="0"/>
            <a:ext cx="3416969" cy="3320716"/>
          </a:xfrm>
          <a:prstGeom prst="rect">
            <a:avLst/>
          </a:prstGeom>
        </p:spPr>
        <p:txBody>
          <a:bodyPr/>
          <a:lstStyle/>
          <a:p>
            <a:endParaRPr lang="ru-RU"/>
          </a:p>
        </p:txBody>
      </p:sp>
      <p:sp>
        <p:nvSpPr>
          <p:cNvPr id="9" name="Рисунок 3"/>
          <p:cNvSpPr>
            <a:spLocks noGrp="1"/>
          </p:cNvSpPr>
          <p:nvPr>
            <p:ph type="pic" sz="quarter" idx="12"/>
          </p:nvPr>
        </p:nvSpPr>
        <p:spPr>
          <a:xfrm>
            <a:off x="6833936" y="0"/>
            <a:ext cx="3441031" cy="3320716"/>
          </a:xfrm>
          <a:prstGeom prst="rect">
            <a:avLst/>
          </a:prstGeom>
        </p:spPr>
        <p:txBody>
          <a:bodyPr/>
          <a:lstStyle/>
          <a:p>
            <a:endParaRPr lang="ru-RU"/>
          </a:p>
        </p:txBody>
      </p:sp>
      <p:sp>
        <p:nvSpPr>
          <p:cNvPr id="10" name="Рисунок 3"/>
          <p:cNvSpPr>
            <a:spLocks noGrp="1"/>
          </p:cNvSpPr>
          <p:nvPr>
            <p:ph type="pic" sz="quarter" idx="13"/>
          </p:nvPr>
        </p:nvSpPr>
        <p:spPr>
          <a:xfrm>
            <a:off x="-2" y="3320716"/>
            <a:ext cx="3416969" cy="3320716"/>
          </a:xfrm>
          <a:prstGeom prst="rect">
            <a:avLst/>
          </a:prstGeom>
        </p:spPr>
        <p:txBody>
          <a:bodyPr/>
          <a:lstStyle/>
          <a:p>
            <a:endParaRPr lang="ru-RU"/>
          </a:p>
        </p:txBody>
      </p:sp>
      <p:sp>
        <p:nvSpPr>
          <p:cNvPr id="11" name="Рисунок 3"/>
          <p:cNvSpPr>
            <a:spLocks noGrp="1"/>
          </p:cNvSpPr>
          <p:nvPr>
            <p:ph type="pic" sz="quarter" idx="14"/>
          </p:nvPr>
        </p:nvSpPr>
        <p:spPr>
          <a:xfrm>
            <a:off x="3416967" y="3320716"/>
            <a:ext cx="3416969" cy="3320716"/>
          </a:xfrm>
          <a:prstGeom prst="rect">
            <a:avLst/>
          </a:prstGeom>
        </p:spPr>
        <p:txBody>
          <a:bodyPr/>
          <a:lstStyle/>
          <a:p>
            <a:endParaRPr lang="ru-RU"/>
          </a:p>
        </p:txBody>
      </p:sp>
      <p:sp>
        <p:nvSpPr>
          <p:cNvPr id="12" name="Рисунок 3"/>
          <p:cNvSpPr>
            <a:spLocks noGrp="1"/>
          </p:cNvSpPr>
          <p:nvPr>
            <p:ph type="pic" sz="quarter" idx="15"/>
          </p:nvPr>
        </p:nvSpPr>
        <p:spPr>
          <a:xfrm>
            <a:off x="6833936" y="3320716"/>
            <a:ext cx="3441031" cy="3320716"/>
          </a:xfrm>
          <a:prstGeom prst="rect">
            <a:avLst/>
          </a:prstGeom>
        </p:spPr>
        <p:txBody>
          <a:bodyPr/>
          <a:lstStyle/>
          <a:p>
            <a:endParaRPr lang="ru-RU"/>
          </a:p>
        </p:txBody>
      </p:sp>
      <p:sp>
        <p:nvSpPr>
          <p:cNvPr id="13" name="Рисунок 3"/>
          <p:cNvSpPr>
            <a:spLocks noGrp="1"/>
          </p:cNvSpPr>
          <p:nvPr>
            <p:ph type="pic" sz="quarter" idx="16"/>
          </p:nvPr>
        </p:nvSpPr>
        <p:spPr>
          <a:xfrm>
            <a:off x="-2" y="6641432"/>
            <a:ext cx="3416969" cy="3647156"/>
          </a:xfrm>
          <a:prstGeom prst="rect">
            <a:avLst/>
          </a:prstGeom>
        </p:spPr>
        <p:txBody>
          <a:bodyPr/>
          <a:lstStyle/>
          <a:p>
            <a:endParaRPr lang="ru-RU"/>
          </a:p>
        </p:txBody>
      </p:sp>
      <p:sp>
        <p:nvSpPr>
          <p:cNvPr id="14" name="Рисунок 3"/>
          <p:cNvSpPr>
            <a:spLocks noGrp="1"/>
          </p:cNvSpPr>
          <p:nvPr>
            <p:ph type="pic" sz="quarter" idx="17"/>
          </p:nvPr>
        </p:nvSpPr>
        <p:spPr>
          <a:xfrm>
            <a:off x="3416967" y="6641432"/>
            <a:ext cx="3416969" cy="3647156"/>
          </a:xfrm>
          <a:prstGeom prst="rect">
            <a:avLst/>
          </a:prstGeom>
        </p:spPr>
        <p:txBody>
          <a:bodyPr/>
          <a:lstStyle/>
          <a:p>
            <a:endParaRPr lang="ru-RU"/>
          </a:p>
        </p:txBody>
      </p:sp>
      <p:sp>
        <p:nvSpPr>
          <p:cNvPr id="15" name="Рисунок 3"/>
          <p:cNvSpPr>
            <a:spLocks noGrp="1"/>
          </p:cNvSpPr>
          <p:nvPr>
            <p:ph type="pic" sz="quarter" idx="18"/>
          </p:nvPr>
        </p:nvSpPr>
        <p:spPr>
          <a:xfrm>
            <a:off x="6833936" y="6641432"/>
            <a:ext cx="3441031" cy="3647156"/>
          </a:xfrm>
          <a:prstGeom prst="rect">
            <a:avLst/>
          </a:prstGeom>
        </p:spPr>
        <p:txBody>
          <a:bodyPr/>
          <a:lstStyle/>
          <a:p>
            <a:endParaRPr lang="ru-RU"/>
          </a:p>
        </p:txBody>
      </p:sp>
      <p:sp>
        <p:nvSpPr>
          <p:cNvPr id="16" name="Прямоугольник 15"/>
          <p:cNvSpPr/>
          <p:nvPr userDrawn="1"/>
        </p:nvSpPr>
        <p:spPr>
          <a:xfrm>
            <a:off x="17143635" y="383978"/>
            <a:ext cx="336952" cy="246221"/>
          </a:xfrm>
          <a:prstGeom prst="rect">
            <a:avLst/>
          </a:prstGeom>
        </p:spPr>
        <p:txBody>
          <a:bodyPr wrap="none">
            <a:spAutoFit/>
          </a:bodyPr>
          <a:lstStyle/>
          <a:p>
            <a:pPr algn="ctr"/>
            <a:fld id="{149B6D55-4680-4DC5-B665-330CCBA60EFE}" type="slidenum">
              <a:rPr lang="ru-RU" sz="1000" b="1" baseline="0" smtClean="0">
                <a:solidFill>
                  <a:schemeClr val="bg2">
                    <a:lumMod val="10000"/>
                  </a:schemeClr>
                </a:solidFill>
                <a:latin typeface="+mj-lt"/>
                <a:ea typeface="Karla" pitchFamily="2" charset="0"/>
                <a:cs typeface="Poppins Light" panose="02000000000000000000" pitchFamily="2" charset="0"/>
              </a:rPr>
              <a:pPr algn="ctr"/>
              <a:t>‹#›</a:t>
            </a:fld>
            <a:endParaRPr lang="ru-RU" sz="1400" b="1" baseline="0" dirty="0">
              <a:solidFill>
                <a:schemeClr val="bg2">
                  <a:lumMod val="10000"/>
                </a:schemeClr>
              </a:solidFill>
              <a:latin typeface="+mj-lt"/>
              <a:ea typeface="Karla" pitchFamily="2" charset="0"/>
              <a:cs typeface="Poppins Light" panose="02000000000000000000" pitchFamily="2" charset="0"/>
            </a:endParaRPr>
          </a:p>
        </p:txBody>
      </p:sp>
      <p:sp>
        <p:nvSpPr>
          <p:cNvPr id="17" name="Подзаголовок 2"/>
          <p:cNvSpPr txBox="1">
            <a:spLocks/>
          </p:cNvSpPr>
          <p:nvPr userDrawn="1"/>
        </p:nvSpPr>
        <p:spPr>
          <a:xfrm>
            <a:off x="13827132"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ts val="0"/>
              </a:spcBef>
              <a:buNone/>
            </a:pPr>
            <a:r>
              <a:rPr lang="en-US" sz="1000" b="1" dirty="0" smtClean="0">
                <a:solidFill>
                  <a:schemeClr val="bg2">
                    <a:lumMod val="10000"/>
                  </a:schemeClr>
                </a:solidFill>
                <a:latin typeface="+mj-lt"/>
                <a:ea typeface="Karla" pitchFamily="2" charset="0"/>
                <a:cs typeface="Poppins Light" panose="02000000000000000000" pitchFamily="2" charset="0"/>
              </a:rPr>
              <a:t>COMPANY</a:t>
            </a:r>
            <a:r>
              <a:rPr lang="en-US" sz="1000" b="1" baseline="0" dirty="0" smtClean="0">
                <a:solidFill>
                  <a:schemeClr val="bg2">
                    <a:lumMod val="10000"/>
                  </a:schemeClr>
                </a:solidFill>
                <a:latin typeface="+mj-lt"/>
                <a:ea typeface="Karla" pitchFamily="2" charset="0"/>
                <a:cs typeface="Poppins Light" panose="02000000000000000000" pitchFamily="2" charset="0"/>
              </a:rPr>
              <a:t> PRESENTATION    </a:t>
            </a:r>
            <a:r>
              <a:rPr lang="en-US" sz="1000" baseline="0" dirty="0" smtClean="0">
                <a:solidFill>
                  <a:schemeClr val="bg2">
                    <a:lumMod val="10000"/>
                  </a:schemeClr>
                </a:solidFill>
                <a:latin typeface="Poppins Light" panose="02000000000000000000" pitchFamily="2" charset="0"/>
                <a:ea typeface="Karla" pitchFamily="2" charset="0"/>
                <a:cs typeface="Poppins Light" panose="02000000000000000000" pitchFamily="2" charset="0"/>
              </a:rPr>
              <a:t>|</a:t>
            </a:r>
            <a:endParaRPr lang="en-US" sz="1000" dirty="0">
              <a:solidFill>
                <a:schemeClr val="bg2">
                  <a:lumMod val="10000"/>
                </a:schemeClr>
              </a:solidFill>
              <a:latin typeface="Poppins Light" panose="02000000000000000000" pitchFamily="2" charset="0"/>
              <a:ea typeface="Karla" pitchFamily="2" charset="0"/>
              <a:cs typeface="Poppins Light" panose="02000000000000000000" pitchFamily="2" charset="0"/>
            </a:endParaRPr>
          </a:p>
        </p:txBody>
      </p:sp>
      <p:cxnSp>
        <p:nvCxnSpPr>
          <p:cNvPr id="18" name="Прямая соединительная линия 17"/>
          <p:cNvCxnSpPr/>
          <p:nvPr userDrawn="1"/>
        </p:nvCxnSpPr>
        <p:spPr>
          <a:xfrm>
            <a:off x="10635916" y="723740"/>
            <a:ext cx="6771774" cy="0"/>
          </a:xfrm>
          <a:prstGeom prst="line">
            <a:avLst/>
          </a:prstGeom>
          <a:ln w="38100">
            <a:solidFill>
              <a:srgbClr val="F5E472"/>
            </a:solidFill>
          </a:ln>
        </p:spPr>
        <p:style>
          <a:lnRef idx="1">
            <a:schemeClr val="accent1"/>
          </a:lnRef>
          <a:fillRef idx="0">
            <a:schemeClr val="accent1"/>
          </a:fillRef>
          <a:effectRef idx="0">
            <a:schemeClr val="accent1"/>
          </a:effectRef>
          <a:fontRef idx="minor">
            <a:schemeClr val="tx1"/>
          </a:fontRef>
        </p:style>
      </p:cxnSp>
      <p:sp>
        <p:nvSpPr>
          <p:cNvPr id="25" name="Подзаголовок 2"/>
          <p:cNvSpPr txBox="1">
            <a:spLocks/>
          </p:cNvSpPr>
          <p:nvPr userDrawn="1"/>
        </p:nvSpPr>
        <p:spPr>
          <a:xfrm>
            <a:off x="14927776"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smtClean="0">
                <a:solidFill>
                  <a:schemeClr val="bg1">
                    <a:lumMod val="65000"/>
                  </a:schemeClr>
                </a:solidFill>
                <a:latin typeface="+mn-lt"/>
                <a:ea typeface="Karla" pitchFamily="2" charset="0"/>
                <a:cs typeface="Poppins Light" panose="02000000000000000000" pitchFamily="2" charset="0"/>
              </a:rPr>
              <a:t>www.yourdomain.com</a:t>
            </a:r>
            <a:endParaRPr lang="en-US" sz="1400" b="0" dirty="0">
              <a:solidFill>
                <a:schemeClr val="bg1">
                  <a:lumMod val="65000"/>
                </a:schemeClr>
              </a:solidFill>
              <a:latin typeface="+mn-lt"/>
              <a:ea typeface="Karla" pitchFamily="2" charset="0"/>
              <a:cs typeface="Poppins Light" panose="02000000000000000000" pitchFamily="2" charset="0"/>
            </a:endParaRPr>
          </a:p>
        </p:txBody>
      </p:sp>
    </p:spTree>
    <p:extLst>
      <p:ext uri="{BB962C8B-B14F-4D97-AF65-F5344CB8AC3E}">
        <p14:creationId xmlns:p14="http://schemas.microsoft.com/office/powerpoint/2010/main" val="1965274396"/>
      </p:ext>
    </p:extLst>
  </p:cSld>
  <p:clrMapOvr>
    <a:masterClrMapping/>
  </p:clrMapOvr>
  <p:transition spd="slow" advTm="0">
    <p:cove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Заголовок раздела">
    <p:spTree>
      <p:nvGrpSpPr>
        <p:cNvPr id="1" name=""/>
        <p:cNvGrpSpPr/>
        <p:nvPr/>
      </p:nvGrpSpPr>
      <p:grpSpPr>
        <a:xfrm>
          <a:off x="0" y="0"/>
          <a:ext cx="0" cy="0"/>
          <a:chOff x="0" y="0"/>
          <a:chExt cx="0" cy="0"/>
        </a:xfrm>
      </p:grpSpPr>
      <p:sp>
        <p:nvSpPr>
          <p:cNvPr id="7" name="Рисунок 7"/>
          <p:cNvSpPr>
            <a:spLocks noGrp="1"/>
          </p:cNvSpPr>
          <p:nvPr>
            <p:ph type="pic" sz="quarter" idx="10"/>
          </p:nvPr>
        </p:nvSpPr>
        <p:spPr>
          <a:xfrm>
            <a:off x="0" y="0"/>
            <a:ext cx="9144000" cy="10288588"/>
          </a:xfrm>
          <a:prstGeom prst="rect">
            <a:avLst/>
          </a:prstGeom>
        </p:spPr>
        <p:txBody>
          <a:bodyPr/>
          <a:lstStyle/>
          <a:p>
            <a:endParaRPr lang="ru-RU" dirty="0"/>
          </a:p>
        </p:txBody>
      </p:sp>
      <p:sp>
        <p:nvSpPr>
          <p:cNvPr id="8" name="Прямоугольник 7"/>
          <p:cNvSpPr/>
          <p:nvPr userDrawn="1"/>
        </p:nvSpPr>
        <p:spPr>
          <a:xfrm>
            <a:off x="17143635" y="383978"/>
            <a:ext cx="336952" cy="246221"/>
          </a:xfrm>
          <a:prstGeom prst="rect">
            <a:avLst/>
          </a:prstGeom>
        </p:spPr>
        <p:txBody>
          <a:bodyPr wrap="none">
            <a:spAutoFit/>
          </a:bodyPr>
          <a:lstStyle/>
          <a:p>
            <a:pPr algn="ctr"/>
            <a:fld id="{149B6D55-4680-4DC5-B665-330CCBA60EFE}" type="slidenum">
              <a:rPr lang="ru-RU" sz="1000" b="1" baseline="0" smtClean="0">
                <a:solidFill>
                  <a:schemeClr val="bg2">
                    <a:lumMod val="10000"/>
                  </a:schemeClr>
                </a:solidFill>
                <a:latin typeface="+mj-lt"/>
                <a:ea typeface="Karla" pitchFamily="2" charset="0"/>
                <a:cs typeface="Poppins Light" panose="02000000000000000000" pitchFamily="2" charset="0"/>
              </a:rPr>
              <a:pPr algn="ctr"/>
              <a:t>‹#›</a:t>
            </a:fld>
            <a:endParaRPr lang="ru-RU" sz="1400" b="1" baseline="0" dirty="0">
              <a:solidFill>
                <a:schemeClr val="bg2">
                  <a:lumMod val="10000"/>
                </a:schemeClr>
              </a:solidFill>
              <a:latin typeface="+mj-lt"/>
              <a:ea typeface="Karla" pitchFamily="2" charset="0"/>
              <a:cs typeface="Poppins Light" panose="02000000000000000000" pitchFamily="2" charset="0"/>
            </a:endParaRPr>
          </a:p>
        </p:txBody>
      </p:sp>
      <p:sp>
        <p:nvSpPr>
          <p:cNvPr id="9" name="Подзаголовок 2"/>
          <p:cNvSpPr txBox="1">
            <a:spLocks/>
          </p:cNvSpPr>
          <p:nvPr userDrawn="1"/>
        </p:nvSpPr>
        <p:spPr>
          <a:xfrm>
            <a:off x="13827132"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ts val="0"/>
              </a:spcBef>
              <a:buNone/>
            </a:pPr>
            <a:r>
              <a:rPr lang="en-US" sz="1000" b="1" dirty="0" smtClean="0">
                <a:solidFill>
                  <a:schemeClr val="bg2">
                    <a:lumMod val="10000"/>
                  </a:schemeClr>
                </a:solidFill>
                <a:latin typeface="+mj-lt"/>
                <a:ea typeface="Karla" pitchFamily="2" charset="0"/>
                <a:cs typeface="Poppins Light" panose="02000000000000000000" pitchFamily="2" charset="0"/>
              </a:rPr>
              <a:t>COMPANY</a:t>
            </a:r>
            <a:r>
              <a:rPr lang="en-US" sz="1000" b="1" baseline="0" dirty="0" smtClean="0">
                <a:solidFill>
                  <a:schemeClr val="bg2">
                    <a:lumMod val="10000"/>
                  </a:schemeClr>
                </a:solidFill>
                <a:latin typeface="+mj-lt"/>
                <a:ea typeface="Karla" pitchFamily="2" charset="0"/>
                <a:cs typeface="Poppins Light" panose="02000000000000000000" pitchFamily="2" charset="0"/>
              </a:rPr>
              <a:t> PRESENTATION    </a:t>
            </a:r>
            <a:r>
              <a:rPr lang="en-US" sz="1000" baseline="0" dirty="0" smtClean="0">
                <a:solidFill>
                  <a:schemeClr val="bg2">
                    <a:lumMod val="10000"/>
                  </a:schemeClr>
                </a:solidFill>
                <a:latin typeface="Poppins Light" panose="02000000000000000000" pitchFamily="2" charset="0"/>
                <a:ea typeface="Karla" pitchFamily="2" charset="0"/>
                <a:cs typeface="Poppins Light" panose="02000000000000000000" pitchFamily="2" charset="0"/>
              </a:rPr>
              <a:t>|</a:t>
            </a:r>
            <a:endParaRPr lang="en-US" sz="1000" dirty="0">
              <a:solidFill>
                <a:schemeClr val="bg2">
                  <a:lumMod val="10000"/>
                </a:schemeClr>
              </a:solidFill>
              <a:latin typeface="Poppins Light" panose="02000000000000000000" pitchFamily="2" charset="0"/>
              <a:ea typeface="Karla" pitchFamily="2" charset="0"/>
              <a:cs typeface="Poppins Light" panose="02000000000000000000" pitchFamily="2" charset="0"/>
            </a:endParaRPr>
          </a:p>
        </p:txBody>
      </p:sp>
      <p:cxnSp>
        <p:nvCxnSpPr>
          <p:cNvPr id="10" name="Прямая соединительная линия 9"/>
          <p:cNvCxnSpPr/>
          <p:nvPr userDrawn="1"/>
        </p:nvCxnSpPr>
        <p:spPr>
          <a:xfrm>
            <a:off x="9505950" y="723740"/>
            <a:ext cx="7901740" cy="0"/>
          </a:xfrm>
          <a:prstGeom prst="line">
            <a:avLst/>
          </a:prstGeom>
          <a:ln w="38100">
            <a:solidFill>
              <a:srgbClr val="F5E472"/>
            </a:solidFill>
          </a:ln>
        </p:spPr>
        <p:style>
          <a:lnRef idx="1">
            <a:schemeClr val="accent1"/>
          </a:lnRef>
          <a:fillRef idx="0">
            <a:schemeClr val="accent1"/>
          </a:fillRef>
          <a:effectRef idx="0">
            <a:schemeClr val="accent1"/>
          </a:effectRef>
          <a:fontRef idx="minor">
            <a:schemeClr val="tx1"/>
          </a:fontRef>
        </p:style>
      </p:cxnSp>
      <p:sp>
        <p:nvSpPr>
          <p:cNvPr id="11" name="Подзаголовок 2"/>
          <p:cNvSpPr txBox="1">
            <a:spLocks/>
          </p:cNvSpPr>
          <p:nvPr userDrawn="1"/>
        </p:nvSpPr>
        <p:spPr>
          <a:xfrm>
            <a:off x="14927776"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smtClean="0">
                <a:solidFill>
                  <a:schemeClr val="bg1">
                    <a:lumMod val="65000"/>
                  </a:schemeClr>
                </a:solidFill>
                <a:latin typeface="+mn-lt"/>
                <a:ea typeface="Karla" pitchFamily="2" charset="0"/>
                <a:cs typeface="Poppins Light" panose="02000000000000000000" pitchFamily="2" charset="0"/>
              </a:rPr>
              <a:t>www.yourdomain.com</a:t>
            </a:r>
            <a:endParaRPr lang="en-US" sz="1400" b="0" dirty="0">
              <a:solidFill>
                <a:schemeClr val="bg1">
                  <a:lumMod val="65000"/>
                </a:schemeClr>
              </a:solidFill>
              <a:latin typeface="+mn-lt"/>
              <a:ea typeface="Karla" pitchFamily="2" charset="0"/>
              <a:cs typeface="Poppins Light" panose="02000000000000000000" pitchFamily="2" charset="0"/>
            </a:endParaRPr>
          </a:p>
        </p:txBody>
      </p:sp>
    </p:spTree>
    <p:extLst>
      <p:ext uri="{BB962C8B-B14F-4D97-AF65-F5344CB8AC3E}">
        <p14:creationId xmlns:p14="http://schemas.microsoft.com/office/powerpoint/2010/main" val="85313007"/>
      </p:ext>
    </p:extLst>
  </p:cSld>
  <p:clrMapOvr>
    <a:masterClrMapping/>
  </p:clrMapOvr>
  <p:transition spd="slow" advTm="0">
    <p:cover/>
  </p:transition>
  <p:extLst mod="1">
    <p:ext uri="{DCECCB84-F9BA-43D5-87BE-67443E8EF086}">
      <p15:sldGuideLst xmlns:p15="http://schemas.microsoft.com/office/powerpoint/2012/main">
        <p15:guide id="1" orient="horz" pos="3240" userDrawn="1">
          <p15:clr>
            <a:srgbClr val="FBAE40"/>
          </p15:clr>
        </p15:guide>
        <p15:guide id="2" pos="576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7300" y="547688"/>
            <a:ext cx="15773400" cy="1989137"/>
          </a:xfrm>
          <a:prstGeom prst="rect">
            <a:avLst/>
          </a:prstGeom>
        </p:spPr>
        <p:txBody>
          <a:bodyPr/>
          <a:lstStyle/>
          <a:p>
            <a:r>
              <a:rPr lang="ru-RU" smtClean="0"/>
              <a:t>Образец заголовка</a:t>
            </a:r>
            <a:endParaRPr lang="ru-RU"/>
          </a:p>
        </p:txBody>
      </p:sp>
      <p:sp>
        <p:nvSpPr>
          <p:cNvPr id="3" name="Объект 2"/>
          <p:cNvSpPr>
            <a:spLocks noGrp="1"/>
          </p:cNvSpPr>
          <p:nvPr>
            <p:ph sz="half" idx="1"/>
          </p:nvPr>
        </p:nvSpPr>
        <p:spPr>
          <a:xfrm>
            <a:off x="1257300" y="2738438"/>
            <a:ext cx="7810500" cy="65278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9220200" y="2738438"/>
            <a:ext cx="7810500" cy="6527800"/>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09.01.2019</a:t>
            </a:fld>
            <a:endParaRPr lang="ru-RU" dirty="0"/>
          </a:p>
        </p:txBody>
      </p:sp>
      <p:sp>
        <p:nvSpPr>
          <p:cNvPr id="6" name="Нижний колонтитул 5"/>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7" name="Номер слайда 6"/>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2618181292"/>
      </p:ext>
    </p:extLst>
  </p:cSld>
  <p:clrMapOvr>
    <a:masterClrMapping/>
  </p:clrMapOvr>
  <p:transition spd="slow" advTm="0">
    <p:cove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0475" y="547688"/>
            <a:ext cx="15773400" cy="1989137"/>
          </a:xfrm>
          <a:prstGeom prst="rect">
            <a:avLst/>
          </a:prstGeom>
        </p:spPr>
        <p:txBody>
          <a:bodyPr/>
          <a:lstStyle/>
          <a:p>
            <a:r>
              <a:rPr lang="ru-RU" smtClean="0"/>
              <a:t>Образец заголовка</a:t>
            </a:r>
            <a:endParaRPr lang="ru-RU"/>
          </a:p>
        </p:txBody>
      </p:sp>
      <p:sp>
        <p:nvSpPr>
          <p:cNvPr id="3" name="Текст 2"/>
          <p:cNvSpPr>
            <a:spLocks noGrp="1"/>
          </p:cNvSpPr>
          <p:nvPr>
            <p:ph type="body" idx="1"/>
          </p:nvPr>
        </p:nvSpPr>
        <p:spPr>
          <a:xfrm>
            <a:off x="1260475" y="2522538"/>
            <a:ext cx="7735888" cy="12350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1260475" y="3757613"/>
            <a:ext cx="7735888" cy="5527675"/>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9258300" y="2522538"/>
            <a:ext cx="7775575" cy="1235075"/>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9258300" y="3757613"/>
            <a:ext cx="7775575" cy="5527675"/>
          </a:xfrm>
          <a:prstGeom prst="rect">
            <a:avLst/>
          </a:prstGeo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09.01.2019</a:t>
            </a:fld>
            <a:endParaRPr lang="ru-RU" dirty="0"/>
          </a:p>
        </p:txBody>
      </p:sp>
      <p:sp>
        <p:nvSpPr>
          <p:cNvPr id="8" name="Нижний колонтитул 7"/>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9" name="Номер слайда 8"/>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2772203099"/>
      </p:ext>
    </p:extLst>
  </p:cSld>
  <p:clrMapOvr>
    <a:masterClrMapping/>
  </p:clrMapOvr>
  <p:transition spd="slow" advTm="0">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8_Пользовательский макет">
    <p:spTree>
      <p:nvGrpSpPr>
        <p:cNvPr id="1" name=""/>
        <p:cNvGrpSpPr/>
        <p:nvPr/>
      </p:nvGrpSpPr>
      <p:grpSpPr>
        <a:xfrm>
          <a:off x="0" y="0"/>
          <a:ext cx="0" cy="0"/>
          <a:chOff x="0" y="0"/>
          <a:chExt cx="0" cy="0"/>
        </a:xfrm>
      </p:grpSpPr>
      <p:sp>
        <p:nvSpPr>
          <p:cNvPr id="3" name="Рисунок 7"/>
          <p:cNvSpPr>
            <a:spLocks noGrp="1"/>
          </p:cNvSpPr>
          <p:nvPr>
            <p:ph type="pic" sz="quarter" idx="10"/>
          </p:nvPr>
        </p:nvSpPr>
        <p:spPr>
          <a:xfrm>
            <a:off x="816668" y="3224462"/>
            <a:ext cx="7725753" cy="5452024"/>
          </a:xfrm>
          <a:prstGeom prst="rect">
            <a:avLst/>
          </a:prstGeom>
        </p:spPr>
        <p:txBody>
          <a:bodyPr/>
          <a:lstStyle/>
          <a:p>
            <a:endParaRPr lang="ru-RU" dirty="0"/>
          </a:p>
        </p:txBody>
      </p:sp>
    </p:spTree>
    <p:extLst>
      <p:ext uri="{BB962C8B-B14F-4D97-AF65-F5344CB8AC3E}">
        <p14:creationId xmlns:p14="http://schemas.microsoft.com/office/powerpoint/2010/main" val="825015081"/>
      </p:ext>
    </p:extLst>
  </p:cSld>
  <p:clrMapOvr>
    <a:masterClrMapping/>
  </p:clrMapOvr>
  <p:transition spd="slow" advTm="0">
    <p:cove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7300" y="547688"/>
            <a:ext cx="15773400" cy="1989137"/>
          </a:xfrm>
          <a:prstGeom prst="rect">
            <a:avLst/>
          </a:prstGeom>
        </p:spPr>
        <p:txBody>
          <a:bodyPr/>
          <a:lstStyle/>
          <a:p>
            <a:r>
              <a:rPr lang="ru-RU" smtClean="0"/>
              <a:t>Образец заголовка</a:t>
            </a:r>
            <a:endParaRPr lang="ru-RU"/>
          </a:p>
        </p:txBody>
      </p:sp>
      <p:sp>
        <p:nvSpPr>
          <p:cNvPr id="3" name="Дата 2"/>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09.01.2019</a:t>
            </a:fld>
            <a:endParaRPr lang="ru-RU" dirty="0"/>
          </a:p>
        </p:txBody>
      </p:sp>
      <p:sp>
        <p:nvSpPr>
          <p:cNvPr id="4" name="Нижний колонтитул 3"/>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5" name="Номер слайда 4"/>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1222902959"/>
      </p:ext>
    </p:extLst>
  </p:cSld>
  <p:clrMapOvr>
    <a:masterClrMapping/>
  </p:clrMapOvr>
  <p:transition spd="slow" advTm="0">
    <p:cove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09.01.2019</a:t>
            </a:fld>
            <a:endParaRPr lang="ru-RU" dirty="0"/>
          </a:p>
        </p:txBody>
      </p:sp>
      <p:sp>
        <p:nvSpPr>
          <p:cNvPr id="3" name="Нижний колонтитул 2"/>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4" name="Номер слайда 3"/>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975061684"/>
      </p:ext>
    </p:extLst>
  </p:cSld>
  <p:clrMapOvr>
    <a:masterClrMapping/>
  </p:clrMapOvr>
  <p:transition spd="slow" advTm="0">
    <p:cove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0475" y="685800"/>
            <a:ext cx="5897563" cy="2400300"/>
          </a:xfrm>
          <a:prstGeom prst="rect">
            <a:avLst/>
          </a:prstGeo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7775575" y="1481138"/>
            <a:ext cx="9258300" cy="73120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1260475" y="3086100"/>
            <a:ext cx="5897563" cy="5718175"/>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09.01.2019</a:t>
            </a:fld>
            <a:endParaRPr lang="ru-RU" dirty="0"/>
          </a:p>
        </p:txBody>
      </p:sp>
      <p:sp>
        <p:nvSpPr>
          <p:cNvPr id="6" name="Нижний колонтитул 5"/>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7" name="Номер слайда 6"/>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3310553981"/>
      </p:ext>
    </p:extLst>
  </p:cSld>
  <p:clrMapOvr>
    <a:masterClrMapping/>
  </p:clrMapOvr>
  <p:transition spd="slow" advTm="0">
    <p:cove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0475" y="685800"/>
            <a:ext cx="5897563" cy="2400300"/>
          </a:xfrm>
          <a:prstGeom prst="rect">
            <a:avLst/>
          </a:prstGeo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7775575" y="1481138"/>
            <a:ext cx="9258300" cy="73120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dirty="0"/>
          </a:p>
        </p:txBody>
      </p:sp>
      <p:sp>
        <p:nvSpPr>
          <p:cNvPr id="4" name="Текст 3"/>
          <p:cNvSpPr>
            <a:spLocks noGrp="1"/>
          </p:cNvSpPr>
          <p:nvPr>
            <p:ph type="body" sz="half" idx="2"/>
          </p:nvPr>
        </p:nvSpPr>
        <p:spPr>
          <a:xfrm>
            <a:off x="1260475" y="3086100"/>
            <a:ext cx="5897563" cy="5718175"/>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09.01.2019</a:t>
            </a:fld>
            <a:endParaRPr lang="ru-RU" dirty="0"/>
          </a:p>
        </p:txBody>
      </p:sp>
      <p:sp>
        <p:nvSpPr>
          <p:cNvPr id="6" name="Нижний колонтитул 5"/>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7" name="Номер слайда 6"/>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153767217"/>
      </p:ext>
    </p:extLst>
  </p:cSld>
  <p:clrMapOvr>
    <a:masterClrMapping/>
  </p:clrMapOvr>
  <p:transition spd="slow" advTm="0">
    <p:cove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57300" y="547688"/>
            <a:ext cx="15773400" cy="1989137"/>
          </a:xfrm>
          <a:prstGeom prst="rect">
            <a:avLst/>
          </a:prstGeom>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257300" y="2738438"/>
            <a:ext cx="15773400" cy="6527800"/>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09.01.2019</a:t>
            </a:fld>
            <a:endParaRPr lang="ru-RU" dirty="0"/>
          </a:p>
        </p:txBody>
      </p:sp>
      <p:sp>
        <p:nvSpPr>
          <p:cNvPr id="5" name="Нижний колонтитул 4"/>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6" name="Номер слайда 5"/>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3091012961"/>
      </p:ext>
    </p:extLst>
  </p:cSld>
  <p:clrMapOvr>
    <a:masterClrMapping/>
  </p:clrMapOvr>
  <p:transition spd="slow" advTm="0">
    <p:cove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3087350" y="547688"/>
            <a:ext cx="3943350" cy="8718550"/>
          </a:xfrm>
          <a:prstGeom prst="rect">
            <a:avLst/>
          </a:prstGeo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1257300" y="547688"/>
            <a:ext cx="11677650" cy="8718550"/>
          </a:xfrm>
          <a:prstGeom prst="rect">
            <a:avLst/>
          </a:prstGeo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1257300" y="9536113"/>
            <a:ext cx="4114800" cy="547687"/>
          </a:xfrm>
          <a:prstGeom prst="rect">
            <a:avLst/>
          </a:prstGeom>
        </p:spPr>
        <p:txBody>
          <a:bodyPr/>
          <a:lstStyle/>
          <a:p>
            <a:fld id="{0B1FBA91-FAE3-4C2E-B725-3AEB3268E9D2}" type="datetimeFigureOut">
              <a:rPr lang="ru-RU" smtClean="0"/>
              <a:t>09.01.2019</a:t>
            </a:fld>
            <a:endParaRPr lang="ru-RU" dirty="0"/>
          </a:p>
        </p:txBody>
      </p:sp>
      <p:sp>
        <p:nvSpPr>
          <p:cNvPr id="5" name="Нижний колонтитул 4"/>
          <p:cNvSpPr>
            <a:spLocks noGrp="1"/>
          </p:cNvSpPr>
          <p:nvPr>
            <p:ph type="ftr" sz="quarter" idx="11"/>
          </p:nvPr>
        </p:nvSpPr>
        <p:spPr>
          <a:xfrm>
            <a:off x="6057900" y="9536113"/>
            <a:ext cx="6172200" cy="547687"/>
          </a:xfrm>
          <a:prstGeom prst="rect">
            <a:avLst/>
          </a:prstGeom>
        </p:spPr>
        <p:txBody>
          <a:bodyPr/>
          <a:lstStyle/>
          <a:p>
            <a:endParaRPr lang="ru-RU" dirty="0"/>
          </a:p>
        </p:txBody>
      </p:sp>
      <p:sp>
        <p:nvSpPr>
          <p:cNvPr id="6" name="Номер слайда 5"/>
          <p:cNvSpPr>
            <a:spLocks noGrp="1"/>
          </p:cNvSpPr>
          <p:nvPr>
            <p:ph type="sldNum" sz="quarter" idx="12"/>
          </p:nvPr>
        </p:nvSpPr>
        <p:spPr>
          <a:xfrm>
            <a:off x="12915900" y="9536113"/>
            <a:ext cx="4114800" cy="547687"/>
          </a:xfrm>
          <a:prstGeom prst="rect">
            <a:avLst/>
          </a:prstGeom>
        </p:spPr>
        <p:txBody>
          <a:bodyPr/>
          <a:lstStyle/>
          <a:p>
            <a:fld id="{8C4C845B-CF57-435E-B277-553BB5D386B4}" type="slidenum">
              <a:rPr lang="ru-RU" smtClean="0"/>
              <a:t>‹#›</a:t>
            </a:fld>
            <a:endParaRPr lang="ru-RU" dirty="0"/>
          </a:p>
        </p:txBody>
      </p:sp>
    </p:spTree>
    <p:extLst>
      <p:ext uri="{BB962C8B-B14F-4D97-AF65-F5344CB8AC3E}">
        <p14:creationId xmlns:p14="http://schemas.microsoft.com/office/powerpoint/2010/main" val="2903653299"/>
      </p:ext>
    </p:extLst>
  </p:cSld>
  <p:clrMapOvr>
    <a:masterClrMapping/>
  </p:clrMapOvr>
  <p:transition spd="slow" advTm="0">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Пользовательский макет">
    <p:spTree>
      <p:nvGrpSpPr>
        <p:cNvPr id="1" name=""/>
        <p:cNvGrpSpPr/>
        <p:nvPr/>
      </p:nvGrpSpPr>
      <p:grpSpPr>
        <a:xfrm>
          <a:off x="0" y="0"/>
          <a:ext cx="0" cy="0"/>
          <a:chOff x="0" y="0"/>
          <a:chExt cx="0" cy="0"/>
        </a:xfrm>
      </p:grpSpPr>
      <p:sp>
        <p:nvSpPr>
          <p:cNvPr id="3" name="Рисунок 7"/>
          <p:cNvSpPr>
            <a:spLocks noGrp="1"/>
          </p:cNvSpPr>
          <p:nvPr>
            <p:ph type="pic" sz="quarter" idx="10"/>
          </p:nvPr>
        </p:nvSpPr>
        <p:spPr>
          <a:xfrm>
            <a:off x="1276350" y="1632857"/>
            <a:ext cx="5973535" cy="7543800"/>
          </a:xfrm>
          <a:prstGeom prst="rect">
            <a:avLst/>
          </a:prstGeom>
        </p:spPr>
        <p:txBody>
          <a:bodyPr/>
          <a:lstStyle/>
          <a:p>
            <a:endParaRPr lang="ru-RU" dirty="0"/>
          </a:p>
        </p:txBody>
      </p:sp>
    </p:spTree>
    <p:extLst>
      <p:ext uri="{BB962C8B-B14F-4D97-AF65-F5344CB8AC3E}">
        <p14:creationId xmlns:p14="http://schemas.microsoft.com/office/powerpoint/2010/main" val="2651630703"/>
      </p:ext>
    </p:extLst>
  </p:cSld>
  <p:clrMapOvr>
    <a:masterClrMapping/>
  </p:clrMapOvr>
  <p:transition spd="slow" advTm="0">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Два объекта">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3629486"/>
      </p:ext>
    </p:extLst>
  </p:cSld>
  <p:clrMapOvr>
    <a:masterClrMapping/>
  </p:clrMapOvr>
  <p:transition spd="slow" advTm="0">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Сравнение">
    <p:spTree>
      <p:nvGrpSpPr>
        <p:cNvPr id="1" name=""/>
        <p:cNvGrpSpPr/>
        <p:nvPr/>
      </p:nvGrpSpPr>
      <p:grpSpPr>
        <a:xfrm>
          <a:off x="0" y="0"/>
          <a:ext cx="0" cy="0"/>
          <a:chOff x="0" y="0"/>
          <a:chExt cx="0" cy="0"/>
        </a:xfrm>
      </p:grpSpPr>
      <p:sp>
        <p:nvSpPr>
          <p:cNvPr id="11" name="Рисунок 10"/>
          <p:cNvSpPr>
            <a:spLocks noGrp="1"/>
          </p:cNvSpPr>
          <p:nvPr>
            <p:ph type="pic" sz="quarter" idx="10"/>
          </p:nvPr>
        </p:nvSpPr>
        <p:spPr>
          <a:xfrm>
            <a:off x="0" y="0"/>
            <a:ext cx="18288000" cy="10288588"/>
          </a:xfrm>
          <a:prstGeom prst="rect">
            <a:avLst/>
          </a:prstGeom>
        </p:spPr>
        <p:txBody>
          <a:bodyPr/>
          <a:lstStyle/>
          <a:p>
            <a:endParaRPr lang="ru-RU" dirty="0"/>
          </a:p>
        </p:txBody>
      </p:sp>
    </p:spTree>
    <p:extLst>
      <p:ext uri="{BB962C8B-B14F-4D97-AF65-F5344CB8AC3E}">
        <p14:creationId xmlns:p14="http://schemas.microsoft.com/office/powerpoint/2010/main" val="879901541"/>
      </p:ext>
    </p:extLst>
  </p:cSld>
  <p:clrMapOvr>
    <a:masterClrMapping/>
  </p:clrMapOvr>
  <p:transition spd="slow" advTm="0">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2_Пользовательский макет">
    <p:spTree>
      <p:nvGrpSpPr>
        <p:cNvPr id="1" name=""/>
        <p:cNvGrpSpPr/>
        <p:nvPr/>
      </p:nvGrpSpPr>
      <p:grpSpPr>
        <a:xfrm>
          <a:off x="0" y="0"/>
          <a:ext cx="0" cy="0"/>
          <a:chOff x="0" y="0"/>
          <a:chExt cx="0" cy="0"/>
        </a:xfrm>
      </p:grpSpPr>
      <p:sp>
        <p:nvSpPr>
          <p:cNvPr id="4" name="Рисунок 3"/>
          <p:cNvSpPr>
            <a:spLocks noGrp="1"/>
          </p:cNvSpPr>
          <p:nvPr>
            <p:ph type="pic" sz="quarter" idx="10"/>
          </p:nvPr>
        </p:nvSpPr>
        <p:spPr>
          <a:xfrm>
            <a:off x="857250" y="1466850"/>
            <a:ext cx="16497300" cy="7791450"/>
          </a:xfrm>
          <a:prstGeom prst="rect">
            <a:avLst/>
          </a:prstGeom>
        </p:spPr>
        <p:txBody>
          <a:bodyPr/>
          <a:lstStyle/>
          <a:p>
            <a:endParaRPr lang="ru-RU"/>
          </a:p>
        </p:txBody>
      </p:sp>
    </p:spTree>
    <p:extLst>
      <p:ext uri="{BB962C8B-B14F-4D97-AF65-F5344CB8AC3E}">
        <p14:creationId xmlns:p14="http://schemas.microsoft.com/office/powerpoint/2010/main" val="3354214309"/>
      </p:ext>
    </p:extLst>
  </p:cSld>
  <p:clrMapOvr>
    <a:masterClrMapping/>
  </p:clrMapOvr>
  <p:transition spd="slow" advTm="0">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Только заголовок">
    <p:spTree>
      <p:nvGrpSpPr>
        <p:cNvPr id="1" name=""/>
        <p:cNvGrpSpPr/>
        <p:nvPr/>
      </p:nvGrpSpPr>
      <p:grpSpPr>
        <a:xfrm>
          <a:off x="0" y="0"/>
          <a:ext cx="0" cy="0"/>
          <a:chOff x="0" y="0"/>
          <a:chExt cx="0" cy="0"/>
        </a:xfrm>
      </p:grpSpPr>
      <p:sp>
        <p:nvSpPr>
          <p:cNvPr id="7" name="Прямоугольник 6"/>
          <p:cNvSpPr/>
          <p:nvPr userDrawn="1"/>
        </p:nvSpPr>
        <p:spPr>
          <a:xfrm>
            <a:off x="2189747" y="0"/>
            <a:ext cx="16098253" cy="10288588"/>
          </a:xfrm>
          <a:prstGeom prst="rect">
            <a:avLst/>
          </a:prstGeom>
          <a:solidFill>
            <a:schemeClr val="tx1">
              <a:lumMod val="85000"/>
              <a:lumOff val="1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n>
                <a:noFill/>
              </a:ln>
            </a:endParaRPr>
          </a:p>
        </p:txBody>
      </p:sp>
      <p:sp>
        <p:nvSpPr>
          <p:cNvPr id="6" name="Прямоугольник 5"/>
          <p:cNvSpPr/>
          <p:nvPr userDrawn="1"/>
        </p:nvSpPr>
        <p:spPr>
          <a:xfrm>
            <a:off x="0" y="0"/>
            <a:ext cx="6617368" cy="10288588"/>
          </a:xfrm>
          <a:custGeom>
            <a:avLst/>
            <a:gdLst>
              <a:gd name="connsiteX0" fmla="*/ 0 w 6617368"/>
              <a:gd name="connsiteY0" fmla="*/ 0 h 10288588"/>
              <a:gd name="connsiteX1" fmla="*/ 6617368 w 6617368"/>
              <a:gd name="connsiteY1" fmla="*/ 0 h 10288588"/>
              <a:gd name="connsiteX2" fmla="*/ 6617368 w 6617368"/>
              <a:gd name="connsiteY2" fmla="*/ 10288588 h 10288588"/>
              <a:gd name="connsiteX3" fmla="*/ 0 w 6617368"/>
              <a:gd name="connsiteY3" fmla="*/ 10288588 h 10288588"/>
              <a:gd name="connsiteX4" fmla="*/ 0 w 6617368"/>
              <a:gd name="connsiteY4" fmla="*/ 0 h 10288588"/>
              <a:gd name="connsiteX0" fmla="*/ 0 w 6617368"/>
              <a:gd name="connsiteY0" fmla="*/ 0 h 10288588"/>
              <a:gd name="connsiteX1" fmla="*/ 6617368 w 6617368"/>
              <a:gd name="connsiteY1" fmla="*/ 0 h 10288588"/>
              <a:gd name="connsiteX2" fmla="*/ 4114800 w 6617368"/>
              <a:gd name="connsiteY2" fmla="*/ 10288588 h 10288588"/>
              <a:gd name="connsiteX3" fmla="*/ 0 w 6617368"/>
              <a:gd name="connsiteY3" fmla="*/ 10288588 h 10288588"/>
              <a:gd name="connsiteX4" fmla="*/ 0 w 6617368"/>
              <a:gd name="connsiteY4" fmla="*/ 0 h 10288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7368" h="10288588">
                <a:moveTo>
                  <a:pt x="0" y="0"/>
                </a:moveTo>
                <a:lnTo>
                  <a:pt x="6617368" y="0"/>
                </a:lnTo>
                <a:lnTo>
                  <a:pt x="4114800" y="10288588"/>
                </a:lnTo>
                <a:lnTo>
                  <a:pt x="0" y="10288588"/>
                </a:lnTo>
                <a:lnTo>
                  <a:pt x="0" y="0"/>
                </a:lnTo>
                <a:close/>
              </a:path>
            </a:pathLst>
          </a:cu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n>
                <a:noFill/>
              </a:ln>
            </a:endParaRPr>
          </a:p>
        </p:txBody>
      </p:sp>
      <p:sp>
        <p:nvSpPr>
          <p:cNvPr id="8" name="Прямоугольник 7"/>
          <p:cNvSpPr/>
          <p:nvPr userDrawn="1"/>
        </p:nvSpPr>
        <p:spPr>
          <a:xfrm>
            <a:off x="17143635" y="383978"/>
            <a:ext cx="336952" cy="246221"/>
          </a:xfrm>
          <a:prstGeom prst="rect">
            <a:avLst/>
          </a:prstGeom>
        </p:spPr>
        <p:txBody>
          <a:bodyPr wrap="none">
            <a:spAutoFit/>
          </a:bodyPr>
          <a:lstStyle/>
          <a:p>
            <a:pPr algn="ctr"/>
            <a:fld id="{149B6D55-4680-4DC5-B665-330CCBA60EFE}" type="slidenum">
              <a:rPr lang="ru-RU" sz="1000" b="1" baseline="0" smtClean="0">
                <a:solidFill>
                  <a:schemeClr val="bg1"/>
                </a:solidFill>
                <a:latin typeface="+mj-lt"/>
                <a:ea typeface="Karla" pitchFamily="2" charset="0"/>
                <a:cs typeface="Poppins Light" panose="02000000000000000000" pitchFamily="2" charset="0"/>
              </a:rPr>
              <a:pPr algn="ctr"/>
              <a:t>‹#›</a:t>
            </a:fld>
            <a:endParaRPr lang="ru-RU" sz="1400" b="1" baseline="0" dirty="0">
              <a:solidFill>
                <a:schemeClr val="bg1"/>
              </a:solidFill>
              <a:latin typeface="+mj-lt"/>
              <a:ea typeface="Karla" pitchFamily="2" charset="0"/>
              <a:cs typeface="Poppins Light" panose="02000000000000000000" pitchFamily="2" charset="0"/>
            </a:endParaRPr>
          </a:p>
        </p:txBody>
      </p:sp>
      <p:sp>
        <p:nvSpPr>
          <p:cNvPr id="9" name="Подзаголовок 2"/>
          <p:cNvSpPr txBox="1">
            <a:spLocks/>
          </p:cNvSpPr>
          <p:nvPr userDrawn="1"/>
        </p:nvSpPr>
        <p:spPr>
          <a:xfrm>
            <a:off x="13827132"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ts val="0"/>
              </a:spcBef>
              <a:buNone/>
            </a:pPr>
            <a:r>
              <a:rPr lang="en-US" sz="1000" b="1" dirty="0" smtClean="0">
                <a:solidFill>
                  <a:schemeClr val="bg1"/>
                </a:solidFill>
                <a:latin typeface="+mj-lt"/>
                <a:ea typeface="Karla" pitchFamily="2" charset="0"/>
                <a:cs typeface="Poppins Light" panose="02000000000000000000" pitchFamily="2" charset="0"/>
              </a:rPr>
              <a:t>COMPANY</a:t>
            </a:r>
            <a:r>
              <a:rPr lang="en-US" sz="1000" b="1" baseline="0" dirty="0" smtClean="0">
                <a:solidFill>
                  <a:schemeClr val="bg1"/>
                </a:solidFill>
                <a:latin typeface="+mj-lt"/>
                <a:ea typeface="Karla" pitchFamily="2" charset="0"/>
                <a:cs typeface="Poppins Light" panose="02000000000000000000" pitchFamily="2" charset="0"/>
              </a:rPr>
              <a:t> PRESENTATION    </a:t>
            </a:r>
            <a:r>
              <a:rPr lang="en-US" sz="1000" baseline="0" dirty="0" smtClean="0">
                <a:solidFill>
                  <a:schemeClr val="bg1"/>
                </a:solidFill>
                <a:latin typeface="Poppins Light" panose="02000000000000000000" pitchFamily="2" charset="0"/>
                <a:ea typeface="Karla" pitchFamily="2" charset="0"/>
                <a:cs typeface="Poppins Light" panose="02000000000000000000" pitchFamily="2" charset="0"/>
              </a:rPr>
              <a:t>|</a:t>
            </a:r>
            <a:endParaRPr lang="en-US" sz="1000" dirty="0">
              <a:solidFill>
                <a:schemeClr val="bg1"/>
              </a:solidFill>
              <a:latin typeface="Poppins Light" panose="02000000000000000000" pitchFamily="2" charset="0"/>
              <a:ea typeface="Karla" pitchFamily="2" charset="0"/>
              <a:cs typeface="Poppins Light" panose="02000000000000000000" pitchFamily="2" charset="0"/>
            </a:endParaRPr>
          </a:p>
        </p:txBody>
      </p:sp>
      <p:sp>
        <p:nvSpPr>
          <p:cNvPr id="11" name="Подзаголовок 2"/>
          <p:cNvSpPr txBox="1">
            <a:spLocks/>
          </p:cNvSpPr>
          <p:nvPr userDrawn="1"/>
        </p:nvSpPr>
        <p:spPr>
          <a:xfrm>
            <a:off x="7463888"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smtClean="0">
                <a:solidFill>
                  <a:schemeClr val="bg1">
                    <a:lumMod val="65000"/>
                  </a:schemeClr>
                </a:solidFill>
                <a:latin typeface="+mn-lt"/>
                <a:ea typeface="Karla" pitchFamily="2" charset="0"/>
                <a:cs typeface="Poppins Light" panose="02000000000000000000" pitchFamily="2" charset="0"/>
              </a:rPr>
              <a:t>www.yourdomain.com</a:t>
            </a:r>
            <a:endParaRPr lang="en-US" sz="1400" b="0" dirty="0">
              <a:solidFill>
                <a:schemeClr val="bg1">
                  <a:lumMod val="65000"/>
                </a:schemeClr>
              </a:solidFill>
              <a:latin typeface="+mn-lt"/>
              <a:ea typeface="Karla" pitchFamily="2" charset="0"/>
              <a:cs typeface="Poppins Light" panose="02000000000000000000" pitchFamily="2" charset="0"/>
            </a:endParaRPr>
          </a:p>
        </p:txBody>
      </p:sp>
      <p:cxnSp>
        <p:nvCxnSpPr>
          <p:cNvPr id="12" name="Прямая соединительная линия 11"/>
          <p:cNvCxnSpPr/>
          <p:nvPr userDrawn="1"/>
        </p:nvCxnSpPr>
        <p:spPr>
          <a:xfrm>
            <a:off x="6288505" y="723740"/>
            <a:ext cx="11119185" cy="0"/>
          </a:xfrm>
          <a:prstGeom prst="line">
            <a:avLst/>
          </a:prstGeom>
          <a:ln w="38100">
            <a:solidFill>
              <a:srgbClr val="F5E472"/>
            </a:solidFill>
          </a:ln>
        </p:spPr>
        <p:style>
          <a:lnRef idx="1">
            <a:schemeClr val="accent1"/>
          </a:lnRef>
          <a:fillRef idx="0">
            <a:schemeClr val="accent1"/>
          </a:fillRef>
          <a:effectRef idx="0">
            <a:schemeClr val="accent1"/>
          </a:effectRef>
          <a:fontRef idx="minor">
            <a:schemeClr val="tx1"/>
          </a:fontRef>
        </p:style>
      </p:cxnSp>
      <p:sp>
        <p:nvSpPr>
          <p:cNvPr id="13" name="Прямоугольник 12"/>
          <p:cNvSpPr/>
          <p:nvPr userDrawn="1"/>
        </p:nvSpPr>
        <p:spPr>
          <a:xfrm>
            <a:off x="824273" y="335272"/>
            <a:ext cx="386644" cy="369332"/>
          </a:xfrm>
          <a:prstGeom prst="rect">
            <a:avLst/>
          </a:prstGeom>
        </p:spPr>
        <p:txBody>
          <a:bodyPr wrap="none">
            <a:spAutoFit/>
          </a:bodyPr>
          <a:lstStyle/>
          <a:p>
            <a:r>
              <a:rPr lang="en-US" sz="1800" dirty="0" smtClean="0">
                <a:solidFill>
                  <a:schemeClr val="bg2">
                    <a:lumMod val="10000"/>
                  </a:schemeClr>
                </a:solidFill>
                <a:latin typeface="Pe-icon-7-stroke" pitchFamily="2" charset="0"/>
              </a:rPr>
              <a:t></a:t>
            </a:r>
            <a:endParaRPr lang="ru-RU" sz="1800" dirty="0">
              <a:solidFill>
                <a:schemeClr val="bg2">
                  <a:lumMod val="10000"/>
                </a:schemeClr>
              </a:solidFill>
            </a:endParaRPr>
          </a:p>
        </p:txBody>
      </p:sp>
      <p:sp>
        <p:nvSpPr>
          <p:cNvPr id="14" name="Подзаголовок 2"/>
          <p:cNvSpPr txBox="1">
            <a:spLocks/>
          </p:cNvSpPr>
          <p:nvPr userDrawn="1"/>
        </p:nvSpPr>
        <p:spPr>
          <a:xfrm>
            <a:off x="1143519"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50000"/>
              </a:lnSpc>
              <a:spcBef>
                <a:spcPts val="0"/>
              </a:spcBef>
              <a:buNone/>
            </a:pPr>
            <a:r>
              <a:rPr lang="en-US" sz="1000" b="1" dirty="0" smtClean="0">
                <a:solidFill>
                  <a:schemeClr val="bg2">
                    <a:lumMod val="10000"/>
                  </a:schemeClr>
                </a:solidFill>
                <a:latin typeface="+mj-lt"/>
                <a:ea typeface="Karla" pitchFamily="2" charset="0"/>
                <a:cs typeface="Poppins Light" panose="02000000000000000000" pitchFamily="2" charset="0"/>
              </a:rPr>
              <a:t>YOUR</a:t>
            </a:r>
            <a:r>
              <a:rPr lang="en-US" sz="1000" b="1" baseline="0" dirty="0" smtClean="0">
                <a:solidFill>
                  <a:schemeClr val="bg2">
                    <a:lumMod val="10000"/>
                  </a:schemeClr>
                </a:solidFill>
                <a:latin typeface="+mj-lt"/>
                <a:ea typeface="Karla" pitchFamily="2" charset="0"/>
                <a:cs typeface="Poppins Light" panose="02000000000000000000" pitchFamily="2" charset="0"/>
              </a:rPr>
              <a:t> LOGO</a:t>
            </a:r>
            <a:endParaRPr lang="en-US" sz="1000" dirty="0">
              <a:solidFill>
                <a:schemeClr val="bg2">
                  <a:lumMod val="10000"/>
                </a:schemeClr>
              </a:solidFill>
              <a:latin typeface="Poppins Light" panose="02000000000000000000" pitchFamily="2" charset="0"/>
              <a:ea typeface="Karla" pitchFamily="2" charset="0"/>
              <a:cs typeface="Poppins Light" panose="02000000000000000000" pitchFamily="2" charset="0"/>
            </a:endParaRPr>
          </a:p>
        </p:txBody>
      </p:sp>
      <p:cxnSp>
        <p:nvCxnSpPr>
          <p:cNvPr id="17" name="Прямая соединительная линия 16"/>
          <p:cNvCxnSpPr/>
          <p:nvPr userDrawn="1"/>
        </p:nvCxnSpPr>
        <p:spPr>
          <a:xfrm>
            <a:off x="824273" y="723740"/>
            <a:ext cx="5624653" cy="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Рисунок 22"/>
          <p:cNvSpPr>
            <a:spLocks noGrp="1"/>
          </p:cNvSpPr>
          <p:nvPr>
            <p:ph type="pic" sz="quarter" idx="10"/>
          </p:nvPr>
        </p:nvSpPr>
        <p:spPr>
          <a:xfrm>
            <a:off x="896463" y="3430387"/>
            <a:ext cx="3440280" cy="3438928"/>
          </a:xfrm>
          <a:prstGeom prst="ellipse">
            <a:avLst/>
          </a:prstGeom>
        </p:spPr>
        <p:txBody>
          <a:bodyPr/>
          <a:lstStyle/>
          <a:p>
            <a:endParaRPr lang="ru-RU" dirty="0"/>
          </a:p>
        </p:txBody>
      </p:sp>
    </p:spTree>
    <p:extLst>
      <p:ext uri="{BB962C8B-B14F-4D97-AF65-F5344CB8AC3E}">
        <p14:creationId xmlns:p14="http://schemas.microsoft.com/office/powerpoint/2010/main" val="3668418054"/>
      </p:ext>
    </p:extLst>
  </p:cSld>
  <p:clrMapOvr>
    <a:masterClrMapping/>
  </p:clrMapOvr>
  <p:transition spd="slow" advTm="0">
    <p:cover/>
  </p:transition>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theme" Target="../theme/theme1.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theme" Target="../theme/theme2.xml"/><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Прямоугольник 13"/>
          <p:cNvSpPr/>
          <p:nvPr userDrawn="1"/>
        </p:nvSpPr>
        <p:spPr>
          <a:xfrm>
            <a:off x="17143635" y="383978"/>
            <a:ext cx="336952" cy="246221"/>
          </a:xfrm>
          <a:prstGeom prst="rect">
            <a:avLst/>
          </a:prstGeom>
        </p:spPr>
        <p:txBody>
          <a:bodyPr wrap="none">
            <a:spAutoFit/>
          </a:bodyPr>
          <a:lstStyle/>
          <a:p>
            <a:pPr algn="ctr"/>
            <a:fld id="{149B6D55-4680-4DC5-B665-330CCBA60EFE}" type="slidenum">
              <a:rPr lang="ru-RU" sz="1000" b="1" baseline="0" smtClean="0">
                <a:solidFill>
                  <a:schemeClr val="bg2">
                    <a:lumMod val="10000"/>
                  </a:schemeClr>
                </a:solidFill>
                <a:latin typeface="+mj-lt"/>
                <a:ea typeface="Karla" pitchFamily="2" charset="0"/>
                <a:cs typeface="Poppins Light" panose="02000000000000000000" pitchFamily="2" charset="0"/>
              </a:rPr>
              <a:pPr algn="ctr"/>
              <a:t>‹#›</a:t>
            </a:fld>
            <a:endParaRPr lang="ru-RU" sz="1400" b="1" baseline="0" dirty="0">
              <a:solidFill>
                <a:schemeClr val="bg2">
                  <a:lumMod val="10000"/>
                </a:schemeClr>
              </a:solidFill>
              <a:latin typeface="+mj-lt"/>
              <a:ea typeface="Karla" pitchFamily="2" charset="0"/>
              <a:cs typeface="Poppins Light" panose="02000000000000000000" pitchFamily="2" charset="0"/>
            </a:endParaRPr>
          </a:p>
        </p:txBody>
      </p:sp>
      <p:sp>
        <p:nvSpPr>
          <p:cNvPr id="15" name="Подзаголовок 2"/>
          <p:cNvSpPr txBox="1">
            <a:spLocks/>
          </p:cNvSpPr>
          <p:nvPr userDrawn="1"/>
        </p:nvSpPr>
        <p:spPr>
          <a:xfrm>
            <a:off x="13827132"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a:lnSpc>
                <a:spcPct val="150000"/>
              </a:lnSpc>
              <a:spcBef>
                <a:spcPts val="0"/>
              </a:spcBef>
              <a:buNone/>
            </a:pPr>
            <a:r>
              <a:rPr lang="en-US" sz="1000" b="1" dirty="0" smtClean="0">
                <a:solidFill>
                  <a:schemeClr val="bg2">
                    <a:lumMod val="10000"/>
                  </a:schemeClr>
                </a:solidFill>
                <a:latin typeface="+mj-lt"/>
                <a:ea typeface="Karla" pitchFamily="2" charset="0"/>
                <a:cs typeface="Poppins Light" panose="02000000000000000000" pitchFamily="2" charset="0"/>
              </a:rPr>
              <a:t>COMPANY</a:t>
            </a:r>
            <a:r>
              <a:rPr lang="en-US" sz="1000" b="1" baseline="0" dirty="0" smtClean="0">
                <a:solidFill>
                  <a:schemeClr val="bg2">
                    <a:lumMod val="10000"/>
                  </a:schemeClr>
                </a:solidFill>
                <a:latin typeface="+mj-lt"/>
                <a:ea typeface="Karla" pitchFamily="2" charset="0"/>
                <a:cs typeface="Poppins Light" panose="02000000000000000000" pitchFamily="2" charset="0"/>
              </a:rPr>
              <a:t> PRESENTATION    </a:t>
            </a:r>
            <a:r>
              <a:rPr lang="en-US" sz="1000" baseline="0" dirty="0" smtClean="0">
                <a:solidFill>
                  <a:schemeClr val="bg2">
                    <a:lumMod val="10000"/>
                  </a:schemeClr>
                </a:solidFill>
                <a:latin typeface="Poppins Light" panose="02000000000000000000" pitchFamily="2" charset="0"/>
                <a:ea typeface="Karla" pitchFamily="2" charset="0"/>
                <a:cs typeface="Poppins Light" panose="02000000000000000000" pitchFamily="2" charset="0"/>
              </a:rPr>
              <a:t>|</a:t>
            </a:r>
            <a:endParaRPr lang="en-US" sz="1000" dirty="0">
              <a:solidFill>
                <a:schemeClr val="bg2">
                  <a:lumMod val="10000"/>
                </a:schemeClr>
              </a:solidFill>
              <a:latin typeface="Poppins Light" panose="02000000000000000000" pitchFamily="2" charset="0"/>
              <a:ea typeface="Karla" pitchFamily="2" charset="0"/>
              <a:cs typeface="Poppins Light" panose="02000000000000000000" pitchFamily="2" charset="0"/>
            </a:endParaRPr>
          </a:p>
        </p:txBody>
      </p:sp>
      <p:sp>
        <p:nvSpPr>
          <p:cNvPr id="17" name="Подзаголовок 2"/>
          <p:cNvSpPr txBox="1">
            <a:spLocks/>
          </p:cNvSpPr>
          <p:nvPr userDrawn="1"/>
        </p:nvSpPr>
        <p:spPr>
          <a:xfrm>
            <a:off x="7463888" y="9670220"/>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50000"/>
              </a:lnSpc>
              <a:spcBef>
                <a:spcPts val="0"/>
              </a:spcBef>
              <a:buNone/>
            </a:pPr>
            <a:r>
              <a:rPr lang="en-US" sz="1400" b="0" dirty="0" smtClean="0">
                <a:solidFill>
                  <a:schemeClr val="bg1">
                    <a:lumMod val="65000"/>
                  </a:schemeClr>
                </a:solidFill>
                <a:latin typeface="+mn-lt"/>
                <a:ea typeface="Karla" pitchFamily="2" charset="0"/>
                <a:cs typeface="Poppins Light" panose="02000000000000000000" pitchFamily="2" charset="0"/>
              </a:rPr>
              <a:t>www.yourdomain.com</a:t>
            </a:r>
            <a:endParaRPr lang="en-US" sz="1400" b="0" dirty="0">
              <a:solidFill>
                <a:schemeClr val="bg1">
                  <a:lumMod val="65000"/>
                </a:schemeClr>
              </a:solidFill>
              <a:latin typeface="+mn-lt"/>
              <a:ea typeface="Karla" pitchFamily="2" charset="0"/>
              <a:cs typeface="Poppins Light" panose="02000000000000000000" pitchFamily="2" charset="0"/>
            </a:endParaRPr>
          </a:p>
        </p:txBody>
      </p:sp>
      <p:cxnSp>
        <p:nvCxnSpPr>
          <p:cNvPr id="21" name="Прямая соединительная линия 20"/>
          <p:cNvCxnSpPr/>
          <p:nvPr userDrawn="1"/>
        </p:nvCxnSpPr>
        <p:spPr>
          <a:xfrm>
            <a:off x="880311" y="723740"/>
            <a:ext cx="16527379" cy="0"/>
          </a:xfrm>
          <a:prstGeom prst="line">
            <a:avLst/>
          </a:prstGeom>
          <a:ln w="38100">
            <a:solidFill>
              <a:srgbClr val="F5E472"/>
            </a:solidFill>
          </a:ln>
        </p:spPr>
        <p:style>
          <a:lnRef idx="1">
            <a:schemeClr val="accent1"/>
          </a:lnRef>
          <a:fillRef idx="0">
            <a:schemeClr val="accent1"/>
          </a:fillRef>
          <a:effectRef idx="0">
            <a:schemeClr val="accent1"/>
          </a:effectRef>
          <a:fontRef idx="minor">
            <a:schemeClr val="tx1"/>
          </a:fontRef>
        </p:style>
      </p:cxnSp>
      <p:sp>
        <p:nvSpPr>
          <p:cNvPr id="24" name="Прямоугольник 23"/>
          <p:cNvSpPr/>
          <p:nvPr userDrawn="1"/>
        </p:nvSpPr>
        <p:spPr>
          <a:xfrm>
            <a:off x="824273" y="335272"/>
            <a:ext cx="386644" cy="369332"/>
          </a:xfrm>
          <a:prstGeom prst="rect">
            <a:avLst/>
          </a:prstGeom>
        </p:spPr>
        <p:txBody>
          <a:bodyPr wrap="none">
            <a:spAutoFit/>
          </a:bodyPr>
          <a:lstStyle/>
          <a:p>
            <a:r>
              <a:rPr lang="en-US" sz="1800" dirty="0" smtClean="0">
                <a:solidFill>
                  <a:schemeClr val="bg2">
                    <a:lumMod val="10000"/>
                  </a:schemeClr>
                </a:solidFill>
                <a:latin typeface="Pe-icon-7-stroke" pitchFamily="2" charset="0"/>
              </a:rPr>
              <a:t></a:t>
            </a:r>
            <a:endParaRPr lang="ru-RU" sz="1800" dirty="0">
              <a:solidFill>
                <a:schemeClr val="bg2">
                  <a:lumMod val="10000"/>
                </a:schemeClr>
              </a:solidFill>
            </a:endParaRPr>
          </a:p>
        </p:txBody>
      </p:sp>
      <p:sp>
        <p:nvSpPr>
          <p:cNvPr id="26" name="Подзаголовок 2"/>
          <p:cNvSpPr txBox="1">
            <a:spLocks/>
          </p:cNvSpPr>
          <p:nvPr userDrawn="1"/>
        </p:nvSpPr>
        <p:spPr>
          <a:xfrm>
            <a:off x="1143519" y="350674"/>
            <a:ext cx="3360224" cy="334966"/>
          </a:xfrm>
          <a:prstGeom prst="rect">
            <a:avLst/>
          </a:prstGeom>
        </p:spPr>
        <p:txBody>
          <a:bodyPr vert="horz" lIns="91440" tIns="45720" rIns="91440" bIns="45720" numCol="1" spcCol="180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l">
              <a:lnSpc>
                <a:spcPct val="150000"/>
              </a:lnSpc>
              <a:spcBef>
                <a:spcPts val="0"/>
              </a:spcBef>
              <a:buNone/>
            </a:pPr>
            <a:r>
              <a:rPr lang="en-US" sz="1000" b="1" dirty="0" smtClean="0">
                <a:solidFill>
                  <a:schemeClr val="bg2">
                    <a:lumMod val="10000"/>
                  </a:schemeClr>
                </a:solidFill>
                <a:latin typeface="+mj-lt"/>
                <a:ea typeface="Karla" pitchFamily="2" charset="0"/>
                <a:cs typeface="Poppins Light" panose="02000000000000000000" pitchFamily="2" charset="0"/>
              </a:rPr>
              <a:t>YOUR</a:t>
            </a:r>
            <a:r>
              <a:rPr lang="en-US" sz="1000" b="1" baseline="0" dirty="0" smtClean="0">
                <a:solidFill>
                  <a:schemeClr val="bg2">
                    <a:lumMod val="10000"/>
                  </a:schemeClr>
                </a:solidFill>
                <a:latin typeface="+mj-lt"/>
                <a:ea typeface="Karla" pitchFamily="2" charset="0"/>
                <a:cs typeface="Poppins Light" panose="02000000000000000000" pitchFamily="2" charset="0"/>
              </a:rPr>
              <a:t> LOGO</a:t>
            </a:r>
            <a:endParaRPr lang="en-US" sz="1000" dirty="0">
              <a:solidFill>
                <a:schemeClr val="bg2">
                  <a:lumMod val="10000"/>
                </a:schemeClr>
              </a:solidFill>
              <a:latin typeface="Poppins Light" panose="02000000000000000000" pitchFamily="2" charset="0"/>
              <a:ea typeface="Karla" pitchFamily="2" charset="0"/>
              <a:cs typeface="Poppins Light" panose="02000000000000000000" pitchFamily="2" charset="0"/>
            </a:endParaRPr>
          </a:p>
        </p:txBody>
      </p:sp>
    </p:spTree>
    <p:extLst>
      <p:ext uri="{BB962C8B-B14F-4D97-AF65-F5344CB8AC3E}">
        <p14:creationId xmlns:p14="http://schemas.microsoft.com/office/powerpoint/2010/main" val="103723268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92" r:id="rId4"/>
    <p:sldLayoutId id="2147483686" r:id="rId5"/>
    <p:sldLayoutId id="2147483664" r:id="rId6"/>
    <p:sldLayoutId id="2147483665" r:id="rId7"/>
    <p:sldLayoutId id="2147483706" r:id="rId8"/>
    <p:sldLayoutId id="2147483666" r:id="rId9"/>
    <p:sldLayoutId id="2147483691" r:id="rId10"/>
    <p:sldLayoutId id="2147483693" r:id="rId11"/>
    <p:sldLayoutId id="2147483667" r:id="rId12"/>
    <p:sldLayoutId id="2147483668" r:id="rId13"/>
    <p:sldLayoutId id="2147483688" r:id="rId14"/>
    <p:sldLayoutId id="2147483669" r:id="rId15"/>
    <p:sldLayoutId id="2147483687" r:id="rId16"/>
    <p:sldLayoutId id="2147483670" r:id="rId17"/>
    <p:sldLayoutId id="2147483671" r:id="rId18"/>
    <p:sldLayoutId id="2147483704" r:id="rId19"/>
    <p:sldLayoutId id="2147483695" r:id="rId20"/>
    <p:sldLayoutId id="2147483698" r:id="rId21"/>
    <p:sldLayoutId id="2147483699" r:id="rId22"/>
    <p:sldLayoutId id="2147483700" r:id="rId23"/>
    <p:sldLayoutId id="2147483705" r:id="rId24"/>
    <p:sldLayoutId id="2147483701" r:id="rId25"/>
    <p:sldLayoutId id="2147483672" r:id="rId26"/>
    <p:sldLayoutId id="2147483702" r:id="rId27"/>
    <p:sldLayoutId id="2147483703" r:id="rId28"/>
    <p:sldLayoutId id="2147483673" r:id="rId29"/>
    <p:sldLayoutId id="2147483689" r:id="rId30"/>
    <p:sldLayoutId id="2147483694" r:id="rId31"/>
    <p:sldLayoutId id="2147483690" r:id="rId32"/>
    <p:sldLayoutId id="2147483696" r:id="rId33"/>
    <p:sldLayoutId id="2147483697" r:id="rId34"/>
  </p:sldLayoutIdLst>
  <p:transition spd="slow" advTm="0">
    <p:cover/>
  </p:transition>
  <p:txStyles>
    <p:titleStyle>
      <a:lvl1pPr algn="l" defTabSz="1371600" rtl="0" eaLnBrk="1" latinLnBrk="0" hangingPunct="1">
        <a:lnSpc>
          <a:spcPct val="90000"/>
        </a:lnSpc>
        <a:spcBef>
          <a:spcPct val="0"/>
        </a:spcBef>
        <a:buNone/>
        <a:defRPr sz="6600" kern="1200">
          <a:solidFill>
            <a:schemeClr val="tx1"/>
          </a:solidFill>
          <a:latin typeface="+mj-lt"/>
          <a:ea typeface="+mj-ea"/>
          <a:cs typeface="+mj-cs"/>
        </a:defRPr>
      </a:lvl1pPr>
    </p:titleStyle>
    <p:bodyStyle>
      <a:lvl1pPr marL="342900" indent="-342900" algn="l" defTabSz="1371600" rtl="0" eaLnBrk="1" latinLnBrk="0" hangingPunct="1">
        <a:lnSpc>
          <a:spcPct val="90000"/>
        </a:lnSpc>
        <a:spcBef>
          <a:spcPts val="1500"/>
        </a:spcBef>
        <a:buFont typeface="Arial" panose="020B0604020202020204" pitchFamily="34" charset="0"/>
        <a:buChar char="•"/>
        <a:defRPr sz="4200" kern="1200">
          <a:solidFill>
            <a:schemeClr val="tx1"/>
          </a:solidFill>
          <a:latin typeface="+mn-lt"/>
          <a:ea typeface="+mn-ea"/>
          <a:cs typeface="+mn-cs"/>
        </a:defRPr>
      </a:lvl1pPr>
      <a:lvl2pPr marL="1028700" indent="-342900" algn="l" defTabSz="1371600" rtl="0" eaLnBrk="1" latinLnBrk="0" hangingPunct="1">
        <a:lnSpc>
          <a:spcPct val="90000"/>
        </a:lnSpc>
        <a:spcBef>
          <a:spcPts val="750"/>
        </a:spcBef>
        <a:buFont typeface="Arial" panose="020B0604020202020204" pitchFamily="34" charset="0"/>
        <a:buChar char="•"/>
        <a:defRPr sz="3600" kern="1200">
          <a:solidFill>
            <a:schemeClr val="tx1"/>
          </a:solidFill>
          <a:latin typeface="+mn-lt"/>
          <a:ea typeface="+mn-ea"/>
          <a:cs typeface="+mn-cs"/>
        </a:defRPr>
      </a:lvl2pPr>
      <a:lvl3pPr marL="1714500" indent="-342900" algn="l" defTabSz="1371600" rtl="0" eaLnBrk="1" latinLnBrk="0" hangingPunct="1">
        <a:lnSpc>
          <a:spcPct val="90000"/>
        </a:lnSpc>
        <a:spcBef>
          <a:spcPts val="750"/>
        </a:spcBef>
        <a:buFont typeface="Arial" panose="020B0604020202020204" pitchFamily="34" charset="0"/>
        <a:buChar char="•"/>
        <a:defRPr sz="3000" kern="1200">
          <a:solidFill>
            <a:schemeClr val="tx1"/>
          </a:solidFill>
          <a:latin typeface="+mn-lt"/>
          <a:ea typeface="+mn-ea"/>
          <a:cs typeface="+mn-cs"/>
        </a:defRPr>
      </a:lvl3pPr>
      <a:lvl4pPr marL="2400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4pPr>
      <a:lvl5pPr marL="30861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5pPr>
      <a:lvl6pPr marL="37719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6pPr>
      <a:lvl7pPr marL="44577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7pPr>
      <a:lvl8pPr marL="51435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8pPr>
      <a:lvl9pPr marL="5829300" indent="-342900" algn="l" defTabSz="1371600" rtl="0" eaLnBrk="1" latinLnBrk="0" hangingPunct="1">
        <a:lnSpc>
          <a:spcPct val="90000"/>
        </a:lnSpc>
        <a:spcBef>
          <a:spcPts val="750"/>
        </a:spcBef>
        <a:buFont typeface="Arial" panose="020B0604020202020204" pitchFamily="34" charset="0"/>
        <a:buChar char="•"/>
        <a:defRPr sz="2700" kern="1200">
          <a:solidFill>
            <a:schemeClr val="tx1"/>
          </a:solidFill>
          <a:latin typeface="+mn-lt"/>
          <a:ea typeface="+mn-ea"/>
          <a:cs typeface="+mn-cs"/>
        </a:defRPr>
      </a:lvl9pPr>
    </p:bodyStyle>
    <p:otherStyle>
      <a:defPPr>
        <a:defRPr lang="en-US"/>
      </a:defPPr>
      <a:lvl1pPr marL="0" algn="l" defTabSz="1371600" rtl="0" eaLnBrk="1" latinLnBrk="0" hangingPunct="1">
        <a:defRPr sz="2700" kern="1200">
          <a:solidFill>
            <a:schemeClr val="tx1"/>
          </a:solidFill>
          <a:latin typeface="+mn-lt"/>
          <a:ea typeface="+mn-ea"/>
          <a:cs typeface="+mn-cs"/>
        </a:defRPr>
      </a:lvl1pPr>
      <a:lvl2pPr marL="685800" algn="l" defTabSz="1371600" rtl="0" eaLnBrk="1" latinLnBrk="0" hangingPunct="1">
        <a:defRPr sz="2700" kern="1200">
          <a:solidFill>
            <a:schemeClr val="tx1"/>
          </a:solidFill>
          <a:latin typeface="+mn-lt"/>
          <a:ea typeface="+mn-ea"/>
          <a:cs typeface="+mn-cs"/>
        </a:defRPr>
      </a:lvl2pPr>
      <a:lvl3pPr marL="1371600" algn="l" defTabSz="1371600" rtl="0" eaLnBrk="1" latinLnBrk="0" hangingPunct="1">
        <a:defRPr sz="2700" kern="1200">
          <a:solidFill>
            <a:schemeClr val="tx1"/>
          </a:solidFill>
          <a:latin typeface="+mn-lt"/>
          <a:ea typeface="+mn-ea"/>
          <a:cs typeface="+mn-cs"/>
        </a:defRPr>
      </a:lvl3pPr>
      <a:lvl4pPr marL="2057400" algn="l" defTabSz="1371600" rtl="0" eaLnBrk="1" latinLnBrk="0" hangingPunct="1">
        <a:defRPr sz="2700" kern="1200">
          <a:solidFill>
            <a:schemeClr val="tx1"/>
          </a:solidFill>
          <a:latin typeface="+mn-lt"/>
          <a:ea typeface="+mn-ea"/>
          <a:cs typeface="+mn-cs"/>
        </a:defRPr>
      </a:lvl4pPr>
      <a:lvl5pPr marL="2743200" algn="l" defTabSz="1371600" rtl="0" eaLnBrk="1" latinLnBrk="0" hangingPunct="1">
        <a:defRPr sz="2700" kern="1200">
          <a:solidFill>
            <a:schemeClr val="tx1"/>
          </a:solidFill>
          <a:latin typeface="+mn-lt"/>
          <a:ea typeface="+mn-ea"/>
          <a:cs typeface="+mn-cs"/>
        </a:defRPr>
      </a:lvl5pPr>
      <a:lvl6pPr marL="3429000" algn="l" defTabSz="1371600" rtl="0" eaLnBrk="1" latinLnBrk="0" hangingPunct="1">
        <a:defRPr sz="2700" kern="1200">
          <a:solidFill>
            <a:schemeClr val="tx1"/>
          </a:solidFill>
          <a:latin typeface="+mn-lt"/>
          <a:ea typeface="+mn-ea"/>
          <a:cs typeface="+mn-cs"/>
        </a:defRPr>
      </a:lvl6pPr>
      <a:lvl7pPr marL="4114800" algn="l" defTabSz="1371600" rtl="0" eaLnBrk="1" latinLnBrk="0" hangingPunct="1">
        <a:defRPr sz="2700" kern="1200">
          <a:solidFill>
            <a:schemeClr val="tx1"/>
          </a:solidFill>
          <a:latin typeface="+mn-lt"/>
          <a:ea typeface="+mn-ea"/>
          <a:cs typeface="+mn-cs"/>
        </a:defRPr>
      </a:lvl7pPr>
      <a:lvl8pPr marL="4800600" algn="l" defTabSz="1371600" rtl="0" eaLnBrk="1" latinLnBrk="0" hangingPunct="1">
        <a:defRPr sz="2700" kern="1200">
          <a:solidFill>
            <a:schemeClr val="tx1"/>
          </a:solidFill>
          <a:latin typeface="+mn-lt"/>
          <a:ea typeface="+mn-ea"/>
          <a:cs typeface="+mn-cs"/>
        </a:defRPr>
      </a:lvl8pPr>
      <a:lvl9pPr marL="5486400" algn="l" defTabSz="1371600" rtl="0" eaLnBrk="1" latinLnBrk="0" hangingPunct="1">
        <a:defRPr sz="2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3129949"/>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ransition spd="slow" advTm="0">
    <p:cover/>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0.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1.xml"/><Relationship Id="rId1" Type="http://schemas.openxmlformats.org/officeDocument/2006/relationships/slideLayout" Target="../slideLayouts/slideLayout13.xml"/><Relationship Id="rId5" Type="http://schemas.openxmlformats.org/officeDocument/2006/relationships/image" Target="../media/image11.jpg"/><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2.xml"/><Relationship Id="rId1" Type="http://schemas.openxmlformats.org/officeDocument/2006/relationships/slideLayout" Target="../slideLayouts/slideLayout30.xml"/><Relationship Id="rId6" Type="http://schemas.openxmlformats.org/officeDocument/2006/relationships/image" Target="../media/image11.jpg"/><Relationship Id="rId5" Type="http://schemas.openxmlformats.org/officeDocument/2006/relationships/image" Target="../media/image7.jpg"/><Relationship Id="rId4" Type="http://schemas.openxmlformats.org/officeDocument/2006/relationships/image" Target="../media/image13.jpg"/></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32.xml"/><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6.xml"/><Relationship Id="rId1" Type="http://schemas.openxmlformats.org/officeDocument/2006/relationships/slideLayout" Target="../slideLayouts/slideLayout33.xml"/></Relationships>
</file>

<file path=ppt/slides/_rels/slide17.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7.xml"/><Relationship Id="rId1" Type="http://schemas.openxmlformats.org/officeDocument/2006/relationships/slideLayout" Target="../slideLayouts/slideLayout21.xml"/></Relationships>
</file>

<file path=ppt/slides/_rels/slide18.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22.xml"/><Relationship Id="rId5" Type="http://schemas.openxmlformats.org/officeDocument/2006/relationships/image" Target="../media/image13.jpg"/><Relationship Id="rId4" Type="http://schemas.openxmlformats.org/officeDocument/2006/relationships/image" Target="../media/image12.jpg"/></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7" Type="http://schemas.openxmlformats.org/officeDocument/2006/relationships/image" Target="../media/image21.jpg"/><Relationship Id="rId2" Type="http://schemas.openxmlformats.org/officeDocument/2006/relationships/notesSlide" Target="../notesSlides/notesSlide19.xml"/><Relationship Id="rId1" Type="http://schemas.openxmlformats.org/officeDocument/2006/relationships/slideLayout" Target="../slideLayouts/slideLayout23.xml"/><Relationship Id="rId6" Type="http://schemas.openxmlformats.org/officeDocument/2006/relationships/image" Target="../media/image20.jpg"/><Relationship Id="rId5" Type="http://schemas.openxmlformats.org/officeDocument/2006/relationships/image" Target="../media/image15.jpg"/><Relationship Id="rId4" Type="http://schemas.openxmlformats.org/officeDocument/2006/relationships/image" Target="../media/image19.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24.xml"/><Relationship Id="rId4" Type="http://schemas.openxmlformats.org/officeDocument/2006/relationships/image" Target="../media/image7.jpg"/></Relationships>
</file>

<file path=ppt/slides/_rels/slide2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21.xml"/><Relationship Id="rId1" Type="http://schemas.openxmlformats.org/officeDocument/2006/relationships/slideLayout" Target="../slideLayouts/slideLayout37.xml"/></Relationships>
</file>

<file path=ppt/slides/_rels/slide2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7.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2013" b="12013"/>
          <a:stretch>
            <a:fillRect/>
          </a:stretch>
        </p:blipFill>
        <p:spPr/>
      </p:pic>
      <p:sp>
        <p:nvSpPr>
          <p:cNvPr id="9" name="Прямоугольник 8"/>
          <p:cNvSpPr/>
          <p:nvPr/>
        </p:nvSpPr>
        <p:spPr>
          <a:xfrm>
            <a:off x="3124201" y="3252901"/>
            <a:ext cx="12039599" cy="4076700"/>
          </a:xfrm>
          <a:prstGeom prst="rect">
            <a:avLst/>
          </a:prstGeom>
          <a:solidFill>
            <a:srgbClr val="F5E472"/>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Box 6"/>
          <p:cNvSpPr txBox="1"/>
          <p:nvPr/>
        </p:nvSpPr>
        <p:spPr>
          <a:xfrm>
            <a:off x="3267425" y="3945056"/>
            <a:ext cx="11524899" cy="1169551"/>
          </a:xfrm>
          <a:prstGeom prst="rect">
            <a:avLst/>
          </a:prstGeom>
          <a:noFill/>
        </p:spPr>
        <p:txBody>
          <a:bodyPr wrap="square" rtlCol="0">
            <a:spAutoFit/>
          </a:bodyPr>
          <a:lstStyle/>
          <a:p>
            <a:pPr algn="ctr">
              <a:lnSpc>
                <a:spcPts val="8400"/>
              </a:lnSpc>
            </a:pPr>
            <a:r>
              <a:rPr lang="zh-CN" alt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欧美</a:t>
            </a:r>
            <a:r>
              <a:rPr lang="zh-CN" alt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时</a:t>
            </a:r>
            <a:r>
              <a:rPr lang="zh-CN" alt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尚</a:t>
            </a:r>
            <a:r>
              <a:rPr lang="zh-CN" alt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杂志风</a:t>
            </a:r>
            <a:r>
              <a:rPr lang="zh-CN" alt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画</a:t>
            </a:r>
            <a:r>
              <a:rPr lang="zh-CN" alt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报图</a:t>
            </a:r>
            <a:r>
              <a:rPr lang="zh-CN" alt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册</a:t>
            </a:r>
            <a:endParaRPr 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7"/>
          <p:cNvSpPr txBox="1"/>
          <p:nvPr/>
        </p:nvSpPr>
        <p:spPr>
          <a:xfrm>
            <a:off x="4100688" y="5252608"/>
            <a:ext cx="10086624" cy="1938992"/>
          </a:xfrm>
          <a:prstGeom prst="rect">
            <a:avLst/>
          </a:prstGeom>
          <a:noFill/>
        </p:spPr>
        <p:txBody>
          <a:bodyPr wrap="square" rtlCol="0">
            <a:spAutoFit/>
          </a:bodyPr>
          <a:lstStyle/>
          <a:p>
            <a:pPr algn="ctr">
              <a:lnSpc>
                <a:spcPct val="150000"/>
              </a:lnSpc>
            </a:pPr>
            <a:r>
              <a:rPr lang="en-US" sz="20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Semantics, a large language ocean. A small river named </a:t>
            </a:r>
            <a:r>
              <a:rPr lang="en-US" sz="20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Duden.</a:t>
            </a:r>
            <a:endParaRPr lang="ru-RU" sz="66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Прямоугольник 9"/>
          <p:cNvSpPr/>
          <p:nvPr/>
        </p:nvSpPr>
        <p:spPr>
          <a:xfrm>
            <a:off x="887413" y="1000919"/>
            <a:ext cx="16513174" cy="8286750"/>
          </a:xfrm>
          <a:prstGeom prst="rect">
            <a:avLst/>
          </a:prstGeom>
          <a:noFill/>
          <a:ln w="57150">
            <a:solidFill>
              <a:srgbClr val="F5E4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134548487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heel(1)">
                                      <p:cBhvr>
                                        <p:cTn id="7" dur="75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7"/>
                                        </p:tgtEl>
                                        <p:attrNameLst>
                                          <p:attrName>style.visibility</p:attrName>
                                        </p:attrNameLst>
                                      </p:cBhvr>
                                      <p:to>
                                        <p:strVal val="visible"/>
                                      </p:to>
                                    </p:set>
                                    <p:anim calcmode="lin" valueType="num">
                                      <p:cBhvr>
                                        <p:cTn id="17" dur="3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8" dur="350" fill="hold"/>
                                        <p:tgtEl>
                                          <p:spTgt spid="7"/>
                                        </p:tgtEl>
                                        <p:attrNameLst>
                                          <p:attrName>ppt_y</p:attrName>
                                        </p:attrNameLst>
                                      </p:cBhvr>
                                      <p:tavLst>
                                        <p:tav tm="0">
                                          <p:val>
                                            <p:strVal val="#ppt_y"/>
                                          </p:val>
                                        </p:tav>
                                        <p:tav tm="100000">
                                          <p:val>
                                            <p:strVal val="#ppt_y"/>
                                          </p:val>
                                        </p:tav>
                                      </p:tavLst>
                                    </p:anim>
                                    <p:anim calcmode="lin" valueType="num">
                                      <p:cBhvr>
                                        <p:cTn id="19" dur="3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0" dur="3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1" dur="350" tmFilter="0,0; .5, 1; 1, 1"/>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7" grpId="0"/>
      <p:bldP spid="8" grpId="0"/>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40467" b="40467"/>
          <a:stretch>
            <a:fillRect/>
          </a:stretch>
        </p:blipFill>
        <p:spPr/>
      </p:pic>
      <p:sp>
        <p:nvSpPr>
          <p:cNvPr id="5" name="Прямоугольник 4"/>
          <p:cNvSpPr/>
          <p:nvPr/>
        </p:nvSpPr>
        <p:spPr>
          <a:xfrm>
            <a:off x="858834" y="1485900"/>
            <a:ext cx="16533816" cy="7915713"/>
          </a:xfrm>
          <a:prstGeom prst="rect">
            <a:avLst/>
          </a:prstGeom>
          <a:noFill/>
          <a:ln w="76200">
            <a:solidFill>
              <a:srgbClr val="F5E4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2629250" y="5626146"/>
            <a:ext cx="13239399" cy="1169551"/>
          </a:xfrm>
          <a:prstGeom prst="rect">
            <a:avLst/>
          </a:prstGeom>
          <a:noFill/>
        </p:spPr>
        <p:txBody>
          <a:bodyPr wrap="square" rtlCol="0">
            <a:spAutoFit/>
          </a:bodyPr>
          <a:lstStyle/>
          <a:p>
            <a:pPr algn="ct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WELCOME </a:t>
            </a:r>
            <a:r>
              <a:rPr 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MESSAGE</a:t>
            </a:r>
          </a:p>
        </p:txBody>
      </p:sp>
      <p:sp>
        <p:nvSpPr>
          <p:cNvPr id="7" name="TextBox 6"/>
          <p:cNvSpPr txBox="1"/>
          <p:nvPr/>
        </p:nvSpPr>
        <p:spPr>
          <a:xfrm>
            <a:off x="2033338" y="6867606"/>
            <a:ext cx="14221325" cy="2400657"/>
          </a:xfrm>
          <a:prstGeom prst="rect">
            <a:avLst/>
          </a:prstGeom>
          <a:noFill/>
        </p:spPr>
        <p:txBody>
          <a:bodyPr wrap="square" rtlCol="0">
            <a:spAutoFit/>
          </a:bodyPr>
          <a:lstStyle/>
          <a:p>
            <a:pPr algn="ct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Semantics, a large language ocean. A small river named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Duden</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wonderful serenity has taken possession of my entire soul, like these sweet mornings of spring which I enjoy with my whole heart. I am alone, and feel the charm of existence in this spot, which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was</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245066731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75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grpId="0" nodeType="clickEffect">
                                  <p:stCondLst>
                                    <p:cond delay="0"/>
                                  </p:stCondLst>
                                  <p:iterate type="lt">
                                    <p:tmPct val="10000"/>
                                  </p:iterate>
                                  <p:childTnLst>
                                    <p:set>
                                      <p:cBhvr>
                                        <p:cTn id="11" dur="1" fill="hold">
                                          <p:stCondLst>
                                            <p:cond delay="0"/>
                                          </p:stCondLst>
                                        </p:cTn>
                                        <p:tgtEl>
                                          <p:spTgt spid="6"/>
                                        </p:tgtEl>
                                        <p:attrNameLst>
                                          <p:attrName>style.visibility</p:attrName>
                                        </p:attrNameLst>
                                      </p:cBhvr>
                                      <p:to>
                                        <p:strVal val="visible"/>
                                      </p:to>
                                    </p:set>
                                    <p:anim calcmode="lin" valueType="num">
                                      <p:cBhvr>
                                        <p:cTn id="12"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3" dur="250" fill="hold"/>
                                        <p:tgtEl>
                                          <p:spTgt spid="6"/>
                                        </p:tgtEl>
                                        <p:attrNameLst>
                                          <p:attrName>ppt_y</p:attrName>
                                        </p:attrNameLst>
                                      </p:cBhvr>
                                      <p:tavLst>
                                        <p:tav tm="0">
                                          <p:val>
                                            <p:strVal val="#ppt_y"/>
                                          </p:val>
                                        </p:tav>
                                        <p:tav tm="100000">
                                          <p:val>
                                            <p:strVal val="#ppt_y"/>
                                          </p:val>
                                        </p:tav>
                                      </p:tavLst>
                                    </p:anim>
                                    <p:anim calcmode="lin" valueType="num">
                                      <p:cBhvr>
                                        <p:cTn id="14"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5"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6" dur="250" tmFilter="0,0; .5, 1; 1, 1"/>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rot="5400000">
            <a:off x="3414711" y="3074992"/>
            <a:ext cx="228598" cy="5318126"/>
          </a:xfrm>
          <a:prstGeom prst="rect">
            <a:avLst/>
          </a:pr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Прямоугольник 5"/>
          <p:cNvSpPr/>
          <p:nvPr/>
        </p:nvSpPr>
        <p:spPr>
          <a:xfrm>
            <a:off x="869945" y="6071510"/>
            <a:ext cx="5318128" cy="305888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Box 6"/>
          <p:cNvSpPr txBox="1"/>
          <p:nvPr/>
        </p:nvSpPr>
        <p:spPr>
          <a:xfrm>
            <a:off x="1181099" y="6453434"/>
            <a:ext cx="4610101" cy="2400657"/>
          </a:xfrm>
          <a:prstGeom prst="rect">
            <a:avLst/>
          </a:prstGeom>
          <a:noFill/>
        </p:spPr>
        <p:txBody>
          <a:bodyPr wrap="square" rtlCol="0">
            <a:spAutoFit/>
          </a:bodyPr>
          <a:lstStyle/>
          <a:p>
            <a:pPr algn="ct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01. WEB DESIGN</a:t>
            </a:r>
          </a:p>
          <a:p>
            <a:pPr algn="ct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away, behind the word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mountains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from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countries Vokal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and Consonantia, there live the forms of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insects.</a:t>
            </a:r>
          </a:p>
        </p:txBody>
      </p:sp>
      <p:sp>
        <p:nvSpPr>
          <p:cNvPr id="11" name="Прямоугольник 10"/>
          <p:cNvSpPr/>
          <p:nvPr/>
        </p:nvSpPr>
        <p:spPr>
          <a:xfrm rot="5400000">
            <a:off x="9026525" y="3074992"/>
            <a:ext cx="228598" cy="5318126"/>
          </a:xfrm>
          <a:prstGeom prst="rect">
            <a:avLst/>
          </a:pr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Прямоугольник 11"/>
          <p:cNvSpPr/>
          <p:nvPr/>
        </p:nvSpPr>
        <p:spPr>
          <a:xfrm>
            <a:off x="6481759" y="6071510"/>
            <a:ext cx="5318128" cy="305888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12"/>
          <p:cNvSpPr txBox="1"/>
          <p:nvPr/>
        </p:nvSpPr>
        <p:spPr>
          <a:xfrm>
            <a:off x="6792913" y="6453434"/>
            <a:ext cx="4610101" cy="2400657"/>
          </a:xfrm>
          <a:prstGeom prst="rect">
            <a:avLst/>
          </a:prstGeom>
          <a:noFill/>
        </p:spPr>
        <p:txBody>
          <a:bodyPr wrap="square" rtlCol="0">
            <a:spAutoFit/>
          </a:bodyPr>
          <a:lstStyle/>
          <a:p>
            <a:pPr algn="ct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02. BRANDING</a:t>
            </a:r>
          </a:p>
          <a:p>
            <a:pPr algn="ct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away, behind the word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mountains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from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countries Vokal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and Consonantia, there live the forms of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insects.</a:t>
            </a:r>
          </a:p>
        </p:txBody>
      </p:sp>
      <p:sp>
        <p:nvSpPr>
          <p:cNvPr id="14" name="Прямоугольник 13"/>
          <p:cNvSpPr/>
          <p:nvPr/>
        </p:nvSpPr>
        <p:spPr>
          <a:xfrm rot="5400000">
            <a:off x="14655807" y="3074992"/>
            <a:ext cx="228598" cy="5318126"/>
          </a:xfrm>
          <a:prstGeom prst="rect">
            <a:avLst/>
          </a:pr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Прямоугольник 14"/>
          <p:cNvSpPr/>
          <p:nvPr/>
        </p:nvSpPr>
        <p:spPr>
          <a:xfrm>
            <a:off x="12111041" y="6071510"/>
            <a:ext cx="5318128" cy="3058882"/>
          </a:xfrm>
          <a:prstGeom prst="rect">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15"/>
          <p:cNvSpPr txBox="1"/>
          <p:nvPr/>
        </p:nvSpPr>
        <p:spPr>
          <a:xfrm>
            <a:off x="12422195" y="6453434"/>
            <a:ext cx="4610101" cy="2400657"/>
          </a:xfrm>
          <a:prstGeom prst="rect">
            <a:avLst/>
          </a:prstGeom>
          <a:noFill/>
        </p:spPr>
        <p:txBody>
          <a:bodyPr wrap="square" rtlCol="0">
            <a:spAutoFit/>
          </a:bodyPr>
          <a:lstStyle/>
          <a:p>
            <a:pPr algn="ct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03. GRAPHIC DESIGN</a:t>
            </a:r>
          </a:p>
          <a:p>
            <a:pPr algn="ct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away, behind the word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mountains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from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countries Vokal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and Consonantia, there live the forms of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insects.</a:t>
            </a:r>
          </a:p>
        </p:txBody>
      </p:sp>
      <p:pic>
        <p:nvPicPr>
          <p:cNvPr id="8" name="图片占位符 7"/>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27463" b="27463"/>
          <a:stretch>
            <a:fillRect/>
          </a:stretch>
        </p:blipFill>
        <p:spPr/>
      </p:pic>
      <p:pic>
        <p:nvPicPr>
          <p:cNvPr id="9" name="图片占位符 8"/>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t="24380" b="24380"/>
          <a:stretch>
            <a:fillRect/>
          </a:stretch>
        </p:blipFill>
        <p:spPr/>
      </p:pic>
      <p:pic>
        <p:nvPicPr>
          <p:cNvPr id="10" name="图片占位符 9"/>
          <p:cNvPicPr>
            <a:picLocks noGrp="1" noChangeAspect="1"/>
          </p:cNvPicPr>
          <p:nvPr>
            <p:ph type="pic" sz="quarter" idx="14"/>
          </p:nvPr>
        </p:nvPicPr>
        <p:blipFill>
          <a:blip r:embed="rId5">
            <a:extLst>
              <a:ext uri="{28A0092B-C50C-407E-A947-70E740481C1C}">
                <a14:useLocalDpi xmlns:a14="http://schemas.microsoft.com/office/drawing/2010/main" val="0"/>
              </a:ext>
            </a:extLst>
          </a:blip>
          <a:srcRect t="27463" b="27463"/>
          <a:stretch>
            <a:fillRect/>
          </a:stretch>
        </p:blipFill>
        <p:spPr/>
      </p:pic>
    </p:spTree>
    <p:extLst>
      <p:ext uri="{BB962C8B-B14F-4D97-AF65-F5344CB8AC3E}">
        <p14:creationId xmlns:p14="http://schemas.microsoft.com/office/powerpoint/2010/main" val="424047429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4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heel(1)">
                                      <p:cBhvr>
                                        <p:cTn id="12" dur="75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wipe(left)">
                                      <p:cBhvr>
                                        <p:cTn id="22" dur="400"/>
                                        <p:tgtEl>
                                          <p:spTgt spid="11"/>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heel(1)">
                                      <p:cBhvr>
                                        <p:cTn id="27" dur="75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wipe(left)">
                                      <p:cBhvr>
                                        <p:cTn id="37" dur="400"/>
                                        <p:tgtEl>
                                          <p:spTgt spid="14"/>
                                        </p:tgtEl>
                                      </p:cBhvr>
                                    </p:animEffect>
                                  </p:childTnLst>
                                </p:cTn>
                              </p:par>
                            </p:childTnLst>
                          </p:cTn>
                        </p:par>
                      </p:childTnLst>
                    </p:cTn>
                  </p:par>
                  <p:par>
                    <p:cTn id="38" fill="hold">
                      <p:stCondLst>
                        <p:cond delay="indefinite"/>
                      </p:stCondLst>
                      <p:childTnLst>
                        <p:par>
                          <p:cTn id="39" fill="hold">
                            <p:stCondLst>
                              <p:cond delay="0"/>
                            </p:stCondLst>
                            <p:childTnLst>
                              <p:par>
                                <p:cTn id="40" presetID="21" presetClass="entr" presetSubtype="1" fill="hold" grpId="0" nodeType="click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wheel(1)">
                                      <p:cBhvr>
                                        <p:cTn id="42" dur="750"/>
                                        <p:tgtEl>
                                          <p:spTgt spid="15"/>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11" grpId="0" animBg="1"/>
      <p:bldP spid="12" grpId="0" animBg="1"/>
      <p:bldP spid="13" grpId="0"/>
      <p:bldP spid="14" grpId="0" animBg="1"/>
      <p:bldP spid="15" grpId="0" animBg="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813087" y="2078108"/>
            <a:ext cx="2651542" cy="634917"/>
          </a:xfrm>
          <a:prstGeom prst="rect">
            <a:avLst/>
          </a:prstGeom>
          <a:noFill/>
        </p:spPr>
        <p:txBody>
          <a:bodyPr wrap="square" rtlCol="0">
            <a:spAutoFit/>
          </a:bodyPr>
          <a:lstStyle/>
          <a:p>
            <a:pPr algn="l">
              <a:lnSpc>
                <a:spcPts val="22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SHELAGH ORPHA</a:t>
            </a:r>
            <a:endParaRPr lang="en-US" sz="3200" i="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lnSpc>
                <a:spcPts val="2200"/>
              </a:lnSpc>
            </a:pPr>
            <a:r>
              <a:rPr lang="en-US" sz="16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Creative Director</a:t>
            </a:r>
          </a:p>
        </p:txBody>
      </p:sp>
      <p:sp>
        <p:nvSpPr>
          <p:cNvPr id="11" name="TextBox 10"/>
          <p:cNvSpPr txBox="1"/>
          <p:nvPr/>
        </p:nvSpPr>
        <p:spPr>
          <a:xfrm>
            <a:off x="898525" y="3386630"/>
            <a:ext cx="7921625" cy="1938992"/>
          </a:xfrm>
          <a:prstGeom prst="rect">
            <a:avLst/>
          </a:prstGeom>
          <a:noFill/>
        </p:spPr>
        <p:txBody>
          <a:bodyPr wrap="square" rtlCol="0">
            <a:spAutoFit/>
          </a:bodyPr>
          <a:lstStyle/>
          <a:p>
            <a:pPr algn="l">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PUT TITLE HERE</a:t>
            </a: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collection of textile samples lay spread out on the table Samsa was a travelling salesman - and above it there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hung a  gilded frame. It showed a lady fitted out with a fur hat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an.</a:t>
            </a:r>
          </a:p>
        </p:txBody>
      </p:sp>
      <p:sp>
        <p:nvSpPr>
          <p:cNvPr id="12" name="TextBox 11"/>
          <p:cNvSpPr txBox="1"/>
          <p:nvPr/>
        </p:nvSpPr>
        <p:spPr>
          <a:xfrm>
            <a:off x="11633237" y="2078108"/>
            <a:ext cx="2651542" cy="634917"/>
          </a:xfrm>
          <a:prstGeom prst="rect">
            <a:avLst/>
          </a:prstGeom>
          <a:noFill/>
        </p:spPr>
        <p:txBody>
          <a:bodyPr wrap="square" rtlCol="0">
            <a:spAutoFit/>
          </a:bodyPr>
          <a:lstStyle/>
          <a:p>
            <a:pPr>
              <a:lnSpc>
                <a:spcPts val="2200"/>
              </a:lnSpc>
            </a:pP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Brynn </a:t>
            </a: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Aaliyah</a:t>
            </a:r>
          </a:p>
          <a:p>
            <a:pPr>
              <a:lnSpc>
                <a:spcPts val="2200"/>
              </a:lnSpc>
            </a:pPr>
            <a:r>
              <a:rPr lang="en-US" sz="16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Creative Director</a:t>
            </a:r>
          </a:p>
        </p:txBody>
      </p:sp>
      <p:sp>
        <p:nvSpPr>
          <p:cNvPr id="13" name="TextBox 12"/>
          <p:cNvSpPr txBox="1"/>
          <p:nvPr/>
        </p:nvSpPr>
        <p:spPr>
          <a:xfrm>
            <a:off x="9451975" y="3386630"/>
            <a:ext cx="7921625" cy="1938992"/>
          </a:xfrm>
          <a:prstGeom prst="rect">
            <a:avLst/>
          </a:prstGeom>
          <a:noFill/>
        </p:spPr>
        <p:txBody>
          <a:bodyPr wrap="square" rtlCol="0">
            <a:spAutoFit/>
          </a:bodyPr>
          <a:lstStyle/>
          <a:p>
            <a:pPr>
              <a:lnSpc>
                <a:spcPct val="150000"/>
              </a:lnSpc>
            </a:pP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PUT TITLE HERE</a:t>
            </a: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collection of textile samples lay spread out on the table Samsa was a travelling salesman - and above it there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hung a  gilded frame. It showed a lady fitted out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with.</a:t>
            </a:r>
          </a:p>
        </p:txBody>
      </p:sp>
      <p:sp>
        <p:nvSpPr>
          <p:cNvPr id="14" name="TextBox 13"/>
          <p:cNvSpPr txBox="1"/>
          <p:nvPr/>
        </p:nvSpPr>
        <p:spPr>
          <a:xfrm>
            <a:off x="898525" y="7488440"/>
            <a:ext cx="7921625" cy="1884618"/>
          </a:xfrm>
          <a:prstGeom prst="rect">
            <a:avLst/>
          </a:prstGeom>
          <a:noFill/>
        </p:spPr>
        <p:txBody>
          <a:bodyPr wrap="square" rtlCol="0">
            <a:spAutoFit/>
          </a:bodyPr>
          <a:lstStyle/>
          <a:p>
            <a:pPr>
              <a:lnSpc>
                <a:spcPct val="150000"/>
              </a:lnSpc>
            </a:pP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PUT TITLE HERE</a:t>
            </a: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collection of textile samples lay spread out on the table Samsa was a travelling salesman - and above it there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hung a  gilded frame. It showed a lady fitted out with a fur hat and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fur.</a:t>
            </a:r>
          </a:p>
        </p:txBody>
      </p:sp>
      <p:sp>
        <p:nvSpPr>
          <p:cNvPr id="15" name="TextBox 14"/>
          <p:cNvSpPr txBox="1"/>
          <p:nvPr/>
        </p:nvSpPr>
        <p:spPr>
          <a:xfrm>
            <a:off x="11633237" y="6179918"/>
            <a:ext cx="2651542" cy="634917"/>
          </a:xfrm>
          <a:prstGeom prst="rect">
            <a:avLst/>
          </a:prstGeom>
          <a:noFill/>
        </p:spPr>
        <p:txBody>
          <a:bodyPr wrap="square" rtlCol="0">
            <a:spAutoFit/>
          </a:bodyPr>
          <a:lstStyle/>
          <a:p>
            <a:pPr>
              <a:lnSpc>
                <a:spcPts val="2200"/>
              </a:lnSpc>
            </a:pP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Twyla </a:t>
            </a: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Mercia</a:t>
            </a:r>
          </a:p>
          <a:p>
            <a:pPr>
              <a:lnSpc>
                <a:spcPts val="2200"/>
              </a:lnSpc>
            </a:pPr>
            <a:r>
              <a:rPr lang="en-US" sz="16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Creative Director</a:t>
            </a:r>
          </a:p>
        </p:txBody>
      </p:sp>
      <p:sp>
        <p:nvSpPr>
          <p:cNvPr id="16" name="TextBox 15"/>
          <p:cNvSpPr txBox="1"/>
          <p:nvPr/>
        </p:nvSpPr>
        <p:spPr>
          <a:xfrm>
            <a:off x="9451975" y="7488440"/>
            <a:ext cx="7921625" cy="1938992"/>
          </a:xfrm>
          <a:prstGeom prst="rect">
            <a:avLst/>
          </a:prstGeom>
          <a:noFill/>
        </p:spPr>
        <p:txBody>
          <a:bodyPr wrap="square" rtlCol="0">
            <a:spAutoFit/>
          </a:bodyPr>
          <a:lstStyle/>
          <a:p>
            <a:pPr>
              <a:lnSpc>
                <a:spcPct val="150000"/>
              </a:lnSpc>
            </a:pP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PUT TITLE HERE</a:t>
            </a: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collection of textile samples lay spread out on the table Samsa was a travelling salesman - and above it there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hung a  gilded frame. It showed a lady fitted out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with.</a:t>
            </a:r>
          </a:p>
        </p:txBody>
      </p:sp>
      <p:sp>
        <p:nvSpPr>
          <p:cNvPr id="17" name="TextBox 16"/>
          <p:cNvSpPr txBox="1"/>
          <p:nvPr/>
        </p:nvSpPr>
        <p:spPr>
          <a:xfrm>
            <a:off x="2813087" y="6179918"/>
            <a:ext cx="2651542" cy="634917"/>
          </a:xfrm>
          <a:prstGeom prst="rect">
            <a:avLst/>
          </a:prstGeom>
          <a:noFill/>
        </p:spPr>
        <p:txBody>
          <a:bodyPr wrap="square" rtlCol="0">
            <a:spAutoFit/>
          </a:bodyPr>
          <a:lstStyle/>
          <a:p>
            <a:pPr>
              <a:lnSpc>
                <a:spcPts val="2200"/>
              </a:lnSpc>
            </a:pP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Easton </a:t>
            </a: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Prince</a:t>
            </a:r>
          </a:p>
          <a:p>
            <a:pPr>
              <a:lnSpc>
                <a:spcPts val="2200"/>
              </a:lnSpc>
            </a:pPr>
            <a:r>
              <a:rPr lang="en-US" sz="16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Creative Director</a:t>
            </a:r>
          </a:p>
        </p:txBody>
      </p:sp>
      <p:pic>
        <p:nvPicPr>
          <p:cNvPr id="6" name="图片占位符 5"/>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16667" b="16667"/>
          <a:stretch>
            <a:fillRect/>
          </a:stretch>
        </p:blipFill>
        <p:spPr/>
      </p:pic>
      <p:pic>
        <p:nvPicPr>
          <p:cNvPr id="8" name="图片占位符 7"/>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16643" b="16643"/>
          <a:stretch>
            <a:fillRect/>
          </a:stretch>
        </p:blipFill>
        <p:spPr/>
      </p:pic>
      <p:pic>
        <p:nvPicPr>
          <p:cNvPr id="9" name="图片占位符 8"/>
          <p:cNvPicPr>
            <a:picLocks noGrp="1" noChangeAspect="1"/>
          </p:cNvPicPr>
          <p:nvPr>
            <p:ph type="pic" sz="quarter" idx="13"/>
          </p:nvPr>
        </p:nvPicPr>
        <p:blipFill>
          <a:blip r:embed="rId5" cstate="print">
            <a:extLst>
              <a:ext uri="{28A0092B-C50C-407E-A947-70E740481C1C}">
                <a14:useLocalDpi xmlns:a14="http://schemas.microsoft.com/office/drawing/2010/main" val="0"/>
              </a:ext>
            </a:extLst>
          </a:blip>
          <a:srcRect t="12500" b="12500"/>
          <a:stretch>
            <a:fillRect/>
          </a:stretch>
        </p:blipFill>
        <p:spPr/>
      </p:pic>
      <p:pic>
        <p:nvPicPr>
          <p:cNvPr id="7" name="图片占位符 6"/>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t="16667" b="16667"/>
          <a:stretch>
            <a:fillRect/>
          </a:stretch>
        </p:blipFill>
        <p:spPr/>
      </p:pic>
    </p:spTree>
    <p:extLst>
      <p:ext uri="{BB962C8B-B14F-4D97-AF65-F5344CB8AC3E}">
        <p14:creationId xmlns:p14="http://schemas.microsoft.com/office/powerpoint/2010/main" val="224218887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0"/>
                                        </p:tgtEl>
                                        <p:attrNameLst>
                                          <p:attrName>ppt_y</p:attrName>
                                        </p:attrNameLst>
                                      </p:cBhvr>
                                      <p:tavLst>
                                        <p:tav tm="0">
                                          <p:val>
                                            <p:strVal val="#ppt_y"/>
                                          </p:val>
                                        </p:tav>
                                        <p:tav tm="100000">
                                          <p:val>
                                            <p:strVal val="#ppt_y"/>
                                          </p:val>
                                        </p:tav>
                                      </p:tavLst>
                                    </p:anim>
                                    <p:anim calcmode="lin" valueType="num">
                                      <p:cBhvr>
                                        <p:cTn id="9" dur="2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12"/>
                                        </p:tgtEl>
                                        <p:attrNameLst>
                                          <p:attrName>style.visibility</p:attrName>
                                        </p:attrNameLst>
                                      </p:cBhvr>
                                      <p:to>
                                        <p:strVal val="visible"/>
                                      </p:to>
                                    </p:set>
                                    <p:anim calcmode="lin" valueType="num">
                                      <p:cBhvr>
                                        <p:cTn id="21"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12"/>
                                        </p:tgtEl>
                                        <p:attrNameLst>
                                          <p:attrName>ppt_y</p:attrName>
                                        </p:attrNameLst>
                                      </p:cBhvr>
                                      <p:tavLst>
                                        <p:tav tm="0">
                                          <p:val>
                                            <p:strVal val="#ppt_y"/>
                                          </p:val>
                                        </p:tav>
                                        <p:tav tm="100000">
                                          <p:val>
                                            <p:strVal val="#ppt_y"/>
                                          </p:val>
                                        </p:tav>
                                      </p:tavLst>
                                    </p:anim>
                                    <p:anim calcmode="lin" valueType="num">
                                      <p:cBhvr>
                                        <p:cTn id="23"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41" presetClass="entr" presetSubtype="0" fill="hold" grpId="0" nodeType="clickEffect">
                                  <p:stCondLst>
                                    <p:cond delay="0"/>
                                  </p:stCondLst>
                                  <p:iterate type="lt">
                                    <p:tmPct val="10000"/>
                                  </p:iterate>
                                  <p:childTnLst>
                                    <p:set>
                                      <p:cBhvr>
                                        <p:cTn id="34" dur="1" fill="hold">
                                          <p:stCondLst>
                                            <p:cond delay="0"/>
                                          </p:stCondLst>
                                        </p:cTn>
                                        <p:tgtEl>
                                          <p:spTgt spid="17"/>
                                        </p:tgtEl>
                                        <p:attrNameLst>
                                          <p:attrName>style.visibility</p:attrName>
                                        </p:attrNameLst>
                                      </p:cBhvr>
                                      <p:to>
                                        <p:strVal val="visible"/>
                                      </p:to>
                                    </p:set>
                                    <p:anim calcmode="lin" valueType="num">
                                      <p:cBhvr>
                                        <p:cTn id="35" dur="25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6" dur="250" fill="hold"/>
                                        <p:tgtEl>
                                          <p:spTgt spid="17"/>
                                        </p:tgtEl>
                                        <p:attrNameLst>
                                          <p:attrName>ppt_y</p:attrName>
                                        </p:attrNameLst>
                                      </p:cBhvr>
                                      <p:tavLst>
                                        <p:tav tm="0">
                                          <p:val>
                                            <p:strVal val="#ppt_y"/>
                                          </p:val>
                                        </p:tav>
                                        <p:tav tm="100000">
                                          <p:val>
                                            <p:strVal val="#ppt_y"/>
                                          </p:val>
                                        </p:tav>
                                      </p:tavLst>
                                    </p:anim>
                                    <p:anim calcmode="lin" valueType="num">
                                      <p:cBhvr>
                                        <p:cTn id="37" dur="25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8" dur="25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9" dur="250" tmFilter="0,0; .5, 1; 1, 1"/>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10" presetClass="entr" presetSubtype="0"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500"/>
                                        <p:tgtEl>
                                          <p:spTgt spid="14"/>
                                        </p:tgtEl>
                                      </p:cBhvr>
                                    </p:animEffect>
                                  </p:childTnLst>
                                </p:cTn>
                              </p:par>
                            </p:childTnLst>
                          </p:cTn>
                        </p:par>
                      </p:childTnLst>
                    </p:cTn>
                  </p:par>
                  <p:par>
                    <p:cTn id="45" fill="hold">
                      <p:stCondLst>
                        <p:cond delay="indefinite"/>
                      </p:stCondLst>
                      <p:childTnLst>
                        <p:par>
                          <p:cTn id="46" fill="hold">
                            <p:stCondLst>
                              <p:cond delay="0"/>
                            </p:stCondLst>
                            <p:childTnLst>
                              <p:par>
                                <p:cTn id="47" presetID="41" presetClass="entr" presetSubtype="0" fill="hold" grpId="0" nodeType="clickEffect">
                                  <p:stCondLst>
                                    <p:cond delay="0"/>
                                  </p:stCondLst>
                                  <p:iterate type="lt">
                                    <p:tmPct val="10000"/>
                                  </p:iterate>
                                  <p:childTnLst>
                                    <p:set>
                                      <p:cBhvr>
                                        <p:cTn id="48" dur="1" fill="hold">
                                          <p:stCondLst>
                                            <p:cond delay="0"/>
                                          </p:stCondLst>
                                        </p:cTn>
                                        <p:tgtEl>
                                          <p:spTgt spid="15"/>
                                        </p:tgtEl>
                                        <p:attrNameLst>
                                          <p:attrName>style.visibility</p:attrName>
                                        </p:attrNameLst>
                                      </p:cBhvr>
                                      <p:to>
                                        <p:strVal val="visible"/>
                                      </p:to>
                                    </p:set>
                                    <p:anim calcmode="lin" valueType="num">
                                      <p:cBhvr>
                                        <p:cTn id="49" dur="2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50" dur="250" fill="hold"/>
                                        <p:tgtEl>
                                          <p:spTgt spid="15"/>
                                        </p:tgtEl>
                                        <p:attrNameLst>
                                          <p:attrName>ppt_y</p:attrName>
                                        </p:attrNameLst>
                                      </p:cBhvr>
                                      <p:tavLst>
                                        <p:tav tm="0">
                                          <p:val>
                                            <p:strVal val="#ppt_y"/>
                                          </p:val>
                                        </p:tav>
                                        <p:tav tm="100000">
                                          <p:val>
                                            <p:strVal val="#ppt_y"/>
                                          </p:val>
                                        </p:tav>
                                      </p:tavLst>
                                    </p:anim>
                                    <p:anim calcmode="lin" valueType="num">
                                      <p:cBhvr>
                                        <p:cTn id="51" dur="2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52" dur="2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53" dur="250" tmFilter="0,0; .5, 1; 1, 1"/>
                                        <p:tgtEl>
                                          <p:spTgt spid="15"/>
                                        </p:tgtEl>
                                      </p:cBhvr>
                                    </p:animEffect>
                                  </p:childTnLst>
                                </p:cTn>
                              </p:par>
                            </p:childTnLst>
                          </p:cTn>
                        </p:par>
                      </p:childTnLst>
                    </p:cTn>
                  </p:par>
                  <p:par>
                    <p:cTn id="54" fill="hold">
                      <p:stCondLst>
                        <p:cond delay="indefinite"/>
                      </p:stCondLst>
                      <p:childTnLst>
                        <p:par>
                          <p:cTn id="55" fill="hold">
                            <p:stCondLst>
                              <p:cond delay="0"/>
                            </p:stCondLst>
                            <p:childTnLst>
                              <p:par>
                                <p:cTn id="56" presetID="10" presetClass="entr" presetSubtype="0" fill="hold" grpId="0" nodeType="click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fade">
                                      <p:cBhvr>
                                        <p:cTn id="5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813087" y="2078108"/>
            <a:ext cx="2651542" cy="634917"/>
          </a:xfrm>
          <a:prstGeom prst="rect">
            <a:avLst/>
          </a:prstGeom>
          <a:noFill/>
        </p:spPr>
        <p:txBody>
          <a:bodyPr wrap="square" rtlCol="0">
            <a:spAutoFit/>
          </a:bodyPr>
          <a:lstStyle/>
          <a:p>
            <a:pPr algn="l">
              <a:lnSpc>
                <a:spcPts val="22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SHELAGH ORPHA</a:t>
            </a:r>
            <a:endParaRPr lang="en-US" sz="3200" i="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l">
              <a:lnSpc>
                <a:spcPts val="2200"/>
              </a:lnSpc>
            </a:pPr>
            <a:r>
              <a:rPr lang="en-US" sz="16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Creative Director</a:t>
            </a:r>
          </a:p>
        </p:txBody>
      </p:sp>
      <p:sp>
        <p:nvSpPr>
          <p:cNvPr id="11" name="TextBox 10"/>
          <p:cNvSpPr txBox="1"/>
          <p:nvPr/>
        </p:nvSpPr>
        <p:spPr>
          <a:xfrm>
            <a:off x="898525" y="3386630"/>
            <a:ext cx="7921625" cy="2862322"/>
          </a:xfrm>
          <a:prstGeom prst="rect">
            <a:avLst/>
          </a:prstGeom>
          <a:noFill/>
        </p:spPr>
        <p:txBody>
          <a:bodyPr wrap="square" rtlCol="0">
            <a:spAutoFit/>
          </a:bodyPr>
          <a:lstStyle/>
          <a:p>
            <a:pPr algn="l">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PUT TITLE HERE</a:t>
            </a: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collection of textile samples lay spread out on the table Samsa was a travelling salesman - and above it there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hung a  gilded frame. It showed a lady fitted out with a fur hat an raising a heavy fur muff that covered the whole of her lower arm towards the viewer.</a:t>
            </a:r>
            <a:endPar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Box 11"/>
          <p:cNvSpPr txBox="1"/>
          <p:nvPr/>
        </p:nvSpPr>
        <p:spPr>
          <a:xfrm>
            <a:off x="11633237" y="2078108"/>
            <a:ext cx="2651542" cy="634917"/>
          </a:xfrm>
          <a:prstGeom prst="rect">
            <a:avLst/>
          </a:prstGeom>
          <a:noFill/>
        </p:spPr>
        <p:txBody>
          <a:bodyPr wrap="square" rtlCol="0">
            <a:spAutoFit/>
          </a:bodyPr>
          <a:lstStyle/>
          <a:p>
            <a:pPr>
              <a:lnSpc>
                <a:spcPts val="2200"/>
              </a:lnSpc>
            </a:pP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Brynn </a:t>
            </a: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Aaliyah</a:t>
            </a:r>
          </a:p>
          <a:p>
            <a:pPr>
              <a:lnSpc>
                <a:spcPts val="2200"/>
              </a:lnSpc>
            </a:pPr>
            <a:r>
              <a:rPr lang="en-US" sz="16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Creative Director</a:t>
            </a:r>
          </a:p>
        </p:txBody>
      </p:sp>
      <p:sp>
        <p:nvSpPr>
          <p:cNvPr id="13" name="TextBox 12"/>
          <p:cNvSpPr txBox="1"/>
          <p:nvPr/>
        </p:nvSpPr>
        <p:spPr>
          <a:xfrm>
            <a:off x="9451975" y="3386630"/>
            <a:ext cx="7921625" cy="2862322"/>
          </a:xfrm>
          <a:prstGeom prst="rect">
            <a:avLst/>
          </a:prstGeom>
          <a:noFill/>
        </p:spPr>
        <p:txBody>
          <a:bodyPr wrap="square" rtlCol="0">
            <a:spAutoFit/>
          </a:bodyPr>
          <a:lstStyle/>
          <a:p>
            <a:pPr>
              <a:lnSpc>
                <a:spcPct val="150000"/>
              </a:lnSpc>
            </a:pP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PUT TITLE HERE</a:t>
            </a: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collection of textile samples lay spread out on the table Samsa was a travelling salesman - and above it there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hung a  gilded frame. It showed a lady fitted out with raising a heavy fur muff that covered the whole of her lower arm towards the viewer.</a:t>
            </a:r>
            <a:endPar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4" name="Прямоугольник 13"/>
          <p:cNvSpPr/>
          <p:nvPr/>
        </p:nvSpPr>
        <p:spPr>
          <a:xfrm>
            <a:off x="938463" y="6267450"/>
            <a:ext cx="16435137" cy="2908634"/>
          </a:xfrm>
          <a:prstGeom prst="rect">
            <a:avLst/>
          </a:prstGeom>
          <a:noFill/>
          <a:ln w="127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a:solidFill>
                  <a:schemeClr val="tx1"/>
                </a:solidFill>
              </a:ln>
              <a:no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Прямоугольник 14"/>
          <p:cNvSpPr/>
          <p:nvPr/>
        </p:nvSpPr>
        <p:spPr>
          <a:xfrm>
            <a:off x="1557138" y="6930206"/>
            <a:ext cx="1704904" cy="1611480"/>
          </a:xfrm>
          <a:prstGeom prst="rect">
            <a:avLst/>
          </a:pr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Прямоугольник 15"/>
          <p:cNvSpPr/>
          <p:nvPr/>
        </p:nvSpPr>
        <p:spPr>
          <a:xfrm>
            <a:off x="2002922" y="7211069"/>
            <a:ext cx="1031051" cy="1107996"/>
          </a:xfrm>
          <a:prstGeom prst="rect">
            <a:avLst/>
          </a:prstGeom>
        </p:spPr>
        <p:txBody>
          <a:bodyPr wrap="none">
            <a:spAutoFit/>
          </a:bodyPr>
          <a:lstStyle/>
          <a:p>
            <a:r>
              <a:rPr lang="en-US" sz="66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ru-RU" sz="66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7"/>
          <p:cNvSpPr txBox="1"/>
          <p:nvPr/>
        </p:nvSpPr>
        <p:spPr>
          <a:xfrm>
            <a:off x="3402931" y="6987356"/>
            <a:ext cx="5455319" cy="1938992"/>
          </a:xfrm>
          <a:prstGeom prst="rect">
            <a:avLst/>
          </a:prstGeom>
          <a:noFill/>
        </p:spPr>
        <p:txBody>
          <a:bodyPr wrap="square" rtlCol="0">
            <a:spAutoFit/>
          </a:bodyPr>
          <a:lstStyle/>
          <a:p>
            <a:pP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a:t>
            </a:r>
            <a:endParaRPr lang="ru-RU" sz="66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Прямоугольник 18"/>
          <p:cNvSpPr/>
          <p:nvPr/>
        </p:nvSpPr>
        <p:spPr>
          <a:xfrm>
            <a:off x="9484419" y="6930206"/>
            <a:ext cx="1704904" cy="1611480"/>
          </a:xfrm>
          <a:prstGeom prst="rect">
            <a:avLst/>
          </a:pr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Прямоугольник 19"/>
          <p:cNvSpPr/>
          <p:nvPr/>
        </p:nvSpPr>
        <p:spPr>
          <a:xfrm>
            <a:off x="9930203" y="7211069"/>
            <a:ext cx="1031051" cy="1107996"/>
          </a:xfrm>
          <a:prstGeom prst="rect">
            <a:avLst/>
          </a:prstGeom>
        </p:spPr>
        <p:txBody>
          <a:bodyPr wrap="none">
            <a:spAutoFit/>
          </a:bodyPr>
          <a:lstStyle/>
          <a:p>
            <a:r>
              <a:rPr lang="en-US" sz="66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ru-RU" sz="66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1" name="TextBox 20"/>
          <p:cNvSpPr txBox="1"/>
          <p:nvPr/>
        </p:nvSpPr>
        <p:spPr>
          <a:xfrm>
            <a:off x="11330212" y="6987356"/>
            <a:ext cx="5455319" cy="1938992"/>
          </a:xfrm>
          <a:prstGeom prst="rect">
            <a:avLst/>
          </a:prstGeom>
          <a:noFill/>
        </p:spPr>
        <p:txBody>
          <a:bodyPr wrap="square" rtlCol="0">
            <a:spAutoFit/>
          </a:bodyPr>
          <a:lstStyle/>
          <a:p>
            <a:pP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a:t>
            </a:r>
            <a:endParaRPr lang="ru-RU" sz="66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占位符 3"/>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t="18736" b="18736"/>
          <a:stretch>
            <a:fillRect/>
          </a:stretch>
        </p:blipFill>
        <p:spPr/>
      </p:pic>
      <p:pic>
        <p:nvPicPr>
          <p:cNvPr id="5" name="图片占位符 4"/>
          <p:cNvPicPr>
            <a:picLocks noGrp="1" noChangeAspect="1"/>
          </p:cNvPicPr>
          <p:nvPr>
            <p:ph type="pic" sz="quarter" idx="11"/>
          </p:nvPr>
        </p:nvPicPr>
        <p:blipFill>
          <a:blip r:embed="rId4" cstate="print">
            <a:extLst>
              <a:ext uri="{28A0092B-C50C-407E-A947-70E740481C1C}">
                <a14:useLocalDpi xmlns:a14="http://schemas.microsoft.com/office/drawing/2010/main" val="0"/>
              </a:ext>
            </a:extLst>
          </a:blip>
          <a:srcRect t="12519" b="12519"/>
          <a:stretch>
            <a:fillRect/>
          </a:stretch>
        </p:blipFill>
        <p:spPr/>
      </p:pic>
    </p:spTree>
    <p:extLst>
      <p:ext uri="{BB962C8B-B14F-4D97-AF65-F5344CB8AC3E}">
        <p14:creationId xmlns:p14="http://schemas.microsoft.com/office/powerpoint/2010/main" val="252436724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0"/>
                                        </p:tgtEl>
                                        <p:attrNameLst>
                                          <p:attrName>ppt_y</p:attrName>
                                        </p:attrNameLst>
                                      </p:cBhvr>
                                      <p:tavLst>
                                        <p:tav tm="0">
                                          <p:val>
                                            <p:strVal val="#ppt_y"/>
                                          </p:val>
                                        </p:tav>
                                        <p:tav tm="100000">
                                          <p:val>
                                            <p:strVal val="#ppt_y"/>
                                          </p:val>
                                        </p:tav>
                                      </p:tavLst>
                                    </p:anim>
                                    <p:anim calcmode="lin" valueType="num">
                                      <p:cBhvr>
                                        <p:cTn id="9" dur="2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12"/>
                                        </p:tgtEl>
                                        <p:attrNameLst>
                                          <p:attrName>style.visibility</p:attrName>
                                        </p:attrNameLst>
                                      </p:cBhvr>
                                      <p:to>
                                        <p:strVal val="visible"/>
                                      </p:to>
                                    </p:set>
                                    <p:anim calcmode="lin" valueType="num">
                                      <p:cBhvr>
                                        <p:cTn id="21"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12"/>
                                        </p:tgtEl>
                                        <p:attrNameLst>
                                          <p:attrName>ppt_y</p:attrName>
                                        </p:attrNameLst>
                                      </p:cBhvr>
                                      <p:tavLst>
                                        <p:tav tm="0">
                                          <p:val>
                                            <p:strVal val="#ppt_y"/>
                                          </p:val>
                                        </p:tav>
                                        <p:tav tm="100000">
                                          <p:val>
                                            <p:strVal val="#ppt_y"/>
                                          </p:val>
                                        </p:tav>
                                      </p:tavLst>
                                    </p:anim>
                                    <p:anim calcmode="lin" valueType="num">
                                      <p:cBhvr>
                                        <p:cTn id="23"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12"/>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21" presetClass="entr" presetSubtype="1"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heel(1)">
                                      <p:cBhvr>
                                        <p:cTn id="35" dur="500"/>
                                        <p:tgtEl>
                                          <p:spTgt spid="1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up)">
                                      <p:cBhvr>
                                        <p:cTn id="40" dur="500"/>
                                        <p:tgtEl>
                                          <p:spTgt spid="15"/>
                                        </p:tgtEl>
                                      </p:cBhvr>
                                    </p:animEffect>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childTnLst>
                          </p:cTn>
                        </p:par>
                      </p:childTnLst>
                    </p:cTn>
                  </p:par>
                  <p:par>
                    <p:cTn id="46" fill="hold">
                      <p:stCondLst>
                        <p:cond delay="indefinite"/>
                      </p:stCondLst>
                      <p:childTnLst>
                        <p:par>
                          <p:cTn id="47" fill="hold">
                            <p:stCondLst>
                              <p:cond delay="0"/>
                            </p:stCondLst>
                            <p:childTnLst>
                              <p:par>
                                <p:cTn id="48" presetID="10" presetClass="entr" presetSubtype="0"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Effect transition="in" filter="fade">
                                      <p:cBhvr>
                                        <p:cTn id="50" dur="500"/>
                                        <p:tgtEl>
                                          <p:spTgt spid="1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1"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up)">
                                      <p:cBhvr>
                                        <p:cTn id="55" dur="50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ntr" presetSubtype="0" fill="hold" grpId="0" nodeType="click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500"/>
                                        <p:tgtEl>
                                          <p:spTgt spid="20"/>
                                        </p:tgtEl>
                                      </p:cBhvr>
                                    </p:animEffect>
                                  </p:childTnLst>
                                </p:cTn>
                              </p:par>
                            </p:childTnLst>
                          </p:cTn>
                        </p:par>
                      </p:childTnLst>
                    </p:cTn>
                  </p:par>
                  <p:par>
                    <p:cTn id="61" fill="hold">
                      <p:stCondLst>
                        <p:cond delay="indefinite"/>
                      </p:stCondLst>
                      <p:childTnLst>
                        <p:par>
                          <p:cTn id="62" fill="hold">
                            <p:stCondLst>
                              <p:cond delay="0"/>
                            </p:stCondLst>
                            <p:childTnLst>
                              <p:par>
                                <p:cTn id="63" presetID="10" presetClass="entr" presetSubtype="0" fill="hold" grpId="0" nodeType="click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fade">
                                      <p:cBhvr>
                                        <p:cTn id="6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animBg="1"/>
      <p:bldP spid="15" grpId="0" animBg="1"/>
      <p:bldP spid="16" grpId="0"/>
      <p:bldP spid="18" grpId="0"/>
      <p:bldP spid="19" grpId="0" animBg="1"/>
      <p:bldP spid="20"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910089" y="1660525"/>
            <a:ext cx="4504122" cy="4401205"/>
          </a:xfrm>
          <a:prstGeom prst="rect">
            <a:avLst/>
          </a:prstGeom>
          <a:noFill/>
        </p:spPr>
        <p:txBody>
          <a:bodyPr wrap="square" rtlCol="0">
            <a:spAutoFit/>
          </a:bodyPr>
          <a:lstStyle/>
          <a:p>
            <a:pPr>
              <a:lnSpc>
                <a:spcPts val="8400"/>
              </a:lnSpc>
            </a:pPr>
            <a:r>
              <a:rPr lang="zh-CN" alt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altLang="zh-CN"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ABOUT</a:t>
            </a:r>
          </a:p>
          <a:p>
            <a:pP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STAFF</a:t>
            </a:r>
          </a:p>
        </p:txBody>
      </p:sp>
      <p:sp>
        <p:nvSpPr>
          <p:cNvPr id="13" name="TextBox 12"/>
          <p:cNvSpPr txBox="1"/>
          <p:nvPr/>
        </p:nvSpPr>
        <p:spPr>
          <a:xfrm>
            <a:off x="910089" y="6486011"/>
            <a:ext cx="4504121" cy="1938992"/>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TextBox 15"/>
          <p:cNvSpPr txBox="1"/>
          <p:nvPr/>
        </p:nvSpPr>
        <p:spPr>
          <a:xfrm>
            <a:off x="6160168" y="6486011"/>
            <a:ext cx="5534527" cy="3323987"/>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Semantics, a large language ocean. A small river named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Duden.</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TextBox 16"/>
          <p:cNvSpPr txBox="1"/>
          <p:nvPr/>
        </p:nvSpPr>
        <p:spPr>
          <a:xfrm>
            <a:off x="11959141" y="6486011"/>
            <a:ext cx="5414460" cy="3323987"/>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Semantics, a large language ocean. A small river named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Duden.</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0540" b="20540"/>
          <a:stretch>
            <a:fillRect/>
          </a:stretch>
        </p:blipFill>
        <p:spPr/>
      </p:pic>
    </p:spTree>
    <p:extLst>
      <p:ext uri="{BB962C8B-B14F-4D97-AF65-F5344CB8AC3E}">
        <p14:creationId xmlns:p14="http://schemas.microsoft.com/office/powerpoint/2010/main" val="288793962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2"/>
                                        </p:tgtEl>
                                        <p:attrNameLst>
                                          <p:attrName>ppt_y</p:attrName>
                                        </p:attrNameLst>
                                      </p:cBhvr>
                                      <p:tavLst>
                                        <p:tav tm="0">
                                          <p:val>
                                            <p:strVal val="#ppt_y"/>
                                          </p:val>
                                        </p:tav>
                                        <p:tav tm="100000">
                                          <p:val>
                                            <p:strVal val="#ppt_y"/>
                                          </p:val>
                                        </p:tav>
                                      </p:tavLst>
                                    </p:anim>
                                    <p:anim calcmode="lin" valueType="num">
                                      <p:cBhvr>
                                        <p:cTn id="9"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3"/>
                                        </p:tgtEl>
                                        <p:attrNameLst>
                                          <p:attrName>style.visibility</p:attrName>
                                        </p:attrNameLst>
                                      </p:cBhvr>
                                      <p:to>
                                        <p:strVal val="visible"/>
                                      </p:to>
                                    </p:set>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500"/>
                                        <p:tgtEl>
                                          <p:spTgt spid="1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6" grpId="0"/>
      <p:bldP spid="1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8056848" y="1632857"/>
            <a:ext cx="9172374" cy="2246769"/>
          </a:xfrm>
          <a:prstGeom prst="rect">
            <a:avLst/>
          </a:prstGeom>
          <a:noFill/>
        </p:spPr>
        <p:txBody>
          <a:bodyPr wrap="square" rtlCol="0">
            <a:spAutoFit/>
          </a:bodyPr>
          <a:lstStyle/>
          <a:p>
            <a:pPr>
              <a:lnSpc>
                <a:spcPts val="8400"/>
              </a:lnSpc>
            </a:pPr>
            <a:r>
              <a:rPr lang="zh-CN" alt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altLang="zh-CN"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WEB DESIGNER</a:t>
            </a:r>
            <a:endParaRPr 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4"/>
          <p:cNvSpPr txBox="1"/>
          <p:nvPr/>
        </p:nvSpPr>
        <p:spPr>
          <a:xfrm>
            <a:off x="8056848" y="3927429"/>
            <a:ext cx="9172374" cy="1938992"/>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Semantics, a large language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ocean.</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Скругленный прямоугольник 6"/>
          <p:cNvSpPr/>
          <p:nvPr/>
        </p:nvSpPr>
        <p:spPr>
          <a:xfrm>
            <a:off x="9940291" y="6075948"/>
            <a:ext cx="6901825" cy="24464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Скругленный прямоугольник 7"/>
          <p:cNvSpPr/>
          <p:nvPr/>
        </p:nvSpPr>
        <p:spPr>
          <a:xfrm>
            <a:off x="8201226" y="6075948"/>
            <a:ext cx="7471612" cy="244642"/>
          </a:xfrm>
          <a:prstGeom prst="roundRect">
            <a:avLst/>
          </a:pr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8"/>
          <p:cNvSpPr txBox="1"/>
          <p:nvPr/>
        </p:nvSpPr>
        <p:spPr>
          <a:xfrm>
            <a:off x="8121016" y="5586634"/>
            <a:ext cx="2367044" cy="365869"/>
          </a:xfrm>
          <a:prstGeom prst="rect">
            <a:avLst/>
          </a:prstGeom>
          <a:noFill/>
        </p:spPr>
        <p:txBody>
          <a:bodyPr wrap="square" rtlCol="0">
            <a:spAutoFit/>
          </a:bodyPr>
          <a:lstStyle/>
          <a:p>
            <a:pPr>
              <a:lnSpc>
                <a:spcPts val="2400"/>
              </a:lnSpc>
            </a:pPr>
            <a:r>
              <a:rPr lang="en-US" sz="1400" b="1" kern="0" spc="100" dirty="0" smtClean="0">
                <a:solidFill>
                  <a:schemeClr val="bg2">
                    <a:lumMod val="10000"/>
                  </a:schemeClr>
                </a:solidFill>
                <a:latin typeface="微软雅黑" panose="020B0503020204020204" pitchFamily="34" charset="-122"/>
                <a:ea typeface="微软雅黑" panose="020B0503020204020204" pitchFamily="34" charset="-122"/>
                <a:cs typeface="Cardo" panose="02020600000000000000" pitchFamily="18" charset="-79"/>
                <a:sym typeface="微软雅黑" panose="020B0503020204020204" pitchFamily="34" charset="-122"/>
              </a:rPr>
              <a:t>GRAPHIC DESIGN</a:t>
            </a:r>
          </a:p>
        </p:txBody>
      </p:sp>
      <p:sp>
        <p:nvSpPr>
          <p:cNvPr id="10" name="TextBox 9"/>
          <p:cNvSpPr txBox="1"/>
          <p:nvPr/>
        </p:nvSpPr>
        <p:spPr>
          <a:xfrm>
            <a:off x="14475072" y="5586634"/>
            <a:ext cx="2367044" cy="365869"/>
          </a:xfrm>
          <a:prstGeom prst="rect">
            <a:avLst/>
          </a:prstGeom>
          <a:noFill/>
        </p:spPr>
        <p:txBody>
          <a:bodyPr wrap="square" rtlCol="0">
            <a:spAutoFit/>
          </a:bodyPr>
          <a:lstStyle/>
          <a:p>
            <a:pPr algn="r">
              <a:lnSpc>
                <a:spcPts val="2400"/>
              </a:lnSpc>
            </a:pPr>
            <a:r>
              <a:rPr lang="en-US" sz="1400" i="1" kern="0" spc="100" dirty="0" smtClean="0">
                <a:solidFill>
                  <a:schemeClr val="bg2">
                    <a:lumMod val="10000"/>
                  </a:schemeClr>
                </a:solidFill>
                <a:latin typeface="微软雅黑" panose="020B0503020204020204" pitchFamily="34" charset="-122"/>
                <a:ea typeface="微软雅黑" panose="020B0503020204020204" pitchFamily="34" charset="-122"/>
                <a:cs typeface="Cardo" panose="02020600000000000000" pitchFamily="18" charset="-79"/>
                <a:sym typeface="微软雅黑" panose="020B0503020204020204" pitchFamily="34" charset="-122"/>
              </a:rPr>
              <a:t>87%</a:t>
            </a:r>
          </a:p>
        </p:txBody>
      </p:sp>
      <p:sp>
        <p:nvSpPr>
          <p:cNvPr id="11" name="Скругленный прямоугольник 10"/>
          <p:cNvSpPr/>
          <p:nvPr/>
        </p:nvSpPr>
        <p:spPr>
          <a:xfrm>
            <a:off x="9940291" y="7277690"/>
            <a:ext cx="6901825" cy="24464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Скругленный прямоугольник 11"/>
          <p:cNvSpPr/>
          <p:nvPr/>
        </p:nvSpPr>
        <p:spPr>
          <a:xfrm>
            <a:off x="8201226" y="7277690"/>
            <a:ext cx="4538074" cy="244642"/>
          </a:xfrm>
          <a:prstGeom prst="roundRect">
            <a:avLst/>
          </a:pr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3" name="TextBox 12"/>
          <p:cNvSpPr txBox="1"/>
          <p:nvPr/>
        </p:nvSpPr>
        <p:spPr>
          <a:xfrm>
            <a:off x="8121016" y="6788376"/>
            <a:ext cx="2367044" cy="365869"/>
          </a:xfrm>
          <a:prstGeom prst="rect">
            <a:avLst/>
          </a:prstGeom>
          <a:noFill/>
        </p:spPr>
        <p:txBody>
          <a:bodyPr wrap="square" rtlCol="0">
            <a:spAutoFit/>
          </a:bodyPr>
          <a:lstStyle/>
          <a:p>
            <a:pPr>
              <a:lnSpc>
                <a:spcPts val="2400"/>
              </a:lnSpc>
            </a:pPr>
            <a:r>
              <a:rPr lang="en-US" sz="1400" b="1" kern="0" spc="100" dirty="0" smtClean="0">
                <a:solidFill>
                  <a:schemeClr val="bg2">
                    <a:lumMod val="10000"/>
                  </a:schemeClr>
                </a:solidFill>
                <a:latin typeface="微软雅黑" panose="020B0503020204020204" pitchFamily="34" charset="-122"/>
                <a:ea typeface="微软雅黑" panose="020B0503020204020204" pitchFamily="34" charset="-122"/>
                <a:cs typeface="Cardo" panose="02020600000000000000" pitchFamily="18" charset="-79"/>
                <a:sym typeface="微软雅黑" panose="020B0503020204020204" pitchFamily="34" charset="-122"/>
              </a:rPr>
              <a:t>WEB DEVELOPENT</a:t>
            </a:r>
          </a:p>
        </p:txBody>
      </p:sp>
      <p:sp>
        <p:nvSpPr>
          <p:cNvPr id="14" name="TextBox 13"/>
          <p:cNvSpPr txBox="1"/>
          <p:nvPr/>
        </p:nvSpPr>
        <p:spPr>
          <a:xfrm>
            <a:off x="14475072" y="6788376"/>
            <a:ext cx="2367044" cy="365869"/>
          </a:xfrm>
          <a:prstGeom prst="rect">
            <a:avLst/>
          </a:prstGeom>
          <a:noFill/>
        </p:spPr>
        <p:txBody>
          <a:bodyPr wrap="square" rtlCol="0">
            <a:spAutoFit/>
          </a:bodyPr>
          <a:lstStyle/>
          <a:p>
            <a:pPr algn="r">
              <a:lnSpc>
                <a:spcPts val="2400"/>
              </a:lnSpc>
            </a:pPr>
            <a:r>
              <a:rPr lang="en-US" sz="1400" i="1" kern="0" spc="100" dirty="0" smtClean="0">
                <a:solidFill>
                  <a:schemeClr val="bg2">
                    <a:lumMod val="10000"/>
                  </a:schemeClr>
                </a:solidFill>
                <a:latin typeface="微软雅黑" panose="020B0503020204020204" pitchFamily="34" charset="-122"/>
                <a:ea typeface="微软雅黑" panose="020B0503020204020204" pitchFamily="34" charset="-122"/>
                <a:cs typeface="Cardo" panose="02020600000000000000" pitchFamily="18" charset="-79"/>
                <a:sym typeface="微软雅黑" panose="020B0503020204020204" pitchFamily="34" charset="-122"/>
              </a:rPr>
              <a:t>64%</a:t>
            </a:r>
          </a:p>
        </p:txBody>
      </p:sp>
      <p:sp>
        <p:nvSpPr>
          <p:cNvPr id="15" name="Скругленный прямоугольник 14"/>
          <p:cNvSpPr/>
          <p:nvPr/>
        </p:nvSpPr>
        <p:spPr>
          <a:xfrm>
            <a:off x="9940291" y="8479432"/>
            <a:ext cx="6901825" cy="244642"/>
          </a:xfrm>
          <a:prstGeom prst="round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6" name="Скругленный прямоугольник 15"/>
          <p:cNvSpPr/>
          <p:nvPr/>
        </p:nvSpPr>
        <p:spPr>
          <a:xfrm>
            <a:off x="8201226" y="8479432"/>
            <a:ext cx="5386107" cy="244642"/>
          </a:xfrm>
          <a:prstGeom prst="roundRect">
            <a:avLst/>
          </a:pr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7" name="TextBox 16"/>
          <p:cNvSpPr txBox="1"/>
          <p:nvPr/>
        </p:nvSpPr>
        <p:spPr>
          <a:xfrm>
            <a:off x="8121016" y="7990118"/>
            <a:ext cx="2367044" cy="365869"/>
          </a:xfrm>
          <a:prstGeom prst="rect">
            <a:avLst/>
          </a:prstGeom>
          <a:noFill/>
        </p:spPr>
        <p:txBody>
          <a:bodyPr wrap="square" rtlCol="0">
            <a:spAutoFit/>
          </a:bodyPr>
          <a:lstStyle/>
          <a:p>
            <a:pPr>
              <a:lnSpc>
                <a:spcPts val="2400"/>
              </a:lnSpc>
            </a:pPr>
            <a:r>
              <a:rPr lang="en-US" sz="1400" b="1" kern="0" spc="100" dirty="0" smtClean="0">
                <a:solidFill>
                  <a:schemeClr val="bg2">
                    <a:lumMod val="10000"/>
                  </a:schemeClr>
                </a:solidFill>
                <a:latin typeface="微软雅黑" panose="020B0503020204020204" pitchFamily="34" charset="-122"/>
                <a:ea typeface="微软雅黑" panose="020B0503020204020204" pitchFamily="34" charset="-122"/>
                <a:cs typeface="Cardo" panose="02020600000000000000" pitchFamily="18" charset="-79"/>
                <a:sym typeface="微软雅黑" panose="020B0503020204020204" pitchFamily="34" charset="-122"/>
              </a:rPr>
              <a:t>COMMAND WORK</a:t>
            </a:r>
          </a:p>
        </p:txBody>
      </p:sp>
      <p:sp>
        <p:nvSpPr>
          <p:cNvPr id="18" name="TextBox 17"/>
          <p:cNvSpPr txBox="1"/>
          <p:nvPr/>
        </p:nvSpPr>
        <p:spPr>
          <a:xfrm>
            <a:off x="14475072" y="7990118"/>
            <a:ext cx="2367044" cy="365869"/>
          </a:xfrm>
          <a:prstGeom prst="rect">
            <a:avLst/>
          </a:prstGeom>
          <a:noFill/>
        </p:spPr>
        <p:txBody>
          <a:bodyPr wrap="square" rtlCol="0">
            <a:spAutoFit/>
          </a:bodyPr>
          <a:lstStyle/>
          <a:p>
            <a:pPr algn="r">
              <a:lnSpc>
                <a:spcPts val="2400"/>
              </a:lnSpc>
            </a:pPr>
            <a:r>
              <a:rPr lang="en-US" sz="1400" i="1" kern="0" spc="100" dirty="0" smtClean="0">
                <a:solidFill>
                  <a:schemeClr val="bg2">
                    <a:lumMod val="10000"/>
                  </a:schemeClr>
                </a:solidFill>
                <a:latin typeface="微软雅黑" panose="020B0503020204020204" pitchFamily="34" charset="-122"/>
                <a:ea typeface="微软雅黑" panose="020B0503020204020204" pitchFamily="34" charset="-122"/>
                <a:cs typeface="Cardo" panose="02020600000000000000" pitchFamily="18" charset="-79"/>
                <a:sym typeface="微软雅黑" panose="020B0503020204020204" pitchFamily="34" charset="-122"/>
              </a:rPr>
              <a:t>73%</a:t>
            </a:r>
          </a:p>
        </p:txBody>
      </p:sp>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5939" b="5939"/>
          <a:stretch>
            <a:fillRect/>
          </a:stretch>
        </p:blipFill>
        <p:spPr/>
      </p:pic>
    </p:spTree>
    <p:extLst>
      <p:ext uri="{BB962C8B-B14F-4D97-AF65-F5344CB8AC3E}">
        <p14:creationId xmlns:p14="http://schemas.microsoft.com/office/powerpoint/2010/main" val="140311629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gtEl>
                                        <p:attrNameLst>
                                          <p:attrName>ppt_y</p:attrName>
                                        </p:attrNameLst>
                                      </p:cBhvr>
                                      <p:tavLst>
                                        <p:tav tm="0">
                                          <p:val>
                                            <p:strVal val="#ppt_y"/>
                                          </p:val>
                                        </p:tav>
                                        <p:tav tm="100000">
                                          <p:val>
                                            <p:strVal val="#ppt_y"/>
                                          </p:val>
                                        </p:tav>
                                      </p:tavLst>
                                    </p:anim>
                                    <p:anim calcmode="lin" valueType="num">
                                      <p:cBhvr>
                                        <p:cTn id="9"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up)">
                                      <p:cBhvr>
                                        <p:cTn id="21" dur="750"/>
                                        <p:tgtEl>
                                          <p:spTgt spid="9"/>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1" fill="hold" grpId="0" nodeType="click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up)">
                                      <p:cBhvr>
                                        <p:cTn id="34" dur="75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wipe(up)">
                                      <p:cBhvr>
                                        <p:cTn id="39" dur="750"/>
                                        <p:tgtEl>
                                          <p:spTgt spid="13"/>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12"/>
                                        </p:tgtEl>
                                        <p:attrNameLst>
                                          <p:attrName>style.visibility</p:attrName>
                                        </p:attrNameLst>
                                      </p:cBhvr>
                                      <p:to>
                                        <p:strVal val="visible"/>
                                      </p:to>
                                    </p:set>
                                    <p:animEffect transition="in" filter="wipe(left)">
                                      <p:cBhvr>
                                        <p:cTn id="44" dur="500"/>
                                        <p:tgtEl>
                                          <p:spTgt spid="12"/>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wipe(left)">
                                      <p:cBhvr>
                                        <p:cTn id="47" dur="500"/>
                                        <p:tgtEl>
                                          <p:spTgt spid="11"/>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75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1" fill="hold" grpId="0" nodeType="click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up)">
                                      <p:cBhvr>
                                        <p:cTn id="57" dur="75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15"/>
                                        </p:tgtEl>
                                        <p:attrNameLst>
                                          <p:attrName>style.visibility</p:attrName>
                                        </p:attrNameLst>
                                      </p:cBhvr>
                                      <p:to>
                                        <p:strVal val="visible"/>
                                      </p:to>
                                    </p:set>
                                    <p:animEffect transition="in" filter="wipe(left)">
                                      <p:cBhvr>
                                        <p:cTn id="65" dur="500"/>
                                        <p:tgtEl>
                                          <p:spTgt spid="15"/>
                                        </p:tgtEl>
                                      </p:cBhvr>
                                    </p:animEffect>
                                  </p:childTnLst>
                                </p:cTn>
                              </p:par>
                            </p:childTnLst>
                          </p:cTn>
                        </p:par>
                      </p:childTnLst>
                    </p:cTn>
                  </p:par>
                  <p:par>
                    <p:cTn id="66" fill="hold">
                      <p:stCondLst>
                        <p:cond delay="indefinite"/>
                      </p:stCondLst>
                      <p:childTnLst>
                        <p:par>
                          <p:cTn id="67" fill="hold">
                            <p:stCondLst>
                              <p:cond delay="0"/>
                            </p:stCondLst>
                            <p:childTnLst>
                              <p:par>
                                <p:cTn id="68" presetID="22" presetClass="entr" presetSubtype="1" fill="hold" grpId="0" nodeType="click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wipe(up)">
                                      <p:cBhvr>
                                        <p:cTn id="70" dur="75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7" grpId="0" animBg="1"/>
      <p:bldP spid="8" grpId="0" animBg="1"/>
      <p:bldP spid="9" grpId="0"/>
      <p:bldP spid="10" grpId="0"/>
      <p:bldP spid="11" grpId="0" animBg="1"/>
      <p:bldP spid="12" grpId="0" animBg="1"/>
      <p:bldP spid="13" grpId="0"/>
      <p:bldP spid="14" grpId="0"/>
      <p:bldP spid="15" grpId="0" animBg="1"/>
      <p:bldP spid="16" grpId="0" animBg="1"/>
      <p:bldP spid="17"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391357" y="2166300"/>
            <a:ext cx="9581448" cy="3323987"/>
          </a:xfrm>
          <a:prstGeom prst="rect">
            <a:avLst/>
          </a:prstGeom>
          <a:noFill/>
        </p:spPr>
        <p:txBody>
          <a:bodyPr wrap="square" rtlCol="0">
            <a:spAutoFit/>
          </a:bodyPr>
          <a:lstStyle/>
          <a:p>
            <a:pP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FEATURED PROJECT:</a:t>
            </a:r>
          </a:p>
          <a:p>
            <a:pPr>
              <a:lnSpc>
                <a:spcPts val="8400"/>
              </a:lnSpc>
            </a:pPr>
            <a:r>
              <a:rPr lang="zh-CN" alt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altLang="zh-CN"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Box 3"/>
          <p:cNvSpPr txBox="1"/>
          <p:nvPr/>
        </p:nvSpPr>
        <p:spPr>
          <a:xfrm>
            <a:off x="1391357" y="5715990"/>
            <a:ext cx="8057445" cy="1884618"/>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Semantics, a large language ocean. A small river named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Duden.</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1297" b="11297"/>
          <a:stretch>
            <a:fillRect/>
          </a:stretch>
        </p:blipFill>
        <p:spPr/>
      </p:pic>
    </p:spTree>
    <p:extLst>
      <p:ext uri="{BB962C8B-B14F-4D97-AF65-F5344CB8AC3E}">
        <p14:creationId xmlns:p14="http://schemas.microsoft.com/office/powerpoint/2010/main" val="49317306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3"/>
                                        </p:tgtEl>
                                        <p:attrNameLst>
                                          <p:attrName>ppt_y</p:attrName>
                                        </p:attrNameLst>
                                      </p:cBhvr>
                                      <p:tavLst>
                                        <p:tav tm="0">
                                          <p:val>
                                            <p:strVal val="#ppt_y"/>
                                          </p:val>
                                        </p:tav>
                                        <p:tav tm="100000">
                                          <p:val>
                                            <p:strVal val="#ppt_y"/>
                                          </p:val>
                                        </p:tav>
                                      </p:tavLst>
                                    </p:anim>
                                    <p:anim calcmode="lin" valueType="num">
                                      <p:cBhvr>
                                        <p:cTn id="9"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1314404" y="6521117"/>
            <a:ext cx="16347954" cy="2719138"/>
          </a:xfrm>
          <a:prstGeom prst="rect">
            <a:avLst/>
          </a:prstGeom>
          <a:noFill/>
          <a:ln w="76200">
            <a:solidFill>
              <a:srgbClr val="F5E4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4"/>
          <p:cNvSpPr txBox="1"/>
          <p:nvPr/>
        </p:nvSpPr>
        <p:spPr>
          <a:xfrm>
            <a:off x="1876925" y="6960410"/>
            <a:ext cx="10539663" cy="2400657"/>
          </a:xfrm>
          <a:prstGeom prst="rect">
            <a:avLst/>
          </a:prstGeom>
          <a:noFill/>
        </p:spPr>
        <p:txBody>
          <a:bodyPr wrap="square" rtlCol="0">
            <a:spAutoFit/>
          </a:bodyPr>
          <a:lstStyle/>
          <a:p>
            <a:pP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Far </a:t>
            </a: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far away, behind the word mountains, far from the </a:t>
            </a: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countries Vokal </a:t>
            </a: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and Consonantia, there live the blind texts. Separated they meridian sun strikes the upper surface of </a:t>
            </a: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the</a:t>
            </a: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 It showed a lady fitted out with a fur hat and fur boa who sat </a:t>
            </a: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upright</a:t>
            </a:r>
            <a:r>
              <a:rPr lang="en-US" sz="2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 It wasn't a dream. His room, a proper human room although a little too small, lay </a:t>
            </a: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peacefully.</a:t>
            </a:r>
          </a:p>
        </p:txBody>
      </p:sp>
      <p:sp>
        <p:nvSpPr>
          <p:cNvPr id="7" name="TextBox 6"/>
          <p:cNvSpPr txBox="1"/>
          <p:nvPr/>
        </p:nvSpPr>
        <p:spPr>
          <a:xfrm>
            <a:off x="1314404" y="1765469"/>
            <a:ext cx="14363745" cy="2246769"/>
          </a:xfrm>
          <a:prstGeom prst="rect">
            <a:avLst/>
          </a:prstGeom>
          <a:noFill/>
        </p:spPr>
        <p:txBody>
          <a:bodyPr wrap="square" rtlCol="0">
            <a:spAutoFit/>
          </a:bodyPr>
          <a:lstStyle/>
          <a:p>
            <a:pP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FEATURED PROJECT:</a:t>
            </a:r>
          </a:p>
          <a:p>
            <a:pPr>
              <a:lnSpc>
                <a:spcPts val="8400"/>
              </a:lnSpc>
            </a:pPr>
            <a:r>
              <a:rPr lang="zh-CN" alt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altLang="zh-CN"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Box 7"/>
          <p:cNvSpPr txBox="1"/>
          <p:nvPr/>
        </p:nvSpPr>
        <p:spPr>
          <a:xfrm>
            <a:off x="1314404" y="4160630"/>
            <a:ext cx="10813427" cy="1938992"/>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Semantics</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It wasn't a dream. His room, a proper human room although a little too small, lay peacefully between its four familiar walls.</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7836" r="7836"/>
          <a:stretch>
            <a:fillRect/>
          </a:stretch>
        </p:blipFill>
        <p:spPr/>
      </p:pic>
    </p:spTree>
    <p:extLst>
      <p:ext uri="{BB962C8B-B14F-4D97-AF65-F5344CB8AC3E}">
        <p14:creationId xmlns:p14="http://schemas.microsoft.com/office/powerpoint/2010/main" val="286157033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7"/>
                                        </p:tgtEl>
                                        <p:attrNameLst>
                                          <p:attrName>style.visibility</p:attrName>
                                        </p:attrNameLst>
                                      </p:cBhvr>
                                      <p:to>
                                        <p:strVal val="visible"/>
                                      </p:to>
                                    </p:set>
                                    <p:anim calcmode="lin" valueType="num">
                                      <p:cBhvr>
                                        <p:cTn id="7" dur="25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7"/>
                                        </p:tgtEl>
                                        <p:attrNameLst>
                                          <p:attrName>ppt_y</p:attrName>
                                        </p:attrNameLst>
                                      </p:cBhvr>
                                      <p:tavLst>
                                        <p:tav tm="0">
                                          <p:val>
                                            <p:strVal val="#ppt_y"/>
                                          </p:val>
                                        </p:tav>
                                        <p:tav tm="100000">
                                          <p:val>
                                            <p:strVal val="#ppt_y"/>
                                          </p:val>
                                        </p:tav>
                                      </p:tavLst>
                                    </p:anim>
                                    <p:anim calcmode="lin" valueType="num">
                                      <p:cBhvr>
                                        <p:cTn id="9" dur="25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fade">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heel(1)">
                                      <p:cBhvr>
                                        <p:cTn id="21" dur="75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0"/>
      <p:bldP spid="7" grpId="0"/>
      <p:bldP spid="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8229599" y="6689558"/>
            <a:ext cx="9144001" cy="2430378"/>
          </a:xfrm>
          <a:prstGeom prst="rect">
            <a:avLst/>
          </a:prstGeom>
          <a:noFill/>
          <a:ln w="1270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n>
                <a:solidFill>
                  <a:schemeClr val="tx1"/>
                </a:solidFill>
              </a:ln>
              <a:no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Прямоугольник 6"/>
          <p:cNvSpPr/>
          <p:nvPr/>
        </p:nvSpPr>
        <p:spPr>
          <a:xfrm>
            <a:off x="8651490" y="7146773"/>
            <a:ext cx="1704904" cy="1611480"/>
          </a:xfrm>
          <a:prstGeom prst="rect">
            <a:avLst/>
          </a:prstGeom>
          <a:solidFill>
            <a:srgbClr val="F5E47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8"/>
          <p:cNvSpPr txBox="1"/>
          <p:nvPr/>
        </p:nvSpPr>
        <p:spPr>
          <a:xfrm>
            <a:off x="10548902" y="7203923"/>
            <a:ext cx="6535940" cy="1422954"/>
          </a:xfrm>
          <a:prstGeom prst="rect">
            <a:avLst/>
          </a:prstGeom>
          <a:noFill/>
        </p:spPr>
        <p:txBody>
          <a:bodyPr wrap="square" rtlCol="0">
            <a:spAutoFit/>
          </a:bodyPr>
          <a:lstStyle/>
          <a:p>
            <a:pP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a:t>
            </a:r>
            <a:endParaRPr lang="ru-RU" sz="66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9"/>
          <p:cNvSpPr txBox="1"/>
          <p:nvPr/>
        </p:nvSpPr>
        <p:spPr>
          <a:xfrm>
            <a:off x="8229600" y="1909847"/>
            <a:ext cx="9581448" cy="2246769"/>
          </a:xfrm>
          <a:prstGeom prst="rect">
            <a:avLst/>
          </a:prstGeom>
          <a:noFill/>
        </p:spPr>
        <p:txBody>
          <a:bodyPr wrap="square" rtlCol="0">
            <a:spAutoFit/>
          </a:bodyPr>
          <a:lstStyle/>
          <a:p>
            <a:pPr>
              <a:lnSpc>
                <a:spcPts val="8400"/>
              </a:lnSpc>
            </a:pPr>
            <a:r>
              <a:rPr 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PORTFOLIO SLIDE:</a:t>
            </a:r>
          </a:p>
          <a:p>
            <a:pPr>
              <a:lnSpc>
                <a:spcPts val="8400"/>
              </a:lnSpc>
            </a:pPr>
            <a:r>
              <a:rPr lang="zh-CN" alt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altLang="zh-CN"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TextBox 10"/>
          <p:cNvSpPr txBox="1"/>
          <p:nvPr/>
        </p:nvSpPr>
        <p:spPr>
          <a:xfrm>
            <a:off x="8229599" y="4305008"/>
            <a:ext cx="9144001" cy="1884618"/>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Semantics</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It wasn't a dream. His room, a proper human room although a little too small, lay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peacefully</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占位符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6577" r="16577"/>
          <a:stretch>
            <a:fillRect/>
          </a:stretch>
        </p:blipFill>
        <p:spPr/>
      </p:pic>
      <p:pic>
        <p:nvPicPr>
          <p:cNvPr id="12" name="图片占位符 11"/>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19625" b="19625"/>
          <a:stretch>
            <a:fillRect/>
          </a:stretch>
        </p:blipFill>
        <p:spPr/>
      </p:pic>
      <p:pic>
        <p:nvPicPr>
          <p:cNvPr id="13" name="图片占位符 12"/>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8312" b="8312"/>
          <a:stretch>
            <a:fillRect/>
          </a:stretch>
        </p:blipFill>
        <p:spPr/>
      </p:pic>
    </p:spTree>
    <p:extLst>
      <p:ext uri="{BB962C8B-B14F-4D97-AF65-F5344CB8AC3E}">
        <p14:creationId xmlns:p14="http://schemas.microsoft.com/office/powerpoint/2010/main" val="2312720931"/>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2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0"/>
                                        </p:tgtEl>
                                        <p:attrNameLst>
                                          <p:attrName>ppt_y</p:attrName>
                                        </p:attrNameLst>
                                      </p:cBhvr>
                                      <p:tavLst>
                                        <p:tav tm="0">
                                          <p:val>
                                            <p:strVal val="#ppt_y"/>
                                          </p:val>
                                        </p:tav>
                                        <p:tav tm="100000">
                                          <p:val>
                                            <p:strVal val="#ppt_y"/>
                                          </p:val>
                                        </p:tav>
                                      </p:tavLst>
                                    </p:anim>
                                    <p:anim calcmode="lin" valueType="num">
                                      <p:cBhvr>
                                        <p:cTn id="9" dur="2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wheel(1)">
                                      <p:cBhvr>
                                        <p:cTn id="21" dur="500"/>
                                        <p:tgtEl>
                                          <p:spTgt spid="6"/>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up)">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7940" r="7940"/>
          <a:stretch>
            <a:fillRect/>
          </a:stretch>
        </p:blipFill>
        <p:spPr/>
      </p:pic>
      <p:pic>
        <p:nvPicPr>
          <p:cNvPr id="7" name="图片占位符 6"/>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426" b="426"/>
          <a:stretch>
            <a:fillRect/>
          </a:stretch>
        </p:blipFill>
        <p:spPr/>
      </p:pic>
      <p:pic>
        <p:nvPicPr>
          <p:cNvPr id="9" name="图片占位符 8"/>
          <p:cNvPicPr>
            <a:picLocks noGrp="1" noChangeAspect="1"/>
          </p:cNvPicPr>
          <p:nvPr>
            <p:ph type="pic" sz="quarter" idx="12"/>
          </p:nvPr>
        </p:nvPicPr>
        <p:blipFill>
          <a:blip r:embed="rId5">
            <a:extLst>
              <a:ext uri="{28A0092B-C50C-407E-A947-70E740481C1C}">
                <a14:useLocalDpi xmlns:a14="http://schemas.microsoft.com/office/drawing/2010/main" val="0"/>
              </a:ext>
            </a:extLst>
          </a:blip>
          <a:srcRect t="33471" b="33471"/>
          <a:stretch>
            <a:fillRect/>
          </a:stretch>
        </p:blipFill>
        <p:spPr/>
      </p:pic>
      <p:pic>
        <p:nvPicPr>
          <p:cNvPr id="10" name="图片占位符 9"/>
          <p:cNvPicPr>
            <a:picLocks noGrp="1" noChangeAspect="1"/>
          </p:cNvPicPr>
          <p:nvPr>
            <p:ph type="pic" sz="quarter" idx="14"/>
          </p:nvPr>
        </p:nvPicPr>
        <p:blipFill>
          <a:blip r:embed="rId6">
            <a:extLst>
              <a:ext uri="{28A0092B-C50C-407E-A947-70E740481C1C}">
                <a14:useLocalDpi xmlns:a14="http://schemas.microsoft.com/office/drawing/2010/main" val="0"/>
              </a:ext>
            </a:extLst>
          </a:blip>
          <a:srcRect t="7307" b="7307"/>
          <a:stretch>
            <a:fillRect/>
          </a:stretch>
        </p:blipFill>
        <p:spPr/>
      </p:pic>
      <p:pic>
        <p:nvPicPr>
          <p:cNvPr id="11" name="图片占位符 10"/>
          <p:cNvPicPr>
            <a:picLocks noGrp="1" noChangeAspect="1"/>
          </p:cNvPicPr>
          <p:nvPr>
            <p:ph type="pic" sz="quarter" idx="13"/>
          </p:nvPr>
        </p:nvPicPr>
        <p:blipFill>
          <a:blip r:embed="rId7">
            <a:extLst>
              <a:ext uri="{28A0092B-C50C-407E-A947-70E740481C1C}">
                <a14:useLocalDpi xmlns:a14="http://schemas.microsoft.com/office/drawing/2010/main" val="0"/>
              </a:ext>
            </a:extLst>
          </a:blip>
          <a:srcRect l="22380" r="22380"/>
          <a:stretch>
            <a:fillRect/>
          </a:stretch>
        </p:blipFill>
        <p:spPr/>
      </p:pic>
    </p:spTree>
    <p:extLst>
      <p:ext uri="{BB962C8B-B14F-4D97-AF65-F5344CB8AC3E}">
        <p14:creationId xmlns:p14="http://schemas.microsoft.com/office/powerpoint/2010/main" val="136882226"/>
      </p:ext>
    </p:extLst>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99331" y="1809927"/>
            <a:ext cx="9581448" cy="1169551"/>
          </a:xfrm>
          <a:prstGeom prst="rect">
            <a:avLst/>
          </a:prstGeom>
          <a:noFill/>
        </p:spPr>
        <p:txBody>
          <a:bodyPr wrap="square" rtlCol="0">
            <a:spAutoFit/>
          </a:bodyPr>
          <a:lstStyle/>
          <a:p>
            <a:pPr>
              <a:lnSpc>
                <a:spcPts val="8400"/>
              </a:lnSpc>
            </a:pPr>
            <a:r>
              <a:rPr lang="zh-CN" alt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altLang="zh-CN"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TextBox 2"/>
          <p:cNvSpPr txBox="1"/>
          <p:nvPr/>
        </p:nvSpPr>
        <p:spPr>
          <a:xfrm>
            <a:off x="1599331" y="4603819"/>
            <a:ext cx="7318791" cy="1938992"/>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coa.</a:t>
            </a:r>
          </a:p>
        </p:txBody>
      </p:sp>
      <p:sp>
        <p:nvSpPr>
          <p:cNvPr id="4" name="TextBox 3"/>
          <p:cNvSpPr txBox="1"/>
          <p:nvPr/>
        </p:nvSpPr>
        <p:spPr>
          <a:xfrm>
            <a:off x="1599331" y="3208565"/>
            <a:ext cx="1432341" cy="1083374"/>
          </a:xfrm>
          <a:prstGeom prst="rect">
            <a:avLst/>
          </a:prstGeom>
          <a:noFill/>
        </p:spPr>
        <p:txBody>
          <a:bodyPr wrap="square" rtlCol="0">
            <a:spAutoFit/>
          </a:bodyPr>
          <a:lstStyle/>
          <a:p>
            <a:pPr>
              <a:lnSpc>
                <a:spcPts val="8400"/>
              </a:lnSpc>
            </a:pPr>
            <a:r>
              <a:rPr lang="en-US" sz="6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1.</a:t>
            </a:r>
          </a:p>
        </p:txBody>
      </p:sp>
      <p:cxnSp>
        <p:nvCxnSpPr>
          <p:cNvPr id="6" name="Прямая соединительная линия 5"/>
          <p:cNvCxnSpPr/>
          <p:nvPr/>
        </p:nvCxnSpPr>
        <p:spPr>
          <a:xfrm>
            <a:off x="1679122" y="4378116"/>
            <a:ext cx="1276350" cy="0"/>
          </a:xfrm>
          <a:prstGeom prst="line">
            <a:avLst/>
          </a:prstGeom>
          <a:ln w="76200">
            <a:solidFill>
              <a:srgbClr val="F5E472"/>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1599331" y="7609751"/>
            <a:ext cx="7318791" cy="1938992"/>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coa.</a:t>
            </a:r>
          </a:p>
        </p:txBody>
      </p:sp>
      <p:sp>
        <p:nvSpPr>
          <p:cNvPr id="8" name="TextBox 7"/>
          <p:cNvSpPr txBox="1"/>
          <p:nvPr/>
        </p:nvSpPr>
        <p:spPr>
          <a:xfrm>
            <a:off x="1599331" y="6214497"/>
            <a:ext cx="1432341" cy="1083374"/>
          </a:xfrm>
          <a:prstGeom prst="rect">
            <a:avLst/>
          </a:prstGeom>
          <a:noFill/>
        </p:spPr>
        <p:txBody>
          <a:bodyPr wrap="square" rtlCol="0">
            <a:spAutoFit/>
          </a:bodyPr>
          <a:lstStyle/>
          <a:p>
            <a:pPr>
              <a:lnSpc>
                <a:spcPts val="8400"/>
              </a:lnSpc>
            </a:pPr>
            <a:r>
              <a:rPr lang="en-US" sz="6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2.</a:t>
            </a:r>
          </a:p>
        </p:txBody>
      </p:sp>
      <p:cxnSp>
        <p:nvCxnSpPr>
          <p:cNvPr id="9" name="Прямая соединительная линия 8"/>
          <p:cNvCxnSpPr/>
          <p:nvPr/>
        </p:nvCxnSpPr>
        <p:spPr>
          <a:xfrm>
            <a:off x="1679122" y="7384048"/>
            <a:ext cx="1276350" cy="0"/>
          </a:xfrm>
          <a:prstGeom prst="line">
            <a:avLst/>
          </a:prstGeom>
          <a:ln w="76200">
            <a:solidFill>
              <a:srgbClr val="F5E47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9505081" y="4603819"/>
            <a:ext cx="7318791" cy="1938992"/>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coa.</a:t>
            </a:r>
          </a:p>
        </p:txBody>
      </p:sp>
      <p:sp>
        <p:nvSpPr>
          <p:cNvPr id="11" name="TextBox 10"/>
          <p:cNvSpPr txBox="1"/>
          <p:nvPr/>
        </p:nvSpPr>
        <p:spPr>
          <a:xfrm>
            <a:off x="9505081" y="3208565"/>
            <a:ext cx="1432341" cy="1083374"/>
          </a:xfrm>
          <a:prstGeom prst="rect">
            <a:avLst/>
          </a:prstGeom>
          <a:noFill/>
        </p:spPr>
        <p:txBody>
          <a:bodyPr wrap="square" rtlCol="0">
            <a:spAutoFit/>
          </a:bodyPr>
          <a:lstStyle/>
          <a:p>
            <a:pPr>
              <a:lnSpc>
                <a:spcPts val="8400"/>
              </a:lnSpc>
            </a:pPr>
            <a:r>
              <a:rPr lang="en-US" sz="6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3.</a:t>
            </a:r>
          </a:p>
        </p:txBody>
      </p:sp>
      <p:cxnSp>
        <p:nvCxnSpPr>
          <p:cNvPr id="12" name="Прямая соединительная линия 11"/>
          <p:cNvCxnSpPr/>
          <p:nvPr/>
        </p:nvCxnSpPr>
        <p:spPr>
          <a:xfrm>
            <a:off x="9584872" y="4378116"/>
            <a:ext cx="1276350" cy="0"/>
          </a:xfrm>
          <a:prstGeom prst="line">
            <a:avLst/>
          </a:prstGeom>
          <a:ln w="76200">
            <a:solidFill>
              <a:srgbClr val="F5E472"/>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9505081" y="7609751"/>
            <a:ext cx="7318791" cy="1938992"/>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coa.</a:t>
            </a:r>
          </a:p>
        </p:txBody>
      </p:sp>
      <p:sp>
        <p:nvSpPr>
          <p:cNvPr id="14" name="TextBox 13"/>
          <p:cNvSpPr txBox="1"/>
          <p:nvPr/>
        </p:nvSpPr>
        <p:spPr>
          <a:xfrm>
            <a:off x="9505081" y="6214497"/>
            <a:ext cx="1432341" cy="1083374"/>
          </a:xfrm>
          <a:prstGeom prst="rect">
            <a:avLst/>
          </a:prstGeom>
          <a:noFill/>
        </p:spPr>
        <p:txBody>
          <a:bodyPr wrap="square" rtlCol="0">
            <a:spAutoFit/>
          </a:bodyPr>
          <a:lstStyle/>
          <a:p>
            <a:pPr>
              <a:lnSpc>
                <a:spcPts val="8400"/>
              </a:lnSpc>
            </a:pPr>
            <a:r>
              <a:rPr lang="en-US" sz="6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4.</a:t>
            </a:r>
          </a:p>
        </p:txBody>
      </p:sp>
      <p:cxnSp>
        <p:nvCxnSpPr>
          <p:cNvPr id="15" name="Прямая соединительная линия 14"/>
          <p:cNvCxnSpPr/>
          <p:nvPr/>
        </p:nvCxnSpPr>
        <p:spPr>
          <a:xfrm>
            <a:off x="9584872" y="7384048"/>
            <a:ext cx="1276350" cy="0"/>
          </a:xfrm>
          <a:prstGeom prst="line">
            <a:avLst/>
          </a:prstGeom>
          <a:ln w="76200">
            <a:solidFill>
              <a:srgbClr val="F5E47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361101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
                                        </p:tgtEl>
                                        <p:attrNameLst>
                                          <p:attrName>style.visibility</p:attrName>
                                        </p:attrNameLst>
                                      </p:cBhvr>
                                      <p:to>
                                        <p:strVal val="visible"/>
                                      </p:to>
                                    </p:set>
                                    <p:anim calcmode="lin" valueType="num">
                                      <p:cBhvr>
                                        <p:cTn id="7" dur="25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2"/>
                                        </p:tgtEl>
                                        <p:attrNameLst>
                                          <p:attrName>ppt_y</p:attrName>
                                        </p:attrNameLst>
                                      </p:cBhvr>
                                      <p:tavLst>
                                        <p:tav tm="0">
                                          <p:val>
                                            <p:strVal val="#ppt_y"/>
                                          </p:val>
                                        </p:tav>
                                        <p:tav tm="100000">
                                          <p:val>
                                            <p:strVal val="#ppt_y"/>
                                          </p:val>
                                        </p:tav>
                                      </p:tavLst>
                                    </p:anim>
                                    <p:anim calcmode="lin" valueType="num">
                                      <p:cBhvr>
                                        <p:cTn id="9" dur="25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2"/>
                                        </p:tgtEl>
                                      </p:cBhvr>
                                    </p:animEffect>
                                  </p:childTnLst>
                                </p:cTn>
                              </p:par>
                            </p:childTnLst>
                          </p:cTn>
                        </p:par>
                      </p:childTnLst>
                    </p:cTn>
                  </p:par>
                  <p:par>
                    <p:cTn id="12" fill="hold">
                      <p:stCondLst>
                        <p:cond delay="indefinite"/>
                      </p:stCondLst>
                      <p:childTnLst>
                        <p:par>
                          <p:cTn id="13" fill="hold">
                            <p:stCondLst>
                              <p:cond delay="0"/>
                            </p:stCondLst>
                            <p:childTnLst>
                              <p:par>
                                <p:cTn id="14" presetID="41" presetClass="entr" presetSubtype="0" fill="hold" grpId="0" nodeType="clickEffect">
                                  <p:stCondLst>
                                    <p:cond delay="0"/>
                                  </p:stCondLst>
                                  <p:iterate type="lt">
                                    <p:tmPct val="10000"/>
                                  </p:iterate>
                                  <p:childTnLst>
                                    <p:set>
                                      <p:cBhvr>
                                        <p:cTn id="15" dur="1" fill="hold">
                                          <p:stCondLst>
                                            <p:cond delay="0"/>
                                          </p:stCondLst>
                                        </p:cTn>
                                        <p:tgtEl>
                                          <p:spTgt spid="4"/>
                                        </p:tgtEl>
                                        <p:attrNameLst>
                                          <p:attrName>style.visibility</p:attrName>
                                        </p:attrNameLst>
                                      </p:cBhvr>
                                      <p:to>
                                        <p:strVal val="visible"/>
                                      </p:to>
                                    </p:set>
                                    <p:anim calcmode="lin" valueType="num">
                                      <p:cBhvr>
                                        <p:cTn id="16"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7" dur="250" fill="hold"/>
                                        <p:tgtEl>
                                          <p:spTgt spid="4"/>
                                        </p:tgtEl>
                                        <p:attrNameLst>
                                          <p:attrName>ppt_y</p:attrName>
                                        </p:attrNameLst>
                                      </p:cBhvr>
                                      <p:tavLst>
                                        <p:tav tm="0">
                                          <p:val>
                                            <p:strVal val="#ppt_y"/>
                                          </p:val>
                                        </p:tav>
                                        <p:tav tm="100000">
                                          <p:val>
                                            <p:strVal val="#ppt_y"/>
                                          </p:val>
                                        </p:tav>
                                      </p:tavLst>
                                    </p:anim>
                                    <p:anim calcmode="lin" valueType="num">
                                      <p:cBhvr>
                                        <p:cTn id="18"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9"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0" dur="250" tmFilter="0,0; .5, 1; 1, 1"/>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childTnLst>
                          </p:cTn>
                        </p:par>
                      </p:childTnLst>
                    </p:cTn>
                  </p:par>
                  <p:par>
                    <p:cTn id="31" fill="hold">
                      <p:stCondLst>
                        <p:cond delay="indefinite"/>
                      </p:stCondLst>
                      <p:childTnLst>
                        <p:par>
                          <p:cTn id="32" fill="hold">
                            <p:stCondLst>
                              <p:cond delay="0"/>
                            </p:stCondLst>
                            <p:childTnLst>
                              <p:par>
                                <p:cTn id="33" presetID="41" presetClass="entr" presetSubtype="0" fill="hold" grpId="0" nodeType="clickEffect">
                                  <p:stCondLst>
                                    <p:cond delay="0"/>
                                  </p:stCondLst>
                                  <p:iterate type="lt">
                                    <p:tmPct val="10000"/>
                                  </p:iterate>
                                  <p:childTnLst>
                                    <p:set>
                                      <p:cBhvr>
                                        <p:cTn id="34" dur="1" fill="hold">
                                          <p:stCondLst>
                                            <p:cond delay="0"/>
                                          </p:stCondLst>
                                        </p:cTn>
                                        <p:tgtEl>
                                          <p:spTgt spid="8"/>
                                        </p:tgtEl>
                                        <p:attrNameLst>
                                          <p:attrName>style.visibility</p:attrName>
                                        </p:attrNameLst>
                                      </p:cBhvr>
                                      <p:to>
                                        <p:strVal val="visible"/>
                                      </p:to>
                                    </p:set>
                                    <p:anim calcmode="lin" valueType="num">
                                      <p:cBhvr>
                                        <p:cTn id="35" dur="25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36" dur="250" fill="hold"/>
                                        <p:tgtEl>
                                          <p:spTgt spid="8"/>
                                        </p:tgtEl>
                                        <p:attrNameLst>
                                          <p:attrName>ppt_y</p:attrName>
                                        </p:attrNameLst>
                                      </p:cBhvr>
                                      <p:tavLst>
                                        <p:tav tm="0">
                                          <p:val>
                                            <p:strVal val="#ppt_y"/>
                                          </p:val>
                                        </p:tav>
                                        <p:tav tm="100000">
                                          <p:val>
                                            <p:strVal val="#ppt_y"/>
                                          </p:val>
                                        </p:tav>
                                      </p:tavLst>
                                    </p:anim>
                                    <p:anim calcmode="lin" valueType="num">
                                      <p:cBhvr>
                                        <p:cTn id="37" dur="25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38" dur="25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39" dur="250" tmFilter="0,0; .5, 1; 1, 1"/>
                                        <p:tgtEl>
                                          <p:spTgt spid="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Effect transition="in" filter="fade">
                                      <p:cBhvr>
                                        <p:cTn id="49" dur="500"/>
                                        <p:tgtEl>
                                          <p:spTgt spid="7"/>
                                        </p:tgtEl>
                                      </p:cBhvr>
                                    </p:animEffect>
                                  </p:childTnLst>
                                </p:cTn>
                              </p:par>
                            </p:childTnLst>
                          </p:cTn>
                        </p:par>
                      </p:childTnLst>
                    </p:cTn>
                  </p:par>
                  <p:par>
                    <p:cTn id="50" fill="hold">
                      <p:stCondLst>
                        <p:cond delay="indefinite"/>
                      </p:stCondLst>
                      <p:childTnLst>
                        <p:par>
                          <p:cTn id="51" fill="hold">
                            <p:stCondLst>
                              <p:cond delay="0"/>
                            </p:stCondLst>
                            <p:childTnLst>
                              <p:par>
                                <p:cTn id="52" presetID="41" presetClass="entr" presetSubtype="0" fill="hold" grpId="0" nodeType="clickEffect">
                                  <p:stCondLst>
                                    <p:cond delay="0"/>
                                  </p:stCondLst>
                                  <p:iterate type="lt">
                                    <p:tmPct val="10000"/>
                                  </p:iterate>
                                  <p:childTnLst>
                                    <p:set>
                                      <p:cBhvr>
                                        <p:cTn id="53" dur="1" fill="hold">
                                          <p:stCondLst>
                                            <p:cond delay="0"/>
                                          </p:stCondLst>
                                        </p:cTn>
                                        <p:tgtEl>
                                          <p:spTgt spid="11"/>
                                        </p:tgtEl>
                                        <p:attrNameLst>
                                          <p:attrName>style.visibility</p:attrName>
                                        </p:attrNameLst>
                                      </p:cBhvr>
                                      <p:to>
                                        <p:strVal val="visible"/>
                                      </p:to>
                                    </p:set>
                                    <p:anim calcmode="lin" valueType="num">
                                      <p:cBhvr>
                                        <p:cTn id="54" dur="25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5" dur="250" fill="hold"/>
                                        <p:tgtEl>
                                          <p:spTgt spid="11"/>
                                        </p:tgtEl>
                                        <p:attrNameLst>
                                          <p:attrName>ppt_y</p:attrName>
                                        </p:attrNameLst>
                                      </p:cBhvr>
                                      <p:tavLst>
                                        <p:tav tm="0">
                                          <p:val>
                                            <p:strVal val="#ppt_y"/>
                                          </p:val>
                                        </p:tav>
                                        <p:tav tm="100000">
                                          <p:val>
                                            <p:strVal val="#ppt_y"/>
                                          </p:val>
                                        </p:tav>
                                      </p:tavLst>
                                    </p:anim>
                                    <p:anim calcmode="lin" valueType="num">
                                      <p:cBhvr>
                                        <p:cTn id="56" dur="25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7" dur="25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8" dur="250" tmFilter="0,0; .5, 1; 1, 1"/>
                                        <p:tgtEl>
                                          <p:spTgt spid="11"/>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8" fill="hold" nodeType="click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wipe(left)">
                                      <p:cBhvr>
                                        <p:cTn id="63" dur="500"/>
                                        <p:tgtEl>
                                          <p:spTgt spid="12"/>
                                        </p:tgtEl>
                                      </p:cBhvr>
                                    </p:animEffect>
                                  </p:childTnLst>
                                </p:cTn>
                              </p:par>
                            </p:childTnLst>
                          </p:cTn>
                        </p:par>
                      </p:childTnLst>
                    </p:cTn>
                  </p:par>
                  <p:par>
                    <p:cTn id="64" fill="hold">
                      <p:stCondLst>
                        <p:cond delay="indefinite"/>
                      </p:stCondLst>
                      <p:childTnLst>
                        <p:par>
                          <p:cTn id="65" fill="hold">
                            <p:stCondLst>
                              <p:cond delay="0"/>
                            </p:stCondLst>
                            <p:childTnLst>
                              <p:par>
                                <p:cTn id="66" presetID="10" presetClass="entr" presetSubtype="0" fill="hold" grpId="0" nodeType="clickEffect">
                                  <p:stCondLst>
                                    <p:cond delay="0"/>
                                  </p:stCondLst>
                                  <p:childTnLst>
                                    <p:set>
                                      <p:cBhvr>
                                        <p:cTn id="67" dur="1" fill="hold">
                                          <p:stCondLst>
                                            <p:cond delay="0"/>
                                          </p:stCondLst>
                                        </p:cTn>
                                        <p:tgtEl>
                                          <p:spTgt spid="10"/>
                                        </p:tgtEl>
                                        <p:attrNameLst>
                                          <p:attrName>style.visibility</p:attrName>
                                        </p:attrNameLst>
                                      </p:cBhvr>
                                      <p:to>
                                        <p:strVal val="visible"/>
                                      </p:to>
                                    </p:set>
                                    <p:animEffect transition="in" filter="fade">
                                      <p:cBhvr>
                                        <p:cTn id="68" dur="500"/>
                                        <p:tgtEl>
                                          <p:spTgt spid="10"/>
                                        </p:tgtEl>
                                      </p:cBhvr>
                                    </p:animEffect>
                                  </p:childTnLst>
                                </p:cTn>
                              </p:par>
                            </p:childTnLst>
                          </p:cTn>
                        </p:par>
                      </p:childTnLst>
                    </p:cTn>
                  </p:par>
                  <p:par>
                    <p:cTn id="69" fill="hold">
                      <p:stCondLst>
                        <p:cond delay="indefinite"/>
                      </p:stCondLst>
                      <p:childTnLst>
                        <p:par>
                          <p:cTn id="70" fill="hold">
                            <p:stCondLst>
                              <p:cond delay="0"/>
                            </p:stCondLst>
                            <p:childTnLst>
                              <p:par>
                                <p:cTn id="71" presetID="41" presetClass="entr" presetSubtype="0" fill="hold" grpId="0" nodeType="clickEffect">
                                  <p:stCondLst>
                                    <p:cond delay="0"/>
                                  </p:stCondLst>
                                  <p:iterate type="lt">
                                    <p:tmPct val="10000"/>
                                  </p:iterate>
                                  <p:childTnLst>
                                    <p:set>
                                      <p:cBhvr>
                                        <p:cTn id="72" dur="1" fill="hold">
                                          <p:stCondLst>
                                            <p:cond delay="0"/>
                                          </p:stCondLst>
                                        </p:cTn>
                                        <p:tgtEl>
                                          <p:spTgt spid="14"/>
                                        </p:tgtEl>
                                        <p:attrNameLst>
                                          <p:attrName>style.visibility</p:attrName>
                                        </p:attrNameLst>
                                      </p:cBhvr>
                                      <p:to>
                                        <p:strVal val="visible"/>
                                      </p:to>
                                    </p:set>
                                    <p:anim calcmode="lin" valueType="num">
                                      <p:cBhvr>
                                        <p:cTn id="73" dur="25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74" dur="250" fill="hold"/>
                                        <p:tgtEl>
                                          <p:spTgt spid="14"/>
                                        </p:tgtEl>
                                        <p:attrNameLst>
                                          <p:attrName>ppt_y</p:attrName>
                                        </p:attrNameLst>
                                      </p:cBhvr>
                                      <p:tavLst>
                                        <p:tav tm="0">
                                          <p:val>
                                            <p:strVal val="#ppt_y"/>
                                          </p:val>
                                        </p:tav>
                                        <p:tav tm="100000">
                                          <p:val>
                                            <p:strVal val="#ppt_y"/>
                                          </p:val>
                                        </p:tav>
                                      </p:tavLst>
                                    </p:anim>
                                    <p:anim calcmode="lin" valueType="num">
                                      <p:cBhvr>
                                        <p:cTn id="75" dur="25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76" dur="25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77" dur="250" tmFilter="0,0; .5, 1; 1, 1"/>
                                        <p:tgtEl>
                                          <p:spTgt spid="14"/>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wipe(left)">
                                      <p:cBhvr>
                                        <p:cTn id="82" dur="500"/>
                                        <p:tgtEl>
                                          <p:spTgt spid="15"/>
                                        </p:tgtEl>
                                      </p:cBhvr>
                                    </p:animEffect>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fade">
                                      <p:cBhvr>
                                        <p:cTn id="8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7" grpId="0"/>
      <p:bldP spid="8" grpId="0"/>
      <p:bldP spid="10" grpId="0"/>
      <p:bldP spid="11"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12"/>
          <p:cNvSpPr txBox="1"/>
          <p:nvPr/>
        </p:nvSpPr>
        <p:spPr>
          <a:xfrm>
            <a:off x="7935600" y="2427512"/>
            <a:ext cx="4901092" cy="2400657"/>
          </a:xfrm>
          <a:prstGeom prst="rect">
            <a:avLst/>
          </a:prstGeom>
          <a:noFill/>
        </p:spPr>
        <p:txBody>
          <a:bodyPr wrap="square" rtlCol="0">
            <a:spAutoFit/>
          </a:bodyPr>
          <a:lstStyle/>
          <a:p>
            <a:pP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PROJECT NAME 001</a:t>
            </a:r>
          </a:p>
          <a:p>
            <a:pPr>
              <a:lnSpc>
                <a:spcPct val="150000"/>
              </a:lnSpc>
            </a:pPr>
            <a:r>
              <a:rPr lang="en-US" sz="20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Far </a:t>
            </a:r>
            <a:r>
              <a:rPr lang="en-US" sz="20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far away, behind the word </a:t>
            </a:r>
            <a:r>
              <a:rPr lang="en-US" sz="20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mountains </a:t>
            </a:r>
            <a:r>
              <a:rPr lang="en-US" sz="20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far from the </a:t>
            </a:r>
            <a:r>
              <a:rPr lang="en-US" sz="20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countries. It </a:t>
            </a:r>
            <a:r>
              <a:rPr lang="en-US" sz="20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wasn't a dream. His room, a proper human </a:t>
            </a:r>
            <a:r>
              <a:rPr lang="en-US" sz="20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room.</a:t>
            </a:r>
          </a:p>
        </p:txBody>
      </p:sp>
      <p:sp>
        <p:nvSpPr>
          <p:cNvPr id="18" name="TextBox 17"/>
          <p:cNvSpPr txBox="1"/>
          <p:nvPr/>
        </p:nvSpPr>
        <p:spPr>
          <a:xfrm>
            <a:off x="895350" y="1890797"/>
            <a:ext cx="6019800" cy="2246769"/>
          </a:xfrm>
          <a:prstGeom prst="rect">
            <a:avLst/>
          </a:prstGeom>
          <a:noFill/>
        </p:spPr>
        <p:txBody>
          <a:bodyPr wrap="square" rtlCol="0">
            <a:spAutoFit/>
          </a:bodyPr>
          <a:lstStyle/>
          <a:p>
            <a:pPr>
              <a:lnSpc>
                <a:spcPts val="8400"/>
              </a:lnSpc>
            </a:pPr>
            <a:r>
              <a:rPr 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PORTFOLIO </a:t>
            </a:r>
            <a:endParaRPr 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ts val="8400"/>
              </a:lnSpc>
            </a:pPr>
            <a:r>
              <a:rPr lang="zh-CN" alt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altLang="zh-CN"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18"/>
          <p:cNvSpPr txBox="1"/>
          <p:nvPr/>
        </p:nvSpPr>
        <p:spPr>
          <a:xfrm>
            <a:off x="895350" y="4343108"/>
            <a:ext cx="6019800" cy="4731552"/>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Semantics</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It wasn't a dream. </a:t>
            </a:r>
          </a:p>
          <a:p>
            <a:pPr>
              <a:lnSpc>
                <a:spcPct val="150000"/>
              </a:lnSpc>
              <a:spcBef>
                <a:spcPts val="600"/>
              </a:spcBef>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His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room, a proper human room although a little too small, lay peacefully between its four familiar walls. I throw myself down among the tall grass by the trickling stream; and, as I lie close to the earth, a thousand unknown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plants.</a:t>
            </a:r>
            <a:endParaRPr lang="ru-RU"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占位符 3"/>
          <p:cNvPicPr>
            <a:picLocks noGrp="1" noChangeAspect="1"/>
          </p:cNvPicPr>
          <p:nvPr>
            <p:ph type="pic" sz="quarter" idx="12"/>
          </p:nvPr>
        </p:nvPicPr>
        <p:blipFill>
          <a:blip r:embed="rId3">
            <a:extLst>
              <a:ext uri="{28A0092B-C50C-407E-A947-70E740481C1C}">
                <a14:useLocalDpi xmlns:a14="http://schemas.microsoft.com/office/drawing/2010/main" val="0"/>
              </a:ext>
            </a:extLst>
          </a:blip>
          <a:srcRect t="25264" b="25264"/>
          <a:stretch>
            <a:fillRect/>
          </a:stretch>
        </p:blipFill>
        <p:spPr/>
      </p:pic>
      <p:pic>
        <p:nvPicPr>
          <p:cNvPr id="5" name="图片占位符 4"/>
          <p:cNvPicPr>
            <a:picLocks noGrp="1" noChangeAspect="1"/>
          </p:cNvPicPr>
          <p:nvPr>
            <p:ph type="pic" sz="quarter" idx="13"/>
          </p:nvPr>
        </p:nvPicPr>
        <p:blipFill>
          <a:blip r:embed="rId4">
            <a:extLst>
              <a:ext uri="{28A0092B-C50C-407E-A947-70E740481C1C}">
                <a14:useLocalDpi xmlns:a14="http://schemas.microsoft.com/office/drawing/2010/main" val="0"/>
              </a:ext>
            </a:extLst>
          </a:blip>
          <a:srcRect l="13174" r="13174"/>
          <a:stretch>
            <a:fillRect/>
          </a:stretch>
        </p:blipFill>
        <p:spPr/>
      </p:pic>
    </p:spTree>
    <p:extLst>
      <p:ext uri="{BB962C8B-B14F-4D97-AF65-F5344CB8AC3E}">
        <p14:creationId xmlns:p14="http://schemas.microsoft.com/office/powerpoint/2010/main" val="387849488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18"/>
                                        </p:tgtEl>
                                        <p:attrNameLst>
                                          <p:attrName>style.visibility</p:attrName>
                                        </p:attrNameLst>
                                      </p:cBhvr>
                                      <p:to>
                                        <p:strVal val="visible"/>
                                      </p:to>
                                    </p:set>
                                    <p:anim calcmode="lin" valueType="num">
                                      <p:cBhvr>
                                        <p:cTn id="7" dur="2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18"/>
                                        </p:tgtEl>
                                        <p:attrNameLst>
                                          <p:attrName>ppt_y</p:attrName>
                                        </p:attrNameLst>
                                      </p:cBhvr>
                                      <p:tavLst>
                                        <p:tav tm="0">
                                          <p:val>
                                            <p:strVal val="#ppt_y"/>
                                          </p:val>
                                        </p:tav>
                                        <p:tav tm="100000">
                                          <p:val>
                                            <p:strVal val="#ppt_y"/>
                                          </p:val>
                                        </p:tav>
                                      </p:tavLst>
                                    </p:anim>
                                    <p:anim calcmode="lin" valueType="num">
                                      <p:cBhvr>
                                        <p:cTn id="9" dur="2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18"/>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9"/>
                                        </p:tgtEl>
                                        <p:attrNameLst>
                                          <p:attrName>style.visibility</p:attrName>
                                        </p:attrNameLst>
                                      </p:cBhvr>
                                      <p:to>
                                        <p:strVal val="visible"/>
                                      </p:to>
                                    </p:set>
                                    <p:animEffect transition="in" filter="fade">
                                      <p:cBhvr>
                                        <p:cTn id="16" dur="500"/>
                                        <p:tgtEl>
                                          <p:spTgt spid="1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2494" b="12494"/>
          <a:stretch>
            <a:fillRect/>
          </a:stretch>
        </p:blipFill>
        <p:spPr/>
      </p:pic>
      <p:sp>
        <p:nvSpPr>
          <p:cNvPr id="7" name="Прямоугольник 6"/>
          <p:cNvSpPr/>
          <p:nvPr/>
        </p:nvSpPr>
        <p:spPr>
          <a:xfrm>
            <a:off x="1314404" y="1104900"/>
            <a:ext cx="6629446" cy="8135355"/>
          </a:xfrm>
          <a:prstGeom prst="rect">
            <a:avLst/>
          </a:prstGeom>
          <a:noFill/>
          <a:ln w="76200">
            <a:solidFill>
              <a:srgbClr val="F5E4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8"/>
          <p:cNvSpPr txBox="1"/>
          <p:nvPr/>
        </p:nvSpPr>
        <p:spPr>
          <a:xfrm>
            <a:off x="10248877" y="1727037"/>
            <a:ext cx="6991396" cy="3323987"/>
          </a:xfrm>
          <a:prstGeom prst="rect">
            <a:avLst/>
          </a:prstGeom>
          <a:noFill/>
        </p:spPr>
        <p:txBody>
          <a:bodyPr wrap="square" rtlCol="0">
            <a:spAutoFit/>
          </a:bodyPr>
          <a:lstStyle/>
          <a:p>
            <a:pPr algn="ctr">
              <a:lnSpc>
                <a:spcPts val="8400"/>
              </a:lnSpc>
            </a:pPr>
            <a:r>
              <a:rPr 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THANKS FOR</a:t>
            </a:r>
          </a:p>
          <a:p>
            <a:pPr algn="ctr">
              <a:lnSpc>
                <a:spcPts val="8400"/>
              </a:lnSpc>
            </a:pPr>
            <a:r>
              <a:rPr 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YOUR </a:t>
            </a:r>
            <a:r>
              <a:rPr lang="en-US" sz="7200" b="1" dirty="0" smtClean="0">
                <a:solidFill>
                  <a:schemeClr val="accent4"/>
                </a:solidFill>
                <a:latin typeface="微软雅黑" panose="020B0503020204020204" pitchFamily="34" charset="-122"/>
                <a:ea typeface="微软雅黑" panose="020B0503020204020204" pitchFamily="34" charset="-122"/>
                <a:sym typeface="微软雅黑" panose="020B0503020204020204" pitchFamily="34" charset="-122"/>
              </a:rPr>
              <a:t>WATCHING</a:t>
            </a:r>
          </a:p>
        </p:txBody>
      </p:sp>
      <p:sp>
        <p:nvSpPr>
          <p:cNvPr id="10" name="TextBox 9"/>
          <p:cNvSpPr txBox="1"/>
          <p:nvPr/>
        </p:nvSpPr>
        <p:spPr>
          <a:xfrm>
            <a:off x="10153650" y="5338497"/>
            <a:ext cx="7181851" cy="3323987"/>
          </a:xfrm>
          <a:prstGeom prst="rect">
            <a:avLst/>
          </a:prstGeom>
          <a:noFill/>
        </p:spPr>
        <p:txBody>
          <a:bodyPr wrap="square" rtlCol="0">
            <a:spAutoFit/>
          </a:bodyPr>
          <a:lstStyle/>
          <a:p>
            <a:pPr algn="ct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Semantics, a large language ocean. </a:t>
            </a:r>
            <a:r>
              <a:rPr lang="en-US" sz="2000" dirty="0" err="1">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ve</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in Bookmarksgrove right at the coast of the Semantics. It wasn't a dream. His room, a proper human room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although.</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9" name="TextBox 18"/>
          <p:cNvSpPr txBox="1"/>
          <p:nvPr/>
        </p:nvSpPr>
        <p:spPr>
          <a:xfrm>
            <a:off x="1723067" y="7304312"/>
            <a:ext cx="5192083" cy="1607620"/>
          </a:xfrm>
          <a:prstGeom prst="rect">
            <a:avLst/>
          </a:prstGeom>
          <a:noFill/>
        </p:spPr>
        <p:txBody>
          <a:bodyPr wrap="square" rtlCol="0">
            <a:spAutoFit/>
          </a:bodyPr>
          <a:lstStyle/>
          <a:p>
            <a:pPr>
              <a:lnSpc>
                <a:spcPct val="150000"/>
              </a:lnSpc>
            </a:pPr>
            <a:r>
              <a:rPr lang="en-US" sz="2800" b="1"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PROJECT NAME 001</a:t>
            </a:r>
          </a:p>
          <a:p>
            <a:pPr>
              <a:lnSpc>
                <a:spcPct val="150000"/>
              </a:lnSpc>
            </a:pPr>
            <a:r>
              <a:rPr lang="en-US" sz="2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Far </a:t>
            </a:r>
            <a:r>
              <a:rPr 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far away, behind the word </a:t>
            </a:r>
            <a:r>
              <a:rPr lang="en-US" sz="2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mountains </a:t>
            </a:r>
            <a:r>
              <a:rPr lang="en-US" sz="20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far from the </a:t>
            </a:r>
            <a:r>
              <a:rPr lang="en-US" sz="2000" dirty="0" smtClea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countries.</a:t>
            </a:r>
          </a:p>
        </p:txBody>
      </p:sp>
    </p:spTree>
    <p:extLst>
      <p:ext uri="{BB962C8B-B14F-4D97-AF65-F5344CB8AC3E}">
        <p14:creationId xmlns:p14="http://schemas.microsoft.com/office/powerpoint/2010/main" val="2147305255"/>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25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9"/>
                                        </p:tgtEl>
                                        <p:attrNameLst>
                                          <p:attrName>ppt_y</p:attrName>
                                        </p:attrNameLst>
                                      </p:cBhvr>
                                      <p:tavLst>
                                        <p:tav tm="0">
                                          <p:val>
                                            <p:strVal val="#ppt_y"/>
                                          </p:val>
                                        </p:tav>
                                        <p:tav tm="100000">
                                          <p:val>
                                            <p:strVal val="#ppt_y"/>
                                          </p:val>
                                        </p:tav>
                                      </p:tavLst>
                                    </p:anim>
                                    <p:anim calcmode="lin" valueType="num">
                                      <p:cBhvr>
                                        <p:cTn id="9" dur="25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heel(1)">
                                      <p:cBhvr>
                                        <p:cTn id="21" dur="750"/>
                                        <p:tgtEl>
                                          <p:spTgt spid="7"/>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p:bldP spid="1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图片占位符 1"/>
          <p:cNvSpPr>
            <a:spLocks noGrp="1"/>
          </p:cNvSpPr>
          <p:nvPr>
            <p:ph type="pic" sz="quarter" idx="10"/>
          </p:nvPr>
        </p:nvSpPr>
        <p:spPr/>
      </p:sp>
      <p:sp>
        <p:nvSpPr>
          <p:cNvPr id="3" name="文本框 2"/>
          <p:cNvSpPr txBox="1"/>
          <p:nvPr/>
        </p:nvSpPr>
        <p:spPr>
          <a:xfrm>
            <a:off x="12138660" y="8892540"/>
            <a:ext cx="5147563"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3883677933"/>
      </p:ext>
    </p:extLst>
  </p:cSld>
  <p:clrMapOvr>
    <a:masterClrMapping/>
  </p:clrMapOvr>
  <p:transition spd="slow" advTm="0">
    <p:cove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31986" y="3032073"/>
            <a:ext cx="9581448" cy="2246769"/>
          </a:xfrm>
          <a:prstGeom prst="rect">
            <a:avLst/>
          </a:prstGeom>
          <a:noFill/>
        </p:spPr>
        <p:txBody>
          <a:bodyPr wrap="square" rtlCol="0">
            <a:spAutoFit/>
          </a:bodyPr>
          <a:lstStyle/>
          <a:p>
            <a:pPr>
              <a:lnSpc>
                <a:spcPts val="8400"/>
              </a:lnSpc>
            </a:pPr>
            <a:r>
              <a:rPr lang="en-US" sz="7200" b="1" dirty="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DESIGN </a:t>
            </a: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IS A </a:t>
            </a:r>
            <a:r>
              <a:rPr lang="en-US" sz="7200" b="1" dirty="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KEY </a:t>
            </a:r>
            <a:endPar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ts val="8400"/>
              </a:lnSpc>
            </a:pPr>
            <a:r>
              <a:rPr lang="zh-CN" alt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4"/>
          <p:cNvSpPr txBox="1"/>
          <p:nvPr/>
        </p:nvSpPr>
        <p:spPr>
          <a:xfrm>
            <a:off x="1631987" y="5619738"/>
            <a:ext cx="8057445" cy="1938992"/>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Semantics, a large language ocean. A small river named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Duden.</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Прямоугольник 11"/>
          <p:cNvSpPr/>
          <p:nvPr/>
        </p:nvSpPr>
        <p:spPr>
          <a:xfrm>
            <a:off x="12031579" y="1997242"/>
            <a:ext cx="4499811" cy="6460958"/>
          </a:xfrm>
          <a:prstGeom prst="rect">
            <a:avLst/>
          </a:prstGeom>
          <a:noFill/>
          <a:ln w="38100">
            <a:solidFill>
              <a:schemeClr val="tx1">
                <a:lumMod val="85000"/>
                <a:lumOff val="1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5574" b="15574"/>
          <a:stretch>
            <a:fillRect/>
          </a:stretch>
        </p:blipFill>
        <p:spPr/>
      </p:pic>
    </p:spTree>
    <p:extLst>
      <p:ext uri="{BB962C8B-B14F-4D97-AF65-F5344CB8AC3E}">
        <p14:creationId xmlns:p14="http://schemas.microsoft.com/office/powerpoint/2010/main" val="195534952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gtEl>
                                        <p:attrNameLst>
                                          <p:attrName>ppt_y</p:attrName>
                                        </p:attrNameLst>
                                      </p:cBhvr>
                                      <p:tavLst>
                                        <p:tav tm="0">
                                          <p:val>
                                            <p:strVal val="#ppt_y"/>
                                          </p:val>
                                        </p:tav>
                                        <p:tav tm="100000">
                                          <p:val>
                                            <p:strVal val="#ppt_y"/>
                                          </p:val>
                                        </p:tav>
                                      </p:tavLst>
                                    </p:anim>
                                    <p:anim calcmode="lin" valueType="num">
                                      <p:cBhvr>
                                        <p:cTn id="9"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wheel(1)">
                                      <p:cBhvr>
                                        <p:cTn id="21" dur="7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1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7902158" y="1470932"/>
            <a:ext cx="9581448" cy="3323987"/>
          </a:xfrm>
          <a:prstGeom prst="rect">
            <a:avLst/>
          </a:prstGeom>
          <a:noFill/>
        </p:spPr>
        <p:txBody>
          <a:bodyPr wrap="square" rtlCol="0">
            <a:spAutoFit/>
          </a:bodyPr>
          <a:lstStyle/>
          <a:p>
            <a:pP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WELCOME</a:t>
            </a:r>
          </a:p>
          <a:p>
            <a:pPr>
              <a:lnSpc>
                <a:spcPts val="8400"/>
              </a:lnSpc>
            </a:pPr>
            <a:r>
              <a:rPr lang="zh-CN" alt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a:t>
            </a:r>
            <a:r>
              <a:rPr lang="zh-CN" alt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添加</a:t>
            </a:r>
            <a:r>
              <a:rPr lang="zh-CN" alt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altLang="zh-CN"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ts val="8400"/>
              </a:lnSpc>
            </a:pPr>
            <a:endParaRPr lang="en-US" altLang="zh-CN"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Box 4"/>
          <p:cNvSpPr txBox="1"/>
          <p:nvPr/>
        </p:nvSpPr>
        <p:spPr>
          <a:xfrm>
            <a:off x="7902159" y="3528748"/>
            <a:ext cx="9581447" cy="5632311"/>
          </a:xfrm>
          <a:prstGeom prst="rect">
            <a:avLst/>
          </a:prstGeom>
          <a:noFill/>
        </p:spPr>
        <p:txBody>
          <a:bodyPr wrap="square" rtlCol="0">
            <a:spAutoFit/>
          </a:bodyPr>
          <a:lstStyle/>
          <a:p>
            <a:pP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Semantics, a large language ocean. A small river named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Duden</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endPar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wonderful serenity has taken possession of my entire soul, like these sweet mornings of spring which I enjoy with my whole heart. I am alone, and feel the charm of existence in this spot, which was created for the bliss of souls like mine. I am so happy, my dear friend, so absorbed in the exquisite sense of mere tranquil existence, that I neglect my talents. I should be incapable of drawing a single stroke at the present moment; and yet I feel that I never was a greater artist than now. </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7902158" y="8513942"/>
            <a:ext cx="9581448" cy="656590"/>
          </a:xfrm>
          <a:prstGeom prst="rect">
            <a:avLst/>
          </a:prstGeom>
          <a:noFill/>
        </p:spPr>
        <p:txBody>
          <a:bodyPr wrap="square" rtlCol="0">
            <a:spAutoFit/>
          </a:bodyPr>
          <a:lstStyle/>
          <a:p>
            <a:pPr algn="r">
              <a:lnSpc>
                <a:spcPts val="22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SHELAGH ORPHA</a:t>
            </a:r>
            <a:endParaRPr lang="en-US" sz="3200" i="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r">
              <a:lnSpc>
                <a:spcPts val="2200"/>
              </a:lnSpc>
            </a:pPr>
            <a:r>
              <a:rPr lang="en-US" sz="16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Creative Director</a:t>
            </a:r>
          </a:p>
        </p:txBody>
      </p:sp>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0918" b="10918"/>
          <a:stretch>
            <a:fillRect/>
          </a:stretch>
        </p:blipFill>
        <p:spPr/>
      </p:pic>
    </p:spTree>
    <p:extLst>
      <p:ext uri="{BB962C8B-B14F-4D97-AF65-F5344CB8AC3E}">
        <p14:creationId xmlns:p14="http://schemas.microsoft.com/office/powerpoint/2010/main" val="100217582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gtEl>
                                        <p:attrNameLst>
                                          <p:attrName>ppt_y</p:attrName>
                                        </p:attrNameLst>
                                      </p:cBhvr>
                                      <p:tavLst>
                                        <p:tav tm="0">
                                          <p:val>
                                            <p:strVal val="#ppt_y"/>
                                          </p:val>
                                        </p:tav>
                                        <p:tav tm="100000">
                                          <p:val>
                                            <p:strVal val="#ppt_y"/>
                                          </p:val>
                                        </p:tav>
                                      </p:tavLst>
                                    </p:anim>
                                    <p:anim calcmode="lin" valueType="num">
                                      <p:cBhvr>
                                        <p:cTn id="9"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childTnLst>
                    </p:cTn>
                  </p:par>
                  <p:par>
                    <p:cTn id="17" fill="hold">
                      <p:stCondLst>
                        <p:cond delay="indefinite"/>
                      </p:stCondLst>
                      <p:childTnLst>
                        <p:par>
                          <p:cTn id="18" fill="hold">
                            <p:stCondLst>
                              <p:cond delay="0"/>
                            </p:stCondLst>
                            <p:childTnLst>
                              <p:par>
                                <p:cTn id="19" presetID="41" presetClass="entr" presetSubtype="0" fill="hold" grpId="0" nodeType="clickEffect">
                                  <p:stCondLst>
                                    <p:cond delay="0"/>
                                  </p:stCondLst>
                                  <p:iterate type="lt">
                                    <p:tmPct val="10000"/>
                                  </p:iterate>
                                  <p:childTnLst>
                                    <p:set>
                                      <p:cBhvr>
                                        <p:cTn id="20" dur="1" fill="hold">
                                          <p:stCondLst>
                                            <p:cond delay="0"/>
                                          </p:stCondLst>
                                        </p:cTn>
                                        <p:tgtEl>
                                          <p:spTgt spid="6"/>
                                        </p:tgtEl>
                                        <p:attrNameLst>
                                          <p:attrName>style.visibility</p:attrName>
                                        </p:attrNameLst>
                                      </p:cBhvr>
                                      <p:to>
                                        <p:strVal val="visible"/>
                                      </p:to>
                                    </p:set>
                                    <p:anim calcmode="lin" valueType="num">
                                      <p:cBhvr>
                                        <p:cTn id="21"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2" dur="250" fill="hold"/>
                                        <p:tgtEl>
                                          <p:spTgt spid="6"/>
                                        </p:tgtEl>
                                        <p:attrNameLst>
                                          <p:attrName>ppt_y</p:attrName>
                                        </p:attrNameLst>
                                      </p:cBhvr>
                                      <p:tavLst>
                                        <p:tav tm="0">
                                          <p:val>
                                            <p:strVal val="#ppt_y"/>
                                          </p:val>
                                        </p:tav>
                                        <p:tav tm="100000">
                                          <p:val>
                                            <p:strVal val="#ppt_y"/>
                                          </p:val>
                                        </p:tav>
                                      </p:tavLst>
                                    </p:anim>
                                    <p:anim calcmode="lin" valueType="num">
                                      <p:cBhvr>
                                        <p:cTn id="23"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4"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5" dur="25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6701" b="16701"/>
          <a:stretch>
            <a:fillRect/>
          </a:stretch>
        </p:blipFill>
        <p:spPr/>
      </p:pic>
      <p:sp>
        <p:nvSpPr>
          <p:cNvPr id="5" name="Прямоугольник 4"/>
          <p:cNvSpPr/>
          <p:nvPr/>
        </p:nvSpPr>
        <p:spPr>
          <a:xfrm>
            <a:off x="424543" y="1466850"/>
            <a:ext cx="7328808" cy="4838700"/>
          </a:xfrm>
          <a:prstGeom prst="rect">
            <a:avLst/>
          </a:prstGeom>
          <a:solidFill>
            <a:schemeClr val="bg1"/>
          </a:solid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922563" y="1718582"/>
            <a:ext cx="7468962" cy="2246769"/>
          </a:xfrm>
          <a:prstGeom prst="rect">
            <a:avLst/>
          </a:prstGeom>
          <a:noFill/>
        </p:spPr>
        <p:txBody>
          <a:bodyPr wrap="square" rtlCol="0">
            <a:spAutoFit/>
          </a:bodyPr>
          <a:lstStyle/>
          <a:p>
            <a:pPr>
              <a:lnSpc>
                <a:spcPts val="8400"/>
              </a:lnSpc>
            </a:pPr>
            <a:r>
              <a:rPr 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INTRODUCING </a:t>
            </a:r>
          </a:p>
          <a:p>
            <a:pPr>
              <a:lnSpc>
                <a:spcPts val="8400"/>
              </a:lnSpc>
            </a:pPr>
            <a:r>
              <a:rPr lang="zh-CN" alt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altLang="zh-CN"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Box 6"/>
          <p:cNvSpPr txBox="1"/>
          <p:nvPr/>
        </p:nvSpPr>
        <p:spPr>
          <a:xfrm>
            <a:off x="922563" y="3927410"/>
            <a:ext cx="6229351" cy="2400657"/>
          </a:xfrm>
          <a:prstGeom prst="rect">
            <a:avLst/>
          </a:prstGeom>
          <a:noFill/>
        </p:spPr>
        <p:txBody>
          <a:bodyPr wrap="square" rtlCol="0">
            <a:spAutoFit/>
          </a:bodyPr>
          <a:lstStyle/>
          <a:p>
            <a:pPr>
              <a:lnSpc>
                <a:spcPct val="150000"/>
              </a:lnSpc>
            </a:pPr>
            <a:r>
              <a:rPr lang="en-US" sz="20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a:t>
            </a:r>
            <a:r>
              <a:rPr lang="en-US" sz="2000"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Semantics</a:t>
            </a:r>
            <a:r>
              <a:rPr lang="en-US" sz="2000"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a:t>
            </a:r>
            <a:endParaRPr lang="ru-RU" sz="66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extLst>
      <p:ext uri="{BB962C8B-B14F-4D97-AF65-F5344CB8AC3E}">
        <p14:creationId xmlns:p14="http://schemas.microsoft.com/office/powerpoint/2010/main" val="36085050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3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350" fill="hold"/>
                                        <p:tgtEl>
                                          <p:spTgt spid="6"/>
                                        </p:tgtEl>
                                        <p:attrNameLst>
                                          <p:attrName>ppt_y</p:attrName>
                                        </p:attrNameLst>
                                      </p:cBhvr>
                                      <p:tavLst>
                                        <p:tav tm="0">
                                          <p:val>
                                            <p:strVal val="#ppt_y"/>
                                          </p:val>
                                        </p:tav>
                                        <p:tav tm="100000">
                                          <p:val>
                                            <p:strVal val="#ppt_y"/>
                                          </p:val>
                                        </p:tav>
                                      </p:tavLst>
                                    </p:anim>
                                    <p:anim calcmode="lin" valueType="num">
                                      <p:cBhvr>
                                        <p:cTn id="9" dur="3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3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350" tmFilter="0,0; .5, 1; 1, 1"/>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071233" y="1833563"/>
            <a:ext cx="5925560" cy="5478423"/>
          </a:xfrm>
          <a:prstGeom prst="rect">
            <a:avLst/>
          </a:prstGeom>
          <a:noFill/>
        </p:spPr>
        <p:txBody>
          <a:bodyPr wrap="square" rtlCol="0">
            <a:spAutoFit/>
          </a:bodyPr>
          <a:lstStyle/>
          <a:p>
            <a:pPr>
              <a:lnSpc>
                <a:spcPts val="8400"/>
              </a:lnSpc>
            </a:pPr>
            <a:r>
              <a:rPr lang="zh-CN" altLang="en-US" sz="8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此处添加标题</a:t>
            </a:r>
            <a:endParaRPr lang="en-US" altLang="zh-CN" sz="80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nSpc>
                <a:spcPts val="8400"/>
              </a:lnSpc>
            </a:pPr>
            <a:r>
              <a:rPr lang="en-US" sz="80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some words</a:t>
            </a:r>
          </a:p>
          <a:p>
            <a:pPr>
              <a:lnSpc>
                <a:spcPts val="8400"/>
              </a:lnSpc>
            </a:pPr>
            <a:r>
              <a:rPr lang="en-US" sz="80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about us</a:t>
            </a:r>
          </a:p>
        </p:txBody>
      </p:sp>
      <p:sp>
        <p:nvSpPr>
          <p:cNvPr id="5" name="TextBox 4"/>
          <p:cNvSpPr txBox="1"/>
          <p:nvPr/>
        </p:nvSpPr>
        <p:spPr>
          <a:xfrm>
            <a:off x="7764008" y="6260482"/>
            <a:ext cx="3856491" cy="2862322"/>
          </a:xfrm>
          <a:prstGeom prst="rect">
            <a:avLst/>
          </a:prstGeom>
          <a:noFill/>
        </p:spPr>
        <p:txBody>
          <a:bodyPr wrap="square" rtlCol="0">
            <a:spAutoFit/>
          </a:bodyPr>
          <a:lstStyle/>
          <a:p>
            <a:pP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TITLE HERE</a:t>
            </a: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away, behind the word mountains, far from the countries Vokalia and Consonantia, there live the blind texts. Separated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they</a:t>
            </a:r>
          </a:p>
        </p:txBody>
      </p:sp>
      <p:sp>
        <p:nvSpPr>
          <p:cNvPr id="9" name="Прямоугольник 8"/>
          <p:cNvSpPr/>
          <p:nvPr/>
        </p:nvSpPr>
        <p:spPr>
          <a:xfrm>
            <a:off x="7445375" y="5981673"/>
            <a:ext cx="4409168" cy="3419940"/>
          </a:xfrm>
          <a:prstGeom prst="rect">
            <a:avLst/>
          </a:prstGeom>
          <a:noFill/>
          <a:ln w="76200">
            <a:solidFill>
              <a:srgbClr val="F5E4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Box 9"/>
          <p:cNvSpPr txBox="1"/>
          <p:nvPr/>
        </p:nvSpPr>
        <p:spPr>
          <a:xfrm>
            <a:off x="12621758" y="6260482"/>
            <a:ext cx="3856491" cy="2862322"/>
          </a:xfrm>
          <a:prstGeom prst="rect">
            <a:avLst/>
          </a:prstGeom>
          <a:noFill/>
        </p:spPr>
        <p:txBody>
          <a:bodyPr wrap="square" rtlCol="0">
            <a:spAutoFit/>
          </a:bodyPr>
          <a:lstStyle/>
          <a:p>
            <a:pP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TITLE HERE</a:t>
            </a: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away, behind the word mountains, far from the countries Vokalia and Consonantia, there live the blind texts. Separated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they</a:t>
            </a:r>
          </a:p>
        </p:txBody>
      </p:sp>
      <p:sp>
        <p:nvSpPr>
          <p:cNvPr id="11" name="Прямоугольник 10"/>
          <p:cNvSpPr/>
          <p:nvPr/>
        </p:nvSpPr>
        <p:spPr>
          <a:xfrm>
            <a:off x="12303125" y="5981673"/>
            <a:ext cx="4409168" cy="3419940"/>
          </a:xfrm>
          <a:prstGeom prst="rect">
            <a:avLst/>
          </a:prstGeom>
          <a:noFill/>
          <a:ln w="76200">
            <a:solidFill>
              <a:srgbClr val="F5E4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6" name="图片占位符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2812" b="22812"/>
          <a:stretch>
            <a:fillRect/>
          </a:stretch>
        </p:blipFill>
        <p:spPr/>
      </p:pic>
      <p:pic>
        <p:nvPicPr>
          <p:cNvPr id="7" name="图片占位符 6"/>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22087" b="22087"/>
          <a:stretch>
            <a:fillRect/>
          </a:stretch>
        </p:blipFill>
        <p:spPr/>
      </p:pic>
    </p:spTree>
    <p:extLst>
      <p:ext uri="{BB962C8B-B14F-4D97-AF65-F5344CB8AC3E}">
        <p14:creationId xmlns:p14="http://schemas.microsoft.com/office/powerpoint/2010/main" val="428477223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4"/>
                                        </p:tgtEl>
                                        <p:attrNameLst>
                                          <p:attrName>style.visibility</p:attrName>
                                        </p:attrNameLst>
                                      </p:cBhvr>
                                      <p:to>
                                        <p:strVal val="visible"/>
                                      </p:to>
                                    </p:set>
                                    <p:anim calcmode="lin" valueType="num">
                                      <p:cBhvr>
                                        <p:cTn id="7" dur="25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4"/>
                                        </p:tgtEl>
                                        <p:attrNameLst>
                                          <p:attrName>ppt_y</p:attrName>
                                        </p:attrNameLst>
                                      </p:cBhvr>
                                      <p:tavLst>
                                        <p:tav tm="0">
                                          <p:val>
                                            <p:strVal val="#ppt_y"/>
                                          </p:val>
                                        </p:tav>
                                        <p:tav tm="100000">
                                          <p:val>
                                            <p:strVal val="#ppt_y"/>
                                          </p:val>
                                        </p:tav>
                                      </p:tavLst>
                                    </p:anim>
                                    <p:anim calcmode="lin" valueType="num">
                                      <p:cBhvr>
                                        <p:cTn id="9" dur="25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1" fill="hold" grpId="0" nodeType="click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wheel(1)">
                                      <p:cBhvr>
                                        <p:cTn id="16" dur="750"/>
                                        <p:tgtEl>
                                          <p:spTgt spid="9"/>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grpId="0" nodeType="click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heel(1)">
                                      <p:cBhvr>
                                        <p:cTn id="26" dur="75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animBg="1"/>
      <p:bldP spid="10" grpId="0"/>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1177468" y="6260482"/>
            <a:ext cx="4747082" cy="2862322"/>
          </a:xfrm>
          <a:prstGeom prst="rect">
            <a:avLst/>
          </a:prstGeom>
          <a:noFill/>
        </p:spPr>
        <p:txBody>
          <a:bodyPr wrap="square" rtlCol="0">
            <a:spAutoFit/>
          </a:bodyPr>
          <a:lstStyle/>
          <a:p>
            <a:pP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TITLE HERE</a:t>
            </a: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away, behind the word mountains, far from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countries Vokal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and Consonantia, there live the blind texts. Separated they meridian sun strikes the upper surface of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the.</a:t>
            </a:r>
          </a:p>
        </p:txBody>
      </p:sp>
      <p:sp>
        <p:nvSpPr>
          <p:cNvPr id="8" name="Прямоугольник 7"/>
          <p:cNvSpPr/>
          <p:nvPr/>
        </p:nvSpPr>
        <p:spPr>
          <a:xfrm>
            <a:off x="858834" y="5981673"/>
            <a:ext cx="5329239" cy="3419940"/>
          </a:xfrm>
          <a:prstGeom prst="rect">
            <a:avLst/>
          </a:prstGeom>
          <a:noFill/>
          <a:ln w="76200">
            <a:solidFill>
              <a:srgbClr val="F5E4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Box 8"/>
          <p:cNvSpPr txBox="1"/>
          <p:nvPr/>
        </p:nvSpPr>
        <p:spPr>
          <a:xfrm>
            <a:off x="6825341" y="6260482"/>
            <a:ext cx="4747082" cy="2862322"/>
          </a:xfrm>
          <a:prstGeom prst="rect">
            <a:avLst/>
          </a:prstGeom>
          <a:noFill/>
        </p:spPr>
        <p:txBody>
          <a:bodyPr wrap="square" rtlCol="0">
            <a:spAutoFit/>
          </a:bodyPr>
          <a:lstStyle/>
          <a:p>
            <a:pP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TITLE HERE</a:t>
            </a: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away, behind the word mountains, far from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countries Vokal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and Consonantia, there live the blind texts. Separated they meridian sun strikes the upper surface of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the.</a:t>
            </a:r>
          </a:p>
        </p:txBody>
      </p:sp>
      <p:sp>
        <p:nvSpPr>
          <p:cNvPr id="10" name="Прямоугольник 9"/>
          <p:cNvSpPr/>
          <p:nvPr/>
        </p:nvSpPr>
        <p:spPr>
          <a:xfrm>
            <a:off x="6506707" y="5981673"/>
            <a:ext cx="5329239" cy="3419940"/>
          </a:xfrm>
          <a:prstGeom prst="rect">
            <a:avLst/>
          </a:prstGeom>
          <a:noFill/>
          <a:ln w="76200">
            <a:solidFill>
              <a:srgbClr val="F5E4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1" name="TextBox 10"/>
          <p:cNvSpPr txBox="1"/>
          <p:nvPr/>
        </p:nvSpPr>
        <p:spPr>
          <a:xfrm>
            <a:off x="12412208" y="6260482"/>
            <a:ext cx="4747082" cy="2862322"/>
          </a:xfrm>
          <a:prstGeom prst="rect">
            <a:avLst/>
          </a:prstGeom>
          <a:noFill/>
        </p:spPr>
        <p:txBody>
          <a:bodyPr wrap="square" rtlCol="0">
            <a:spAutoFit/>
          </a:bodyPr>
          <a:lstStyle/>
          <a:p>
            <a:pP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TITLE HERE</a:t>
            </a:r>
          </a:p>
          <a:p>
            <a:pP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away, behind the word mountains, far from the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countries Vokal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and Consonantia, there live the blind texts. Separated they meridian sun strikes the upper surface of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the.</a:t>
            </a:r>
          </a:p>
        </p:txBody>
      </p:sp>
      <p:sp>
        <p:nvSpPr>
          <p:cNvPr id="12" name="Прямоугольник 11"/>
          <p:cNvSpPr/>
          <p:nvPr/>
        </p:nvSpPr>
        <p:spPr>
          <a:xfrm>
            <a:off x="12093574" y="5981673"/>
            <a:ext cx="5329239" cy="3419940"/>
          </a:xfrm>
          <a:prstGeom prst="rect">
            <a:avLst/>
          </a:prstGeom>
          <a:noFill/>
          <a:ln w="76200">
            <a:solidFill>
              <a:srgbClr val="F5E47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占位符 4"/>
          <p:cNvPicPr>
            <a:picLocks noGrp="1" noChangeAspect="1"/>
          </p:cNvPicPr>
          <p:nvPr>
            <p:ph type="pic" sz="quarter" idx="16"/>
          </p:nvPr>
        </p:nvPicPr>
        <p:blipFill>
          <a:blip r:embed="rId3">
            <a:extLst>
              <a:ext uri="{28A0092B-C50C-407E-A947-70E740481C1C}">
                <a14:useLocalDpi xmlns:a14="http://schemas.microsoft.com/office/drawing/2010/main" val="0"/>
              </a:ext>
            </a:extLst>
          </a:blip>
          <a:srcRect t="27463" b="27463"/>
          <a:stretch>
            <a:fillRect/>
          </a:stretch>
        </p:blipFill>
        <p:spPr/>
      </p:pic>
      <p:pic>
        <p:nvPicPr>
          <p:cNvPr id="6" name="图片占位符 5"/>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t="24646" b="24646"/>
          <a:stretch>
            <a:fillRect/>
          </a:stretch>
        </p:blipFill>
        <p:spPr/>
      </p:pic>
      <p:pic>
        <p:nvPicPr>
          <p:cNvPr id="13" name="图片占位符 12"/>
          <p:cNvPicPr>
            <a:picLocks noGrp="1" noChangeAspect="1"/>
          </p:cNvPicPr>
          <p:nvPr>
            <p:ph type="pic" sz="quarter" idx="14"/>
          </p:nvPr>
        </p:nvPicPr>
        <p:blipFill>
          <a:blip r:embed="rId3">
            <a:extLst>
              <a:ext uri="{28A0092B-C50C-407E-A947-70E740481C1C}">
                <a14:useLocalDpi xmlns:a14="http://schemas.microsoft.com/office/drawing/2010/main" val="0"/>
              </a:ext>
            </a:extLst>
          </a:blip>
          <a:srcRect t="27463" b="27463"/>
          <a:stretch>
            <a:fillRect/>
          </a:stretch>
        </p:blipFill>
        <p:spPr/>
      </p:pic>
    </p:spTree>
    <p:extLst>
      <p:ext uri="{BB962C8B-B14F-4D97-AF65-F5344CB8AC3E}">
        <p14:creationId xmlns:p14="http://schemas.microsoft.com/office/powerpoint/2010/main" val="1097800197"/>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1)">
                                      <p:cBhvr>
                                        <p:cTn id="7" dur="75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heel(1)">
                                      <p:cBhvr>
                                        <p:cTn id="17" dur="75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1" presetClass="entr" presetSubtype="1"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heel(1)">
                                      <p:cBhvr>
                                        <p:cTn id="27" dur="75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animBg="1"/>
      <p:bldP spid="9" grpId="0"/>
      <p:bldP spid="10" grpId="0" animBg="1"/>
      <p:bldP spid="11" grpId="0"/>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353276" y="1989217"/>
            <a:ext cx="9581448" cy="1169551"/>
          </a:xfrm>
          <a:prstGeom prst="rect">
            <a:avLst/>
          </a:prstGeom>
          <a:noFill/>
        </p:spPr>
        <p:txBody>
          <a:bodyPr wrap="square" rtlCol="0">
            <a:spAutoFit/>
          </a:bodyPr>
          <a:lstStyle/>
          <a:p>
            <a:pPr algn="ctr">
              <a:lnSpc>
                <a:spcPts val="8400"/>
              </a:lnSpc>
            </a:pPr>
            <a:r>
              <a:rPr 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Introduction</a:t>
            </a: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 word</a:t>
            </a:r>
            <a:endParaRPr 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Box 6"/>
          <p:cNvSpPr txBox="1"/>
          <p:nvPr/>
        </p:nvSpPr>
        <p:spPr>
          <a:xfrm>
            <a:off x="2033338" y="3275797"/>
            <a:ext cx="14221325" cy="1938992"/>
          </a:xfrm>
          <a:prstGeom prst="rect">
            <a:avLst/>
          </a:prstGeom>
          <a:noFill/>
        </p:spPr>
        <p:txBody>
          <a:bodyPr wrap="square" rtlCol="0">
            <a:spAutoFit/>
          </a:bodyPr>
          <a:lstStyle/>
          <a:p>
            <a:pPr algn="ct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Semantics, a large language ocean. A small river named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Duden</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 </a:t>
            </a:r>
            <a:endPar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a:t>
            </a: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wonderful serenity has taken possession of my </a:t>
            </a: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entire</a:t>
            </a:r>
            <a:endParaRPr lang="ru-RU" sz="66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Прямоугольник 8"/>
          <p:cNvSpPr/>
          <p:nvPr/>
        </p:nvSpPr>
        <p:spPr>
          <a:xfrm>
            <a:off x="938463" y="1371600"/>
            <a:ext cx="16435137" cy="7868653"/>
          </a:xfrm>
          <a:prstGeom prst="rect">
            <a:avLst/>
          </a:prstGeom>
          <a:noFill/>
          <a:ln w="28575">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ln>
                <a:solidFill>
                  <a:schemeClr val="tx1"/>
                </a:solidFill>
              </a:ln>
              <a:noFill/>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占位符 2"/>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39758" b="39758"/>
          <a:stretch>
            <a:fillRect/>
          </a:stretch>
        </p:blipFill>
        <p:spPr/>
      </p:pic>
    </p:spTree>
    <p:extLst>
      <p:ext uri="{BB962C8B-B14F-4D97-AF65-F5344CB8AC3E}">
        <p14:creationId xmlns:p14="http://schemas.microsoft.com/office/powerpoint/2010/main" val="2335191122"/>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6"/>
                                        </p:tgtEl>
                                        <p:attrNameLst>
                                          <p:attrName>ppt_y</p:attrName>
                                        </p:attrNameLst>
                                      </p:cBhvr>
                                      <p:tavLst>
                                        <p:tav tm="0">
                                          <p:val>
                                            <p:strVal val="#ppt_y"/>
                                          </p:val>
                                        </p:tav>
                                        <p:tav tm="100000">
                                          <p:val>
                                            <p:strVal val="#ppt_y"/>
                                          </p:val>
                                        </p:tav>
                                      </p:tavLst>
                                    </p:anim>
                                    <p:anim calcmode="lin" valueType="num">
                                      <p:cBhvr>
                                        <p:cTn id="9"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10652" y="1333050"/>
            <a:ext cx="15325808" cy="2246769"/>
          </a:xfrm>
          <a:prstGeom prst="rect">
            <a:avLst/>
          </a:prstGeom>
          <a:noFill/>
        </p:spPr>
        <p:txBody>
          <a:bodyPr wrap="square" rtlCol="0">
            <a:spAutoFit/>
          </a:bodyPr>
          <a:lstStyle/>
          <a:p>
            <a:pPr>
              <a:lnSpc>
                <a:spcPts val="8400"/>
              </a:lnSpc>
            </a:pPr>
            <a:r>
              <a:rPr lang="zh-CN" altLang="en-US" sz="7200" b="1" dirty="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a:t>
            </a:r>
            <a:r>
              <a:rPr lang="zh-CN" alt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标题</a:t>
            </a:r>
            <a:endParaRPr lang="en-US" altLang="zh-CN"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algn="ct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IN</a:t>
            </a:r>
            <a:r>
              <a:rPr lang="en-US" sz="72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 </a:t>
            </a: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NUMBERS</a:t>
            </a:r>
          </a:p>
        </p:txBody>
      </p:sp>
      <p:sp>
        <p:nvSpPr>
          <p:cNvPr id="4" name="TextBox 3"/>
          <p:cNvSpPr txBox="1"/>
          <p:nvPr/>
        </p:nvSpPr>
        <p:spPr>
          <a:xfrm>
            <a:off x="2033338" y="3715224"/>
            <a:ext cx="14221325" cy="961289"/>
          </a:xfrm>
          <a:prstGeom prst="rect">
            <a:avLst/>
          </a:prstGeom>
          <a:noFill/>
        </p:spPr>
        <p:txBody>
          <a:bodyPr wrap="square" rtlCol="0">
            <a:spAutoFit/>
          </a:bodyPr>
          <a:lstStyle/>
          <a:p>
            <a:pPr algn="ctr">
              <a:lnSpc>
                <a:spcPct val="150000"/>
              </a:lnSpc>
            </a:pPr>
            <a:r>
              <a:rPr lang="en-US" sz="20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Far far away, behind the word mountains, far from the countries Vokalia and Consonantia, there live the blind texts. Separated they live in Bookmarksgrove right at the coast of the Semantics, a large language ocean. </a:t>
            </a:r>
            <a:endPar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Прямоугольник 4"/>
          <p:cNvSpPr/>
          <p:nvPr/>
        </p:nvSpPr>
        <p:spPr>
          <a:xfrm>
            <a:off x="1010652" y="5261810"/>
            <a:ext cx="3449053" cy="3689684"/>
          </a:xfrm>
          <a:prstGeom prst="rect">
            <a:avLst/>
          </a:prstGeom>
          <a:noFill/>
          <a:ln w="635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Box 5"/>
          <p:cNvSpPr txBox="1"/>
          <p:nvPr/>
        </p:nvSpPr>
        <p:spPr>
          <a:xfrm>
            <a:off x="1606925" y="5646383"/>
            <a:ext cx="2320674" cy="1169551"/>
          </a:xfrm>
          <a:prstGeom prst="rect">
            <a:avLst/>
          </a:prstGeom>
          <a:noFill/>
        </p:spPr>
        <p:txBody>
          <a:bodyPr wrap="square" rtlCol="0">
            <a:spAutoFit/>
          </a:bodyPr>
          <a:lstStyle/>
          <a:p>
            <a:pPr algn="ct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576</a:t>
            </a:r>
          </a:p>
        </p:txBody>
      </p:sp>
      <p:sp>
        <p:nvSpPr>
          <p:cNvPr id="7" name="TextBox 6"/>
          <p:cNvSpPr txBox="1"/>
          <p:nvPr/>
        </p:nvSpPr>
        <p:spPr>
          <a:xfrm>
            <a:off x="1187198" y="6763596"/>
            <a:ext cx="3095960" cy="1938992"/>
          </a:xfrm>
          <a:prstGeom prst="rect">
            <a:avLst/>
          </a:prstGeom>
          <a:noFill/>
        </p:spPr>
        <p:txBody>
          <a:bodyPr wrap="square" rtlCol="0">
            <a:spAutoFit/>
          </a:bodyPr>
          <a:lstStyle/>
          <a:p>
            <a:pPr algn="ct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PROJECTS</a:t>
            </a:r>
          </a:p>
          <a:p>
            <a:pPr algn="ct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collection of textile samples lay spread out on the table</a:t>
            </a:r>
          </a:p>
        </p:txBody>
      </p:sp>
      <p:sp>
        <p:nvSpPr>
          <p:cNvPr id="11" name="Прямоугольник 10"/>
          <p:cNvSpPr/>
          <p:nvPr/>
        </p:nvSpPr>
        <p:spPr>
          <a:xfrm>
            <a:off x="5055978" y="5261810"/>
            <a:ext cx="3449053" cy="3689684"/>
          </a:xfrm>
          <a:prstGeom prst="rect">
            <a:avLst/>
          </a:prstGeom>
          <a:noFill/>
          <a:ln w="635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TextBox 11"/>
          <p:cNvSpPr txBox="1"/>
          <p:nvPr/>
        </p:nvSpPr>
        <p:spPr>
          <a:xfrm>
            <a:off x="5652251" y="5646383"/>
            <a:ext cx="2320674" cy="1169551"/>
          </a:xfrm>
          <a:prstGeom prst="rect">
            <a:avLst/>
          </a:prstGeom>
          <a:noFill/>
        </p:spPr>
        <p:txBody>
          <a:bodyPr wrap="square" rtlCol="0">
            <a:spAutoFit/>
          </a:bodyPr>
          <a:lstStyle/>
          <a:p>
            <a:pPr algn="ct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893</a:t>
            </a:r>
          </a:p>
        </p:txBody>
      </p:sp>
      <p:sp>
        <p:nvSpPr>
          <p:cNvPr id="13" name="TextBox 12"/>
          <p:cNvSpPr txBox="1"/>
          <p:nvPr/>
        </p:nvSpPr>
        <p:spPr>
          <a:xfrm>
            <a:off x="5232524" y="6763596"/>
            <a:ext cx="3095960" cy="1938992"/>
          </a:xfrm>
          <a:prstGeom prst="rect">
            <a:avLst/>
          </a:prstGeom>
          <a:noFill/>
        </p:spPr>
        <p:txBody>
          <a:bodyPr wrap="square" rtlCol="0">
            <a:spAutoFit/>
          </a:bodyPr>
          <a:lstStyle/>
          <a:p>
            <a:pPr algn="ct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CLIENTS</a:t>
            </a:r>
          </a:p>
          <a:p>
            <a:pPr algn="ct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collection of textile samples lay spread out on the table</a:t>
            </a:r>
          </a:p>
        </p:txBody>
      </p:sp>
      <p:sp>
        <p:nvSpPr>
          <p:cNvPr id="14" name="Прямоугольник 13"/>
          <p:cNvSpPr/>
          <p:nvPr/>
        </p:nvSpPr>
        <p:spPr>
          <a:xfrm>
            <a:off x="9039851" y="5261810"/>
            <a:ext cx="3449053" cy="3689684"/>
          </a:xfrm>
          <a:prstGeom prst="rect">
            <a:avLst/>
          </a:prstGeom>
          <a:noFill/>
          <a:ln w="635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5" name="TextBox 14"/>
          <p:cNvSpPr txBox="1"/>
          <p:nvPr/>
        </p:nvSpPr>
        <p:spPr>
          <a:xfrm>
            <a:off x="9636124" y="5646383"/>
            <a:ext cx="2320674" cy="1169551"/>
          </a:xfrm>
          <a:prstGeom prst="rect">
            <a:avLst/>
          </a:prstGeom>
          <a:noFill/>
        </p:spPr>
        <p:txBody>
          <a:bodyPr wrap="square" rtlCol="0">
            <a:spAutoFit/>
          </a:bodyPr>
          <a:lstStyle/>
          <a:p>
            <a:pPr algn="ct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46</a:t>
            </a:r>
          </a:p>
        </p:txBody>
      </p:sp>
      <p:sp>
        <p:nvSpPr>
          <p:cNvPr id="16" name="TextBox 15"/>
          <p:cNvSpPr txBox="1"/>
          <p:nvPr/>
        </p:nvSpPr>
        <p:spPr>
          <a:xfrm>
            <a:off x="9216397" y="6763596"/>
            <a:ext cx="3095960" cy="1938992"/>
          </a:xfrm>
          <a:prstGeom prst="rect">
            <a:avLst/>
          </a:prstGeom>
          <a:noFill/>
        </p:spPr>
        <p:txBody>
          <a:bodyPr wrap="square" rtlCol="0">
            <a:spAutoFit/>
          </a:bodyPr>
          <a:lstStyle/>
          <a:p>
            <a:pPr algn="ct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MOBILE APP</a:t>
            </a:r>
          </a:p>
          <a:p>
            <a:pPr algn="ct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collection of textile samples lay spread out on the table</a:t>
            </a:r>
          </a:p>
        </p:txBody>
      </p:sp>
      <p:sp>
        <p:nvSpPr>
          <p:cNvPr id="17" name="Прямоугольник 16"/>
          <p:cNvSpPr/>
          <p:nvPr/>
        </p:nvSpPr>
        <p:spPr>
          <a:xfrm>
            <a:off x="13085177" y="5261810"/>
            <a:ext cx="3449053" cy="3689684"/>
          </a:xfrm>
          <a:prstGeom prst="rect">
            <a:avLst/>
          </a:prstGeom>
          <a:noFill/>
          <a:ln w="6350">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17"/>
          <p:cNvSpPr txBox="1"/>
          <p:nvPr/>
        </p:nvSpPr>
        <p:spPr>
          <a:xfrm>
            <a:off x="13681450" y="5646383"/>
            <a:ext cx="2320674" cy="1169551"/>
          </a:xfrm>
          <a:prstGeom prst="rect">
            <a:avLst/>
          </a:prstGeom>
          <a:noFill/>
        </p:spPr>
        <p:txBody>
          <a:bodyPr wrap="square" rtlCol="0">
            <a:spAutoFit/>
          </a:bodyPr>
          <a:lstStyle/>
          <a:p>
            <a:pPr algn="ctr">
              <a:lnSpc>
                <a:spcPts val="8400"/>
              </a:lnSpc>
            </a:pPr>
            <a:r>
              <a:rPr lang="en-US" sz="7200" b="1" dirty="0" smtClean="0">
                <a:solidFill>
                  <a:srgbClr val="F5E472"/>
                </a:solidFill>
                <a:latin typeface="微软雅黑" panose="020B0503020204020204" pitchFamily="34" charset="-122"/>
                <a:ea typeface="微软雅黑" panose="020B0503020204020204" pitchFamily="34" charset="-122"/>
                <a:sym typeface="微软雅黑" panose="020B0503020204020204" pitchFamily="34" charset="-122"/>
              </a:rPr>
              <a:t>120</a:t>
            </a:r>
          </a:p>
        </p:txBody>
      </p:sp>
      <p:sp>
        <p:nvSpPr>
          <p:cNvPr id="19" name="TextBox 18"/>
          <p:cNvSpPr txBox="1"/>
          <p:nvPr/>
        </p:nvSpPr>
        <p:spPr>
          <a:xfrm>
            <a:off x="13261723" y="6763596"/>
            <a:ext cx="3095960" cy="1938992"/>
          </a:xfrm>
          <a:prstGeom prst="rect">
            <a:avLst/>
          </a:prstGeom>
          <a:noFill/>
        </p:spPr>
        <p:txBody>
          <a:bodyPr wrap="square" rtlCol="0">
            <a:spAutoFit/>
          </a:bodyPr>
          <a:lstStyle/>
          <a:p>
            <a:pPr algn="ctr">
              <a:lnSpc>
                <a:spcPct val="150000"/>
              </a:lnSpc>
            </a:pPr>
            <a:r>
              <a:rPr lang="en-US" sz="2000" b="1" dirty="0" smtClean="0">
                <a:solidFill>
                  <a:schemeClr val="bg2">
                    <a:lumMod val="10000"/>
                  </a:schemeClr>
                </a:solidFill>
                <a:latin typeface="微软雅黑" panose="020B0503020204020204" pitchFamily="34" charset="-122"/>
                <a:ea typeface="微软雅黑" panose="020B0503020204020204" pitchFamily="34" charset="-122"/>
                <a:sym typeface="微软雅黑" panose="020B0503020204020204" pitchFamily="34" charset="-122"/>
              </a:rPr>
              <a:t>EMPLOEYERS</a:t>
            </a:r>
          </a:p>
          <a:p>
            <a:pPr algn="ctr">
              <a:lnSpc>
                <a:spcPct val="150000"/>
              </a:lnSpc>
            </a:pPr>
            <a:r>
              <a:rPr lang="en-US" sz="2000" dirty="0" smtClean="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 collection of textile samples lay spread out on the table</a:t>
            </a:r>
          </a:p>
        </p:txBody>
      </p:sp>
    </p:spTree>
    <p:extLst>
      <p:ext uri="{BB962C8B-B14F-4D97-AF65-F5344CB8AC3E}">
        <p14:creationId xmlns:p14="http://schemas.microsoft.com/office/powerpoint/2010/main" val="203372210"/>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25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250" fill="hold"/>
                                        <p:tgtEl>
                                          <p:spTgt spid="3"/>
                                        </p:tgtEl>
                                        <p:attrNameLst>
                                          <p:attrName>ppt_y</p:attrName>
                                        </p:attrNameLst>
                                      </p:cBhvr>
                                      <p:tavLst>
                                        <p:tav tm="0">
                                          <p:val>
                                            <p:strVal val="#ppt_y"/>
                                          </p:val>
                                        </p:tav>
                                        <p:tav tm="100000">
                                          <p:val>
                                            <p:strVal val="#ppt_y"/>
                                          </p:val>
                                        </p:tav>
                                      </p:tavLst>
                                    </p:anim>
                                    <p:anim calcmode="lin" valueType="num">
                                      <p:cBhvr>
                                        <p:cTn id="9" dur="25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25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250" tmFilter="0,0; .5, 1; 1, 1"/>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heel(1)">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6"/>
                                        </p:tgtEl>
                                        <p:attrNameLst>
                                          <p:attrName>style.visibility</p:attrName>
                                        </p:attrNameLst>
                                      </p:cBhvr>
                                      <p:to>
                                        <p:strVal val="visible"/>
                                      </p:to>
                                    </p:set>
                                    <p:anim calcmode="lin" valueType="num">
                                      <p:cBhvr>
                                        <p:cTn id="26" dur="25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7" dur="250" fill="hold"/>
                                        <p:tgtEl>
                                          <p:spTgt spid="6"/>
                                        </p:tgtEl>
                                        <p:attrNameLst>
                                          <p:attrName>ppt_y</p:attrName>
                                        </p:attrNameLst>
                                      </p:cBhvr>
                                      <p:tavLst>
                                        <p:tav tm="0">
                                          <p:val>
                                            <p:strVal val="#ppt_y"/>
                                          </p:val>
                                        </p:tav>
                                        <p:tav tm="100000">
                                          <p:val>
                                            <p:strVal val="#ppt_y"/>
                                          </p:val>
                                        </p:tav>
                                      </p:tavLst>
                                    </p:anim>
                                    <p:anim calcmode="lin" valueType="num">
                                      <p:cBhvr>
                                        <p:cTn id="28" dur="25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9" dur="25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30" dur="250" tmFilter="0,0; .5, 1; 1, 1"/>
                                        <p:tgtEl>
                                          <p:spTgt spid="6"/>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childTnLst>
                                </p:cTn>
                              </p:par>
                            </p:childTnLst>
                          </p:cTn>
                        </p:par>
                      </p:childTnLst>
                    </p:cTn>
                  </p:par>
                  <p:par>
                    <p:cTn id="36" fill="hold">
                      <p:stCondLst>
                        <p:cond delay="indefinite"/>
                      </p:stCondLst>
                      <p:childTnLst>
                        <p:par>
                          <p:cTn id="37" fill="hold">
                            <p:stCondLst>
                              <p:cond delay="0"/>
                            </p:stCondLst>
                            <p:childTnLst>
                              <p:par>
                                <p:cTn id="38" presetID="21" presetClass="entr" presetSubtype="1" fill="hold" grpId="0"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heel(1)">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41" presetClass="entr" presetSubtype="0" fill="hold" grpId="0" nodeType="clickEffect">
                                  <p:stCondLst>
                                    <p:cond delay="0"/>
                                  </p:stCondLst>
                                  <p:iterate type="lt">
                                    <p:tmPct val="10000"/>
                                  </p:iterate>
                                  <p:childTnLst>
                                    <p:set>
                                      <p:cBhvr>
                                        <p:cTn id="44" dur="1" fill="hold">
                                          <p:stCondLst>
                                            <p:cond delay="0"/>
                                          </p:stCondLst>
                                        </p:cTn>
                                        <p:tgtEl>
                                          <p:spTgt spid="12"/>
                                        </p:tgtEl>
                                        <p:attrNameLst>
                                          <p:attrName>style.visibility</p:attrName>
                                        </p:attrNameLst>
                                      </p:cBhvr>
                                      <p:to>
                                        <p:strVal val="visible"/>
                                      </p:to>
                                    </p:set>
                                    <p:anim calcmode="lin" valueType="num">
                                      <p:cBhvr>
                                        <p:cTn id="45" dur="25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6" dur="250" fill="hold"/>
                                        <p:tgtEl>
                                          <p:spTgt spid="12"/>
                                        </p:tgtEl>
                                        <p:attrNameLst>
                                          <p:attrName>ppt_y</p:attrName>
                                        </p:attrNameLst>
                                      </p:cBhvr>
                                      <p:tavLst>
                                        <p:tav tm="0">
                                          <p:val>
                                            <p:strVal val="#ppt_y"/>
                                          </p:val>
                                        </p:tav>
                                        <p:tav tm="100000">
                                          <p:val>
                                            <p:strVal val="#ppt_y"/>
                                          </p:val>
                                        </p:tav>
                                      </p:tavLst>
                                    </p:anim>
                                    <p:anim calcmode="lin" valueType="num">
                                      <p:cBhvr>
                                        <p:cTn id="47" dur="25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48" dur="25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49" dur="250" tmFilter="0,0; .5, 1; 1, 1"/>
                                        <p:tgtEl>
                                          <p:spTgt spid="12"/>
                                        </p:tgtEl>
                                      </p:cBhvr>
                                    </p:animEffect>
                                  </p:childTnLst>
                                </p:cTn>
                              </p:par>
                            </p:childTnLst>
                          </p:cTn>
                        </p:par>
                      </p:childTnLst>
                    </p:cTn>
                  </p:par>
                  <p:par>
                    <p:cTn id="50" fill="hold">
                      <p:stCondLst>
                        <p:cond delay="indefinite"/>
                      </p:stCondLst>
                      <p:childTnLst>
                        <p:par>
                          <p:cTn id="51" fill="hold">
                            <p:stCondLst>
                              <p:cond delay="0"/>
                            </p:stCondLst>
                            <p:childTnLst>
                              <p:par>
                                <p:cTn id="52" presetID="10" presetClass="entr" presetSubtype="0" fill="hold" grpId="0" nodeType="click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500"/>
                                        <p:tgtEl>
                                          <p:spTgt spid="13"/>
                                        </p:tgtEl>
                                      </p:cBhvr>
                                    </p:animEffect>
                                  </p:childTnLst>
                                </p:cTn>
                              </p:par>
                            </p:childTnLst>
                          </p:cTn>
                        </p:par>
                      </p:childTnLst>
                    </p:cTn>
                  </p:par>
                  <p:par>
                    <p:cTn id="55" fill="hold">
                      <p:stCondLst>
                        <p:cond delay="indefinite"/>
                      </p:stCondLst>
                      <p:childTnLst>
                        <p:par>
                          <p:cTn id="56" fill="hold">
                            <p:stCondLst>
                              <p:cond delay="0"/>
                            </p:stCondLst>
                            <p:childTnLst>
                              <p:par>
                                <p:cTn id="57" presetID="21" presetClass="entr" presetSubtype="1" fill="hold" grpId="0"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wheel(1)">
                                      <p:cBhvr>
                                        <p:cTn id="59" dur="5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41" presetClass="entr" presetSubtype="0" fill="hold" grpId="0" nodeType="clickEffect">
                                  <p:stCondLst>
                                    <p:cond delay="0"/>
                                  </p:stCondLst>
                                  <p:iterate type="lt">
                                    <p:tmPct val="10000"/>
                                  </p:iterate>
                                  <p:childTnLst>
                                    <p:set>
                                      <p:cBhvr>
                                        <p:cTn id="63" dur="1" fill="hold">
                                          <p:stCondLst>
                                            <p:cond delay="0"/>
                                          </p:stCondLst>
                                        </p:cTn>
                                        <p:tgtEl>
                                          <p:spTgt spid="15"/>
                                        </p:tgtEl>
                                        <p:attrNameLst>
                                          <p:attrName>style.visibility</p:attrName>
                                        </p:attrNameLst>
                                      </p:cBhvr>
                                      <p:to>
                                        <p:strVal val="visible"/>
                                      </p:to>
                                    </p:set>
                                    <p:anim calcmode="lin" valueType="num">
                                      <p:cBhvr>
                                        <p:cTn id="64" dur="25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5" dur="250" fill="hold"/>
                                        <p:tgtEl>
                                          <p:spTgt spid="15"/>
                                        </p:tgtEl>
                                        <p:attrNameLst>
                                          <p:attrName>ppt_y</p:attrName>
                                        </p:attrNameLst>
                                      </p:cBhvr>
                                      <p:tavLst>
                                        <p:tav tm="0">
                                          <p:val>
                                            <p:strVal val="#ppt_y"/>
                                          </p:val>
                                        </p:tav>
                                        <p:tav tm="100000">
                                          <p:val>
                                            <p:strVal val="#ppt_y"/>
                                          </p:val>
                                        </p:tav>
                                      </p:tavLst>
                                    </p:anim>
                                    <p:anim calcmode="lin" valueType="num">
                                      <p:cBhvr>
                                        <p:cTn id="66" dur="25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7" dur="25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8" dur="250" tmFilter="0,0; .5, 1; 1, 1"/>
                                        <p:tgtEl>
                                          <p:spTgt spid="15"/>
                                        </p:tgtEl>
                                      </p:cBhvr>
                                    </p:animEffect>
                                  </p:childTnLst>
                                </p:cTn>
                              </p:par>
                            </p:childTnLst>
                          </p:cTn>
                        </p:par>
                      </p:childTnLst>
                    </p:cTn>
                  </p:par>
                  <p:par>
                    <p:cTn id="69" fill="hold">
                      <p:stCondLst>
                        <p:cond delay="indefinite"/>
                      </p:stCondLst>
                      <p:childTnLst>
                        <p:par>
                          <p:cTn id="70" fill="hold">
                            <p:stCondLst>
                              <p:cond delay="0"/>
                            </p:stCondLst>
                            <p:childTnLst>
                              <p:par>
                                <p:cTn id="71" presetID="10" presetClass="entr" presetSubtype="0" fill="hold" grpId="0" nodeType="click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500"/>
                                        <p:tgtEl>
                                          <p:spTgt spid="16"/>
                                        </p:tgtEl>
                                      </p:cBhvr>
                                    </p:animEffect>
                                  </p:childTnLst>
                                </p:cTn>
                              </p:par>
                            </p:childTnLst>
                          </p:cTn>
                        </p:par>
                      </p:childTnLst>
                    </p:cTn>
                  </p:par>
                  <p:par>
                    <p:cTn id="74" fill="hold">
                      <p:stCondLst>
                        <p:cond delay="indefinite"/>
                      </p:stCondLst>
                      <p:childTnLst>
                        <p:par>
                          <p:cTn id="75" fill="hold">
                            <p:stCondLst>
                              <p:cond delay="0"/>
                            </p:stCondLst>
                            <p:childTnLst>
                              <p:par>
                                <p:cTn id="76" presetID="21" presetClass="entr" presetSubtype="1" fill="hold" grpId="0" nodeType="clickEffect">
                                  <p:stCondLst>
                                    <p:cond delay="0"/>
                                  </p:stCondLst>
                                  <p:childTnLst>
                                    <p:set>
                                      <p:cBhvr>
                                        <p:cTn id="77" dur="1" fill="hold">
                                          <p:stCondLst>
                                            <p:cond delay="0"/>
                                          </p:stCondLst>
                                        </p:cTn>
                                        <p:tgtEl>
                                          <p:spTgt spid="17"/>
                                        </p:tgtEl>
                                        <p:attrNameLst>
                                          <p:attrName>style.visibility</p:attrName>
                                        </p:attrNameLst>
                                      </p:cBhvr>
                                      <p:to>
                                        <p:strVal val="visible"/>
                                      </p:to>
                                    </p:set>
                                    <p:animEffect transition="in" filter="wheel(1)">
                                      <p:cBhvr>
                                        <p:cTn id="78" dur="500"/>
                                        <p:tgtEl>
                                          <p:spTgt spid="17"/>
                                        </p:tgtEl>
                                      </p:cBhvr>
                                    </p:animEffect>
                                  </p:childTnLst>
                                </p:cTn>
                              </p:par>
                            </p:childTnLst>
                          </p:cTn>
                        </p:par>
                      </p:childTnLst>
                    </p:cTn>
                  </p:par>
                  <p:par>
                    <p:cTn id="79" fill="hold">
                      <p:stCondLst>
                        <p:cond delay="indefinite"/>
                      </p:stCondLst>
                      <p:childTnLst>
                        <p:par>
                          <p:cTn id="80" fill="hold">
                            <p:stCondLst>
                              <p:cond delay="0"/>
                            </p:stCondLst>
                            <p:childTnLst>
                              <p:par>
                                <p:cTn id="81" presetID="41" presetClass="entr" presetSubtype="0" fill="hold" grpId="0" nodeType="clickEffect">
                                  <p:stCondLst>
                                    <p:cond delay="0"/>
                                  </p:stCondLst>
                                  <p:iterate type="lt">
                                    <p:tmPct val="10000"/>
                                  </p:iterate>
                                  <p:childTnLst>
                                    <p:set>
                                      <p:cBhvr>
                                        <p:cTn id="82" dur="1" fill="hold">
                                          <p:stCondLst>
                                            <p:cond delay="0"/>
                                          </p:stCondLst>
                                        </p:cTn>
                                        <p:tgtEl>
                                          <p:spTgt spid="18"/>
                                        </p:tgtEl>
                                        <p:attrNameLst>
                                          <p:attrName>style.visibility</p:attrName>
                                        </p:attrNameLst>
                                      </p:cBhvr>
                                      <p:to>
                                        <p:strVal val="visible"/>
                                      </p:to>
                                    </p:set>
                                    <p:anim calcmode="lin" valueType="num">
                                      <p:cBhvr>
                                        <p:cTn id="83" dur="25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84" dur="250" fill="hold"/>
                                        <p:tgtEl>
                                          <p:spTgt spid="18"/>
                                        </p:tgtEl>
                                        <p:attrNameLst>
                                          <p:attrName>ppt_y</p:attrName>
                                        </p:attrNameLst>
                                      </p:cBhvr>
                                      <p:tavLst>
                                        <p:tav tm="0">
                                          <p:val>
                                            <p:strVal val="#ppt_y"/>
                                          </p:val>
                                        </p:tav>
                                        <p:tav tm="100000">
                                          <p:val>
                                            <p:strVal val="#ppt_y"/>
                                          </p:val>
                                        </p:tav>
                                      </p:tavLst>
                                    </p:anim>
                                    <p:anim calcmode="lin" valueType="num">
                                      <p:cBhvr>
                                        <p:cTn id="85" dur="25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86" dur="25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87" dur="250" tmFilter="0,0; .5, 1; 1, 1"/>
                                        <p:tgtEl>
                                          <p:spTgt spid="18"/>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19"/>
                                        </p:tgtEl>
                                        <p:attrNameLst>
                                          <p:attrName>style.visibility</p:attrName>
                                        </p:attrNameLst>
                                      </p:cBhvr>
                                      <p:to>
                                        <p:strVal val="visible"/>
                                      </p:to>
                                    </p:set>
                                    <p:animEffect transition="in" filter="fade">
                                      <p:cBhvr>
                                        <p:cTn id="9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p:bldP spid="7" grpId="0"/>
      <p:bldP spid="11" grpId="0" animBg="1"/>
      <p:bldP spid="12" grpId="0"/>
      <p:bldP spid="13" grpId="0"/>
      <p:bldP spid="14" grpId="0" animBg="1"/>
      <p:bldP spid="15" grpId="0"/>
      <p:bldP spid="16" grpId="0"/>
      <p:bldP spid="17" grpId="0" animBg="1"/>
      <p:bldP spid="18" grpId="0"/>
      <p:bldP spid="19"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Презентация PowerPoint"/>
</p:tagLst>
</file>

<file path=ppt/theme/theme1.xml><?xml version="1.0" encoding="utf-8"?>
<a:theme xmlns:a="http://schemas.openxmlformats.org/drawingml/2006/main" name="Тема Office">
  <a:themeElements>
    <a:clrScheme name="Тема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Другая 17">
      <a:majorFont>
        <a:latin typeface="PT Sans"/>
        <a:ea typeface=""/>
        <a:cs typeface=""/>
      </a:majorFont>
      <a:minorFont>
        <a:latin typeface="Roboto Light"/>
        <a:ea typeface=""/>
        <a:cs typeface=""/>
      </a:minorFont>
    </a:fontScheme>
    <a:fmtScheme name="Тема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Другая 17">
      <a:majorFont>
        <a:latin typeface="PT Sans"/>
        <a:ea typeface=""/>
        <a:cs typeface=""/>
      </a:majorFont>
      <a:minorFont>
        <a:latin typeface="Roboto Light"/>
        <a:ea typeface=""/>
        <a:cs typeface=""/>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3502</TotalTime>
  <Words>2040</Words>
  <Application>Microsoft Office PowerPoint</Application>
  <PresentationFormat>自定义</PresentationFormat>
  <Paragraphs>151</Paragraphs>
  <Slides>22</Slides>
  <Notes>21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22</vt:i4>
      </vt:variant>
    </vt:vector>
  </HeadingPairs>
  <TitlesOfParts>
    <vt:vector size="34" baseType="lpstr">
      <vt:lpstr>Cardo</vt:lpstr>
      <vt:lpstr>Karla</vt:lpstr>
      <vt:lpstr>Pe-icon-7-stroke</vt:lpstr>
      <vt:lpstr>Poppins Light</vt:lpstr>
      <vt:lpstr>PT Sans</vt:lpstr>
      <vt:lpstr>Roboto Light</vt:lpstr>
      <vt:lpstr>等线</vt:lpstr>
      <vt:lpstr>微软雅黑</vt:lpstr>
      <vt:lpstr>Arial</vt:lpstr>
      <vt:lpstr>Calibri</vt:lpstr>
      <vt:lpstr>Тема Office</vt:lpstr>
      <vt:lpstr>Специальное оформление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阳光 男孩</cp:lastModifiedBy>
  <cp:revision>121</cp:revision>
  <dcterms:created xsi:type="dcterms:W3CDTF">2017-06-12T02:35:05Z</dcterms:created>
  <dcterms:modified xsi:type="dcterms:W3CDTF">2019-01-09T14:24:07Z</dcterms:modified>
</cp:coreProperties>
</file>