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29"/>
  </p:notesMasterIdLst>
  <p:sldIdLst>
    <p:sldId id="258" r:id="rId2"/>
    <p:sldId id="282" r:id="rId3"/>
    <p:sldId id="283" r:id="rId4"/>
    <p:sldId id="259" r:id="rId5"/>
    <p:sldId id="281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4" r:id="rId27"/>
    <p:sldId id="285" r:id="rId28"/>
  </p:sldIdLst>
  <p:sldSz cx="12192000" cy="6858000"/>
  <p:notesSz cx="6858000" cy="9144000"/>
  <p:custDataLst>
    <p:tags r:id="rId30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24E38"/>
    <a:srgbClr val="DFA11A"/>
    <a:srgbClr val="B35038"/>
    <a:srgbClr val="AF4838"/>
    <a:srgbClr val="DFA118"/>
    <a:srgbClr val="494130"/>
    <a:srgbClr val="B422D8"/>
    <a:srgbClr val="9C632A"/>
    <a:srgbClr val="FF0000"/>
    <a:srgbClr val="FC61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5" autoAdjust="0"/>
    <p:restoredTop sz="94660"/>
  </p:normalViewPr>
  <p:slideViewPr>
    <p:cSldViewPr snapToGrid="0">
      <p:cViewPr varScale="1">
        <p:scale>
          <a:sx n="67" d="100"/>
          <a:sy n="67" d="100"/>
        </p:scale>
        <p:origin x="522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321869-FDA3-4BD2-86A7-F72C2C5F369F}" type="datetimeFigureOut">
              <a:rPr lang="zh-CN" altLang="en-US" smtClean="0"/>
              <a:t>2019/1/9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E560D7-5DD8-4BAD-A65B-D8B626E1F3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37133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E560D7-5DD8-4BAD-A65B-D8B626E1F32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60026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E560D7-5DD8-4BAD-A65B-D8B626E1F32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33501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E560D7-5DD8-4BAD-A65B-D8B626E1F32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603082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E560D7-5DD8-4BAD-A65B-D8B626E1F32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74589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E560D7-5DD8-4BAD-A65B-D8B626E1F32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082577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E560D7-5DD8-4BAD-A65B-D8B626E1F32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547655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E560D7-5DD8-4BAD-A65B-D8B626E1F32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922686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E560D7-5DD8-4BAD-A65B-D8B626E1F32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111936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E560D7-5DD8-4BAD-A65B-D8B626E1F32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860681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E560D7-5DD8-4BAD-A65B-D8B626E1F32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08120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E560D7-5DD8-4BAD-A65B-D8B626E1F32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03932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E560D7-5DD8-4BAD-A65B-D8B626E1F32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601273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E560D7-5DD8-4BAD-A65B-D8B626E1F32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748655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E560D7-5DD8-4BAD-A65B-D8B626E1F32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948646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E560D7-5DD8-4BAD-A65B-D8B626E1F32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972357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E560D7-5DD8-4BAD-A65B-D8B626E1F32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671046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E560D7-5DD8-4BAD-A65B-D8B626E1F325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951084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E560D7-5DD8-4BAD-A65B-D8B626E1F325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60026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E560D7-5DD8-4BAD-A65B-D8B626E1F32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29865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E560D7-5DD8-4BAD-A65B-D8B626E1F32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70248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E560D7-5DD8-4BAD-A65B-D8B626E1F32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29418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E560D7-5DD8-4BAD-A65B-D8B626E1F32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0461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E560D7-5DD8-4BAD-A65B-D8B626E1F32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32842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E560D7-5DD8-4BAD-A65B-D8B626E1F32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88596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E560D7-5DD8-4BAD-A65B-D8B626E1F32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07090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1/9/2019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76819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1/9/2019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5165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1/9/2019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58606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>
            <a:extLst>
              <a:ext uri="{FF2B5EF4-FFF2-40B4-BE49-F238E27FC236}">
                <a16:creationId xmlns="" xmlns:a16="http://schemas.microsoft.com/office/drawing/2014/main" id="{47252271-53CA-4FA9-BCFE-3EC1D97F814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63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525384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0999792"/>
      </p:ext>
    </p:extLst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596411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653291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1141645"/>
      </p:ext>
    </p:extLst>
  </p:cSld>
  <p:clrMapOvr>
    <a:masterClrMapping/>
  </p:clrMapOvr>
  <p:transition spd="slow">
    <p:push dir="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9897453"/>
      </p:ext>
    </p:extLst>
  </p:cSld>
  <p:clrMapOvr>
    <a:masterClrMapping/>
  </p:clrMapOvr>
  <p:transition spd="slow">
    <p:push dir="u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7228405"/>
      </p:ext>
    </p:extLst>
  </p:cSld>
  <p:clrMapOvr>
    <a:masterClrMapping/>
  </p:clrMapOvr>
  <p:transition spd="slow">
    <p:push dir="u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0042063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1/9/2019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826194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0607453"/>
      </p:ext>
    </p:extLst>
  </p:cSld>
  <p:clrMapOvr>
    <a:masterClrMapping/>
  </p:clrMapOvr>
  <p:transition spd="slow">
    <p:push dir="u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0705522"/>
      </p:ext>
    </p:extLst>
  </p:cSld>
  <p:clrMapOvr>
    <a:masterClrMapping/>
  </p:clrMapOvr>
  <p:transition spd="slow">
    <p:push dir="u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28886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1/9/2019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1346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1/9/2019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08593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1/9/2019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2858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1/9/2019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06317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1/9/2019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1796324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1/9/2019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01258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1/9/2019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64976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1/9/2019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7209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49" r:id="rId13"/>
    <p:sldLayoutId id="2147483651" r:id="rId14"/>
    <p:sldLayoutId id="2147483652" r:id="rId15"/>
    <p:sldLayoutId id="2147483653" r:id="rId16"/>
    <p:sldLayoutId id="2147483654" r:id="rId17"/>
    <p:sldLayoutId id="2147483656" r:id="rId18"/>
    <p:sldLayoutId id="2147483657" r:id="rId19"/>
    <p:sldLayoutId id="2147483658" r:id="rId20"/>
    <p:sldLayoutId id="2147483659" r:id="rId21"/>
    <p:sldLayoutId id="2147483686" r:id="rId22"/>
  </p:sldLayoutIdLst>
  <p:transition spd="slow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EB45DBF0-43A6-49ED-80D8-7D4AE8481B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任意多边形 17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BCCAFCA0-79D9-4B9E-A22F-554BF093B838}"/>
              </a:ext>
            </a:extLst>
          </p:cNvPr>
          <p:cNvSpPr/>
          <p:nvPr/>
        </p:nvSpPr>
        <p:spPr>
          <a:xfrm rot="10800000">
            <a:off x="444722" y="1229345"/>
            <a:ext cx="1844087" cy="0"/>
          </a:xfrm>
          <a:custGeom>
            <a:avLst/>
            <a:gdLst>
              <a:gd name="connsiteX0" fmla="*/ 0 w 3125338"/>
              <a:gd name="connsiteY0" fmla="*/ 0 h 0"/>
              <a:gd name="connsiteX1" fmla="*/ 3125338 w 312533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25338">
                <a:moveTo>
                  <a:pt x="0" y="0"/>
                </a:moveTo>
                <a:lnTo>
                  <a:pt x="3125338" y="0"/>
                </a:lnTo>
              </a:path>
            </a:pathLst>
          </a:custGeom>
          <a:noFill/>
          <a:ln>
            <a:gradFill>
              <a:gsLst>
                <a:gs pos="100000">
                  <a:srgbClr val="B24E38">
                    <a:alpha val="0"/>
                  </a:srgbClr>
                </a:gs>
                <a:gs pos="0">
                  <a:srgbClr val="C99115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任意多边形 18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E3666F4C-9838-4958-A661-7DBDEA8A3996}"/>
              </a:ext>
            </a:extLst>
          </p:cNvPr>
          <p:cNvSpPr/>
          <p:nvPr/>
        </p:nvSpPr>
        <p:spPr>
          <a:xfrm>
            <a:off x="9890985" y="2506669"/>
            <a:ext cx="1844087" cy="0"/>
          </a:xfrm>
          <a:custGeom>
            <a:avLst/>
            <a:gdLst>
              <a:gd name="connsiteX0" fmla="*/ 0 w 3125338"/>
              <a:gd name="connsiteY0" fmla="*/ 0 h 0"/>
              <a:gd name="connsiteX1" fmla="*/ 3125338 w 312533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25338">
                <a:moveTo>
                  <a:pt x="0" y="0"/>
                </a:moveTo>
                <a:lnTo>
                  <a:pt x="3125338" y="0"/>
                </a:lnTo>
              </a:path>
            </a:pathLst>
          </a:custGeom>
          <a:noFill/>
          <a:ln>
            <a:gradFill>
              <a:gsLst>
                <a:gs pos="100000">
                  <a:srgbClr val="B24E38">
                    <a:alpha val="0"/>
                  </a:srgbClr>
                </a:gs>
                <a:gs pos="0">
                  <a:srgbClr val="C99115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任意多边形 22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D3B56452-0C33-4EDE-98D7-6AB72F4881C0}"/>
              </a:ext>
            </a:extLst>
          </p:cNvPr>
          <p:cNvSpPr/>
          <p:nvPr/>
        </p:nvSpPr>
        <p:spPr>
          <a:xfrm rot="10800000" flipV="1">
            <a:off x="1129879" y="3538790"/>
            <a:ext cx="738134" cy="46401"/>
          </a:xfrm>
          <a:custGeom>
            <a:avLst/>
            <a:gdLst>
              <a:gd name="connsiteX0" fmla="*/ 0 w 3125338"/>
              <a:gd name="connsiteY0" fmla="*/ 0 h 0"/>
              <a:gd name="connsiteX1" fmla="*/ 3125338 w 312533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25338">
                <a:moveTo>
                  <a:pt x="0" y="0"/>
                </a:moveTo>
                <a:lnTo>
                  <a:pt x="3125338" y="0"/>
                </a:lnTo>
              </a:path>
            </a:pathLst>
          </a:custGeom>
          <a:noFill/>
          <a:ln>
            <a:gradFill>
              <a:gsLst>
                <a:gs pos="100000">
                  <a:srgbClr val="B24E38">
                    <a:alpha val="0"/>
                  </a:srgbClr>
                </a:gs>
                <a:gs pos="0">
                  <a:srgbClr val="C99115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任意多边形 23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505CC2F7-E785-4B3E-BF0D-4E13BC15F2E9}"/>
              </a:ext>
            </a:extLst>
          </p:cNvPr>
          <p:cNvSpPr/>
          <p:nvPr/>
        </p:nvSpPr>
        <p:spPr>
          <a:xfrm>
            <a:off x="8511647" y="1394150"/>
            <a:ext cx="738134" cy="45719"/>
          </a:xfrm>
          <a:custGeom>
            <a:avLst/>
            <a:gdLst>
              <a:gd name="connsiteX0" fmla="*/ 0 w 3125338"/>
              <a:gd name="connsiteY0" fmla="*/ 0 h 0"/>
              <a:gd name="connsiteX1" fmla="*/ 3125338 w 312533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25338">
                <a:moveTo>
                  <a:pt x="0" y="0"/>
                </a:moveTo>
                <a:lnTo>
                  <a:pt x="3125338" y="0"/>
                </a:lnTo>
              </a:path>
            </a:pathLst>
          </a:custGeom>
          <a:noFill/>
          <a:ln>
            <a:gradFill>
              <a:gsLst>
                <a:gs pos="100000">
                  <a:srgbClr val="B24E38">
                    <a:alpha val="0"/>
                  </a:srgbClr>
                </a:gs>
                <a:gs pos="0">
                  <a:srgbClr val="C99115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任意多边形 24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FE576732-D17B-446A-B2E3-0D223A2681A6}"/>
              </a:ext>
            </a:extLst>
          </p:cNvPr>
          <p:cNvSpPr/>
          <p:nvPr/>
        </p:nvSpPr>
        <p:spPr>
          <a:xfrm rot="10800000" flipV="1">
            <a:off x="2736345" y="2517530"/>
            <a:ext cx="1096722" cy="46401"/>
          </a:xfrm>
          <a:custGeom>
            <a:avLst/>
            <a:gdLst>
              <a:gd name="connsiteX0" fmla="*/ 0 w 3125338"/>
              <a:gd name="connsiteY0" fmla="*/ 0 h 0"/>
              <a:gd name="connsiteX1" fmla="*/ 3125338 w 312533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25338">
                <a:moveTo>
                  <a:pt x="0" y="0"/>
                </a:moveTo>
                <a:lnTo>
                  <a:pt x="3125338" y="0"/>
                </a:lnTo>
              </a:path>
            </a:pathLst>
          </a:custGeom>
          <a:noFill/>
          <a:ln>
            <a:gradFill>
              <a:gsLst>
                <a:gs pos="100000">
                  <a:srgbClr val="B24E38">
                    <a:alpha val="0"/>
                  </a:srgbClr>
                </a:gs>
                <a:gs pos="0">
                  <a:srgbClr val="C99115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任意多边形 25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42229237-F710-4F43-823E-D4F82192BB06}"/>
              </a:ext>
            </a:extLst>
          </p:cNvPr>
          <p:cNvSpPr/>
          <p:nvPr/>
        </p:nvSpPr>
        <p:spPr>
          <a:xfrm>
            <a:off x="8356792" y="3587523"/>
            <a:ext cx="738134" cy="45719"/>
          </a:xfrm>
          <a:custGeom>
            <a:avLst/>
            <a:gdLst>
              <a:gd name="connsiteX0" fmla="*/ 0 w 3125338"/>
              <a:gd name="connsiteY0" fmla="*/ 0 h 0"/>
              <a:gd name="connsiteX1" fmla="*/ 3125338 w 312533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25338">
                <a:moveTo>
                  <a:pt x="0" y="0"/>
                </a:moveTo>
                <a:lnTo>
                  <a:pt x="3125338" y="0"/>
                </a:lnTo>
              </a:path>
            </a:pathLst>
          </a:custGeom>
          <a:noFill/>
          <a:ln>
            <a:gradFill>
              <a:gsLst>
                <a:gs pos="100000">
                  <a:srgbClr val="B24E38">
                    <a:alpha val="0"/>
                  </a:srgbClr>
                </a:gs>
                <a:gs pos="0">
                  <a:srgbClr val="C99115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文本框 15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C0CECEA9-6208-490A-A71E-00490083DC0E}"/>
              </a:ext>
            </a:extLst>
          </p:cNvPr>
          <p:cNvSpPr txBox="1"/>
          <p:nvPr/>
        </p:nvSpPr>
        <p:spPr>
          <a:xfrm>
            <a:off x="2838260" y="4283214"/>
            <a:ext cx="6910500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pPr algn="dist" defTabSz="914400"/>
            <a:r>
              <a:rPr lang="zh-CN" altLang="en-US" sz="4800" spc="-150" dirty="0">
                <a:gradFill flip="none" rotWithShape="1">
                  <a:gsLst>
                    <a:gs pos="0">
                      <a:srgbClr val="DFA117"/>
                    </a:gs>
                    <a:gs pos="100000">
                      <a:srgbClr val="AE4638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atin typeface="Open Sans" panose="020B0606030504020204" pitchFamily="34" charset="0"/>
                <a:ea typeface="Microsoft YaHei UI" panose="020B0503020204020204" pitchFamily="34" charset="-122"/>
                <a:cs typeface="Open Sans" panose="020B0606030504020204" pitchFamily="34" charset="0"/>
              </a:rPr>
              <a:t>燃品</a:t>
            </a:r>
            <a:r>
              <a:rPr lang="zh-CN" altLang="en-US" sz="4800" spc="-150" dirty="0" smtClean="0">
                <a:gradFill flip="none" rotWithShape="1">
                  <a:gsLst>
                    <a:gs pos="0">
                      <a:srgbClr val="DFA117"/>
                    </a:gs>
                    <a:gs pos="100000">
                      <a:srgbClr val="AE4638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atin typeface="Open Sans" panose="020B0606030504020204" pitchFamily="34" charset="0"/>
                <a:ea typeface="Microsoft YaHei UI" panose="020B0503020204020204" pitchFamily="34" charset="-122"/>
                <a:cs typeface="Open Sans" panose="020B0606030504020204" pitchFamily="34" charset="0"/>
              </a:rPr>
              <a:t>堂科技时代</a:t>
            </a:r>
            <a:endParaRPr lang="zh-CN" altLang="en-US" sz="4800" spc="-150" dirty="0">
              <a:gradFill flip="none" rotWithShape="1">
                <a:gsLst>
                  <a:gs pos="0">
                    <a:srgbClr val="DFA117"/>
                  </a:gs>
                  <a:gs pos="100000">
                    <a:srgbClr val="AE4638"/>
                  </a:gs>
                </a:gsLst>
                <a:path path="circle">
                  <a:fillToRect l="50000" t="50000" r="50000" b="50000"/>
                </a:path>
                <a:tileRect/>
              </a:gradFill>
              <a:latin typeface="Open Sans" panose="020B0606030504020204" pitchFamily="34" charset="0"/>
              <a:ea typeface="Microsoft YaHei UI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17" name="椭圆 16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0F64A32D-6C92-4C70-9C32-1BB740C44B85}"/>
              </a:ext>
            </a:extLst>
          </p:cNvPr>
          <p:cNvSpPr/>
          <p:nvPr/>
        </p:nvSpPr>
        <p:spPr>
          <a:xfrm>
            <a:off x="6268305" y="5114211"/>
            <a:ext cx="163773" cy="163773"/>
          </a:xfrm>
          <a:prstGeom prst="ellipse">
            <a:avLst/>
          </a:prstGeom>
          <a:solidFill>
            <a:srgbClr val="C9911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任意多边形 12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028C7E64-BCC1-4BA6-8F06-F32416B32244}"/>
              </a:ext>
            </a:extLst>
          </p:cNvPr>
          <p:cNvSpPr/>
          <p:nvPr/>
        </p:nvSpPr>
        <p:spPr>
          <a:xfrm>
            <a:off x="6532165" y="5195993"/>
            <a:ext cx="3125338" cy="0"/>
          </a:xfrm>
          <a:custGeom>
            <a:avLst/>
            <a:gdLst>
              <a:gd name="connsiteX0" fmla="*/ 0 w 3125338"/>
              <a:gd name="connsiteY0" fmla="*/ 0 h 0"/>
              <a:gd name="connsiteX1" fmla="*/ 3125338 w 312533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25338">
                <a:moveTo>
                  <a:pt x="0" y="0"/>
                </a:moveTo>
                <a:lnTo>
                  <a:pt x="3125338" y="0"/>
                </a:lnTo>
              </a:path>
            </a:pathLst>
          </a:custGeom>
          <a:noFill/>
          <a:ln w="12700" cap="flat" cmpd="sng" algn="ctr">
            <a:gradFill>
              <a:gsLst>
                <a:gs pos="0">
                  <a:srgbClr val="C99115"/>
                </a:gs>
                <a:gs pos="100000">
                  <a:srgbClr val="C99115">
                    <a:alpha val="0"/>
                  </a:srgbClr>
                </a:gs>
              </a:gsLst>
              <a:lin ang="0" scaled="0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任意多边形 13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EBA79BE2-986F-43F7-AD60-AF32E26AD34D}"/>
              </a:ext>
            </a:extLst>
          </p:cNvPr>
          <p:cNvSpPr/>
          <p:nvPr/>
        </p:nvSpPr>
        <p:spPr>
          <a:xfrm flipH="1">
            <a:off x="3001653" y="5195993"/>
            <a:ext cx="3125338" cy="0"/>
          </a:xfrm>
          <a:custGeom>
            <a:avLst/>
            <a:gdLst>
              <a:gd name="connsiteX0" fmla="*/ 0 w 3125338"/>
              <a:gd name="connsiteY0" fmla="*/ 0 h 0"/>
              <a:gd name="connsiteX1" fmla="*/ 3125338 w 312533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25338">
                <a:moveTo>
                  <a:pt x="0" y="0"/>
                </a:moveTo>
                <a:lnTo>
                  <a:pt x="3125338" y="0"/>
                </a:lnTo>
              </a:path>
            </a:pathLst>
          </a:custGeom>
          <a:noFill/>
          <a:ln w="12700" cap="flat" cmpd="sng" algn="ctr">
            <a:gradFill>
              <a:gsLst>
                <a:gs pos="0">
                  <a:srgbClr val="C99115"/>
                </a:gs>
                <a:gs pos="100000">
                  <a:srgbClr val="C99115">
                    <a:alpha val="0"/>
                  </a:srgbClr>
                </a:gs>
              </a:gsLst>
              <a:lin ang="0" scaled="0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1" name="图片 20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0AABD876-C8CD-4B1A-AC91-2330FE406CA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67" t="24035" r="23801" b="23685"/>
          <a:stretch>
            <a:fillRect/>
          </a:stretch>
        </p:blipFill>
        <p:spPr>
          <a:xfrm>
            <a:off x="4699746" y="640087"/>
            <a:ext cx="3187529" cy="3166280"/>
          </a:xfrm>
          <a:prstGeom prst="rect">
            <a:avLst/>
          </a:prstGeom>
        </p:spPr>
      </p:pic>
      <p:sp>
        <p:nvSpPr>
          <p:cNvPr id="22" name="矩形 21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EB205509-FFF2-44EA-A2DF-D10F82A3D642}"/>
              </a:ext>
            </a:extLst>
          </p:cNvPr>
          <p:cNvSpPr/>
          <p:nvPr/>
        </p:nvSpPr>
        <p:spPr>
          <a:xfrm>
            <a:off x="5261818" y="1715395"/>
            <a:ext cx="201850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spc="-150" dirty="0" smtClean="0">
                <a:solidFill>
                  <a:srgbClr val="C99115"/>
                </a:solidFill>
                <a:latin typeface="Meiryo" panose="020B0604030504040204" pitchFamily="34" charset="-128"/>
                <a:ea typeface="Meiryo" panose="020B0604030504040204" pitchFamily="34" charset="-128"/>
                <a:cs typeface="Meiryo UI" panose="020B0604030504040204" pitchFamily="34" charset="-128"/>
              </a:rPr>
              <a:t>2020</a:t>
            </a:r>
            <a:endParaRPr lang="zh-CN" altLang="en-US" sz="6000" dirty="0">
              <a:solidFill>
                <a:srgbClr val="C99115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6" name="TextBox 62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80187088-7E1E-45F4-BC64-E938EC47CF8E}"/>
              </a:ext>
            </a:extLst>
          </p:cNvPr>
          <p:cNvSpPr txBox="1"/>
          <p:nvPr/>
        </p:nvSpPr>
        <p:spPr>
          <a:xfrm>
            <a:off x="3261083" y="5298416"/>
            <a:ext cx="6112523" cy="57708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prstClr val="white">
                    <a:lumMod val="85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Ran pin tang</a:t>
            </a:r>
            <a:r>
              <a:rPr lang="zh-CN" altLang="en-US" sz="1050" dirty="0">
                <a:solidFill>
                  <a:prstClr val="white">
                    <a:lumMod val="85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，</a:t>
            </a:r>
            <a:r>
              <a:rPr lang="en-US" altLang="zh-CN" sz="1050" dirty="0">
                <a:solidFill>
                  <a:prstClr val="white">
                    <a:lumMod val="85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Focus on PPT optimization and substitution</a:t>
            </a:r>
          </a:p>
          <a:p>
            <a:pPr algn="ctr"/>
            <a:r>
              <a:rPr lang="en-US" altLang="zh-CN" sz="1050" dirty="0">
                <a:solidFill>
                  <a:prstClr val="white">
                    <a:lumMod val="85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template customization, ingenuity production</a:t>
            </a:r>
          </a:p>
          <a:p>
            <a:pPr algn="ctr"/>
            <a:r>
              <a:rPr lang="en-US" altLang="zh-CN" sz="1050" dirty="0">
                <a:solidFill>
                  <a:prstClr val="white">
                    <a:lumMod val="85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satisfy your needs</a:t>
            </a:r>
          </a:p>
        </p:txBody>
      </p:sp>
      <p:pic>
        <p:nvPicPr>
          <p:cNvPr id="20" name="Picture 2" descr="D:\安装程序\下载\PPT合集\NEW\RPT 00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4348" y="5960653"/>
            <a:ext cx="1452624" cy="187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6938397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3.33333E-6 L 0.23932 3.33333E-6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66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3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91667E-6 3.33333E-6 L 0.16002 3.33333E-6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95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3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33333E-6 -2.96296E-6 L 0.28372 -2.96296E-6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80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2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7.40741E-7 L -0.22982 7.40741E-7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97" y="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3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4.58333E-6 -1.48148E-6 L -0.1168 -1.48148E-6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46" y="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2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3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5E-6 1.11111E-6 L -0.12813 1.11111E-6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06" y="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0.13796 L 4.16667E-6 4.81481E-6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898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2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11302 0.00046 L 1.04167E-6 1.11111E-6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51" y="-23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42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1138 1.11111E-6 L -2.29167E-6 1.11111E-6 " pathEditMode="relative" rAng="0" ptsTypes="AA">
                                      <p:cBhvr>
                                        <p:cTn id="7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90" y="0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0.23078 L 4.16667E-6 -4.07407E-6 " pathEditMode="relative" rAng="0" ptsTypes="AA">
                                      <p:cBhvr>
                                        <p:cTn id="8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528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0" grpId="2" animBg="1"/>
      <p:bldP spid="11" grpId="0" animBg="1"/>
      <p:bldP spid="11" grpId="1" animBg="1"/>
      <p:bldP spid="11" grpId="2" animBg="1"/>
      <p:bldP spid="12" grpId="0" animBg="1"/>
      <p:bldP spid="12" grpId="1" animBg="1"/>
      <p:bldP spid="12" grpId="2" animBg="1"/>
      <p:bldP spid="13" grpId="0" animBg="1"/>
      <p:bldP spid="13" grpId="1" animBg="1"/>
      <p:bldP spid="13" grpId="2" animBg="1"/>
      <p:bldP spid="14" grpId="0" animBg="1"/>
      <p:bldP spid="14" grpId="1" animBg="1"/>
      <p:bldP spid="14" grpId="2" animBg="1"/>
      <p:bldP spid="15" grpId="0" animBg="1"/>
      <p:bldP spid="15" grpId="1" animBg="1"/>
      <p:bldP spid="15" grpId="2" animBg="1"/>
      <p:bldP spid="16" grpId="0"/>
      <p:bldP spid="16" grpId="1"/>
      <p:bldP spid="17" grpId="0" animBg="1"/>
      <p:bldP spid="18" grpId="0" animBg="1"/>
      <p:bldP spid="18" grpId="1" animBg="1"/>
      <p:bldP spid="19" grpId="0" animBg="1"/>
      <p:bldP spid="19" grpId="1" animBg="1"/>
      <p:bldP spid="22" grpId="0"/>
      <p:bldP spid="3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E210F1F7-1D6D-4C4E-8E9E-28B9FD427273}"/>
              </a:ext>
            </a:extLst>
          </p:cNvPr>
          <p:cNvSpPr/>
          <p:nvPr/>
        </p:nvSpPr>
        <p:spPr>
          <a:xfrm>
            <a:off x="250786" y="251475"/>
            <a:ext cx="2628796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pPr algn="ctr" defTabSz="914400"/>
            <a:r>
              <a:rPr lang="zh-CN" altLang="en-US" sz="2000" spc="300" dirty="0">
                <a:solidFill>
                  <a:srgbClr val="DFA11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添加你的标题</a:t>
            </a:r>
          </a:p>
        </p:txBody>
      </p:sp>
      <p:sp>
        <p:nvSpPr>
          <p:cNvPr id="7" name="任意多边形 6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F2A8DD5C-3D2F-494A-8F7F-B9A5C3FFCBAD}"/>
              </a:ext>
            </a:extLst>
          </p:cNvPr>
          <p:cNvSpPr/>
          <p:nvPr/>
        </p:nvSpPr>
        <p:spPr>
          <a:xfrm flipV="1">
            <a:off x="474897" y="651585"/>
            <a:ext cx="2272806" cy="45719"/>
          </a:xfrm>
          <a:custGeom>
            <a:avLst/>
            <a:gdLst>
              <a:gd name="connsiteX0" fmla="*/ 0 w 3125338"/>
              <a:gd name="connsiteY0" fmla="*/ 0 h 0"/>
              <a:gd name="connsiteX1" fmla="*/ 3125338 w 312533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25338">
                <a:moveTo>
                  <a:pt x="0" y="0"/>
                </a:moveTo>
                <a:lnTo>
                  <a:pt x="3125338" y="0"/>
                </a:lnTo>
              </a:path>
            </a:pathLst>
          </a:custGeom>
          <a:noFill/>
          <a:ln w="12700" cap="flat" cmpd="sng" algn="ctr">
            <a:gradFill>
              <a:gsLst>
                <a:gs pos="0">
                  <a:srgbClr val="C99115"/>
                </a:gs>
                <a:gs pos="100000">
                  <a:srgbClr val="C99115">
                    <a:alpha val="0"/>
                  </a:srgbClr>
                </a:gs>
              </a:gsLst>
              <a:lin ang="0" scaled="0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4">
            <a:extLst>
              <a:ext uri="{FF2B5EF4-FFF2-40B4-BE49-F238E27FC236}">
                <a16:creationId xmlns="" xmlns:a16="http://schemas.microsoft.com/office/drawing/2014/main" id="{25206087-A839-4031-AD6F-F6D282AACDBB}"/>
              </a:ext>
            </a:extLst>
          </p:cNvPr>
          <p:cNvSpPr/>
          <p:nvPr/>
        </p:nvSpPr>
        <p:spPr>
          <a:xfrm>
            <a:off x="812800" y="1374769"/>
            <a:ext cx="5579623" cy="306999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78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9" name="Rectangle 5">
            <a:extLst>
              <a:ext uri="{FF2B5EF4-FFF2-40B4-BE49-F238E27FC236}">
                <a16:creationId xmlns="" xmlns:a16="http://schemas.microsoft.com/office/drawing/2014/main" id="{9E76FF8B-8C21-4CC0-B69A-22E5261D1F88}"/>
              </a:ext>
            </a:extLst>
          </p:cNvPr>
          <p:cNvSpPr/>
          <p:nvPr/>
        </p:nvSpPr>
        <p:spPr>
          <a:xfrm>
            <a:off x="812800" y="4511230"/>
            <a:ext cx="5579623" cy="1299201"/>
          </a:xfrm>
          <a:prstGeom prst="rect">
            <a:avLst/>
          </a:prstGeom>
          <a:gradFill>
            <a:gsLst>
              <a:gs pos="0">
                <a:srgbClr val="DFA118"/>
              </a:gs>
              <a:gs pos="100000">
                <a:srgbClr val="AF4838"/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78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0" name="Rectangle 6">
            <a:extLst>
              <a:ext uri="{FF2B5EF4-FFF2-40B4-BE49-F238E27FC236}">
                <a16:creationId xmlns="" xmlns:a16="http://schemas.microsoft.com/office/drawing/2014/main" id="{2B1B821E-AF25-4FF4-8E1B-DD8EDFB4F292}"/>
              </a:ext>
            </a:extLst>
          </p:cNvPr>
          <p:cNvSpPr/>
          <p:nvPr/>
        </p:nvSpPr>
        <p:spPr>
          <a:xfrm>
            <a:off x="6471167" y="1374769"/>
            <a:ext cx="5574784" cy="306999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78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1" name="Rectangle 7">
            <a:extLst>
              <a:ext uri="{FF2B5EF4-FFF2-40B4-BE49-F238E27FC236}">
                <a16:creationId xmlns="" xmlns:a16="http://schemas.microsoft.com/office/drawing/2014/main" id="{1DA07C6A-492E-406C-B41D-91F048120753}"/>
              </a:ext>
            </a:extLst>
          </p:cNvPr>
          <p:cNvSpPr/>
          <p:nvPr/>
        </p:nvSpPr>
        <p:spPr>
          <a:xfrm>
            <a:off x="6464973" y="4511227"/>
            <a:ext cx="5580588" cy="1303829"/>
          </a:xfrm>
          <a:prstGeom prst="rect">
            <a:avLst/>
          </a:prstGeom>
          <a:gradFill>
            <a:gsLst>
              <a:gs pos="0">
                <a:srgbClr val="DFA118"/>
              </a:gs>
              <a:gs pos="100000">
                <a:srgbClr val="AF4838"/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78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2" name="TextBox 13">
            <a:extLst>
              <a:ext uri="{FF2B5EF4-FFF2-40B4-BE49-F238E27FC236}">
                <a16:creationId xmlns="" xmlns:a16="http://schemas.microsoft.com/office/drawing/2014/main" id="{4DC58E6E-FAAB-4960-8F00-8D14E26B8F59}"/>
              </a:ext>
            </a:extLst>
          </p:cNvPr>
          <p:cNvSpPr txBox="1"/>
          <p:nvPr/>
        </p:nvSpPr>
        <p:spPr>
          <a:xfrm>
            <a:off x="812800" y="5985566"/>
            <a:ext cx="11233149" cy="347403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13" name="TextBox 15">
            <a:extLst>
              <a:ext uri="{FF2B5EF4-FFF2-40B4-BE49-F238E27FC236}">
                <a16:creationId xmlns="" xmlns:a16="http://schemas.microsoft.com/office/drawing/2014/main" id="{77A4E43B-21C9-44CD-8F32-8EE9FCD35105}"/>
              </a:ext>
            </a:extLst>
          </p:cNvPr>
          <p:cNvSpPr txBox="1"/>
          <p:nvPr/>
        </p:nvSpPr>
        <p:spPr>
          <a:xfrm>
            <a:off x="1130938" y="5063856"/>
            <a:ext cx="4896544" cy="5320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14" name="TextBox 16">
            <a:extLst>
              <a:ext uri="{FF2B5EF4-FFF2-40B4-BE49-F238E27FC236}">
                <a16:creationId xmlns="" xmlns:a16="http://schemas.microsoft.com/office/drawing/2014/main" id="{F1AA916A-DA27-4A84-94E4-E15077F82127}"/>
              </a:ext>
            </a:extLst>
          </p:cNvPr>
          <p:cNvSpPr txBox="1"/>
          <p:nvPr/>
        </p:nvSpPr>
        <p:spPr>
          <a:xfrm>
            <a:off x="1130938" y="4743125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点击请替换文字内容</a:t>
            </a:r>
          </a:p>
        </p:txBody>
      </p:sp>
      <p:sp>
        <p:nvSpPr>
          <p:cNvPr id="15" name="TextBox 15">
            <a:extLst>
              <a:ext uri="{FF2B5EF4-FFF2-40B4-BE49-F238E27FC236}">
                <a16:creationId xmlns="" xmlns:a16="http://schemas.microsoft.com/office/drawing/2014/main" id="{9F4806AD-8B51-4E43-A63D-3B268F03406B}"/>
              </a:ext>
            </a:extLst>
          </p:cNvPr>
          <p:cNvSpPr txBox="1"/>
          <p:nvPr/>
        </p:nvSpPr>
        <p:spPr>
          <a:xfrm>
            <a:off x="6861423" y="5068779"/>
            <a:ext cx="4896544" cy="5320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16" name="TextBox 16">
            <a:extLst>
              <a:ext uri="{FF2B5EF4-FFF2-40B4-BE49-F238E27FC236}">
                <a16:creationId xmlns="" xmlns:a16="http://schemas.microsoft.com/office/drawing/2014/main" id="{D38A56A6-C033-45DF-99CB-F8993F00A3B9}"/>
              </a:ext>
            </a:extLst>
          </p:cNvPr>
          <p:cNvSpPr txBox="1"/>
          <p:nvPr/>
        </p:nvSpPr>
        <p:spPr>
          <a:xfrm>
            <a:off x="6861423" y="4748048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35626969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836 1.85185E-6 L -1.45833E-6 1.85185E-6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24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081 -7.40741E-7 L 4.58333E-6 -7.40741E-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34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5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50"/>
                            </p:stCondLst>
                            <p:childTnLst>
                              <p:par>
                                <p:cTn id="4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6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 animBg="1"/>
      <p:bldP spid="7" grpId="1" animBg="1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6A550A38-D917-4EC0-B6D4-4CC68A20F8A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67" t="24035" r="23801" b="23685"/>
          <a:stretch>
            <a:fillRect/>
          </a:stretch>
        </p:blipFill>
        <p:spPr>
          <a:xfrm>
            <a:off x="1406024" y="2008855"/>
            <a:ext cx="2778700" cy="2760176"/>
          </a:xfrm>
          <a:prstGeom prst="rect">
            <a:avLst/>
          </a:prstGeom>
        </p:spPr>
      </p:pic>
      <p:sp>
        <p:nvSpPr>
          <p:cNvPr id="36" name="矩形 35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A31C767A-9F6E-4C72-9DC5-391CFC5B779F}"/>
              </a:ext>
            </a:extLst>
          </p:cNvPr>
          <p:cNvSpPr/>
          <p:nvPr/>
        </p:nvSpPr>
        <p:spPr>
          <a:xfrm>
            <a:off x="2124424" y="2804202"/>
            <a:ext cx="1197764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spc="-150" dirty="0">
                <a:solidFill>
                  <a:srgbClr val="C99115"/>
                </a:solidFill>
                <a:latin typeface="Meiryo" panose="020B0604030504040204" pitchFamily="34" charset="-128"/>
                <a:ea typeface="Meiryo" panose="020B0604030504040204" pitchFamily="34" charset="-128"/>
                <a:cs typeface="Meiryo UI" panose="020B0604030504040204" pitchFamily="34" charset="-128"/>
              </a:rPr>
              <a:t>02</a:t>
            </a:r>
            <a:endParaRPr lang="zh-CN" altLang="en-US" sz="6600" dirty="0">
              <a:solidFill>
                <a:srgbClr val="C99115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7" name="矩形 36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793DBBA4-D8AF-4DD1-BEAC-398658035C69}"/>
              </a:ext>
            </a:extLst>
          </p:cNvPr>
          <p:cNvSpPr/>
          <p:nvPr/>
        </p:nvSpPr>
        <p:spPr>
          <a:xfrm>
            <a:off x="4066236" y="2804202"/>
            <a:ext cx="6129604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pPr algn="ctr"/>
            <a:r>
              <a:rPr lang="zh-CN" altLang="en-US" sz="4400" spc="-150" dirty="0">
                <a:gradFill>
                  <a:gsLst>
                    <a:gs pos="0">
                      <a:srgbClr val="DFA117"/>
                    </a:gs>
                    <a:gs pos="100000">
                      <a:srgbClr val="AE4638"/>
                    </a:gs>
                  </a:gsLst>
                  <a:lin ang="0" scaled="0"/>
                </a:gra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添加您的标题</a:t>
            </a:r>
          </a:p>
        </p:txBody>
      </p:sp>
      <p:sp>
        <p:nvSpPr>
          <p:cNvPr id="38" name="矩形 37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5CF01058-5206-404E-B82D-F374C1FC5A22}"/>
              </a:ext>
            </a:extLst>
          </p:cNvPr>
          <p:cNvSpPr/>
          <p:nvPr/>
        </p:nvSpPr>
        <p:spPr>
          <a:xfrm>
            <a:off x="4604294" y="3496699"/>
            <a:ext cx="6096000" cy="51392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1100" dirty="0">
              <a:solidFill>
                <a:srgbClr val="FFFFFF"/>
              </a:solidFill>
            </a:endParaRPr>
          </a:p>
        </p:txBody>
      </p:sp>
      <p:sp>
        <p:nvSpPr>
          <p:cNvPr id="39" name="任意多边形 18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7A724A31-17B8-4C7A-8A2C-FF3D3F925366}"/>
              </a:ext>
            </a:extLst>
          </p:cNvPr>
          <p:cNvSpPr/>
          <p:nvPr/>
        </p:nvSpPr>
        <p:spPr>
          <a:xfrm rot="16200000">
            <a:off x="3199947" y="1660488"/>
            <a:ext cx="1969554" cy="0"/>
          </a:xfrm>
          <a:custGeom>
            <a:avLst/>
            <a:gdLst>
              <a:gd name="connsiteX0" fmla="*/ 0 w 3125338"/>
              <a:gd name="connsiteY0" fmla="*/ 0 h 0"/>
              <a:gd name="connsiteX1" fmla="*/ 3125338 w 312533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25338">
                <a:moveTo>
                  <a:pt x="0" y="0"/>
                </a:moveTo>
                <a:lnTo>
                  <a:pt x="3125338" y="0"/>
                </a:lnTo>
              </a:path>
            </a:pathLst>
          </a:custGeom>
          <a:noFill/>
          <a:ln>
            <a:gradFill>
              <a:gsLst>
                <a:gs pos="0">
                  <a:srgbClr val="C99115"/>
                </a:gs>
                <a:gs pos="100000">
                  <a:srgbClr val="C99115">
                    <a:alpha val="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" name="任意多边形 19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AE034E30-76EA-499A-84B3-0874A79906C1}"/>
              </a:ext>
            </a:extLst>
          </p:cNvPr>
          <p:cNvSpPr/>
          <p:nvPr/>
        </p:nvSpPr>
        <p:spPr>
          <a:xfrm rot="5400000" flipV="1">
            <a:off x="2312378" y="5575224"/>
            <a:ext cx="1085482" cy="45719"/>
          </a:xfrm>
          <a:custGeom>
            <a:avLst/>
            <a:gdLst>
              <a:gd name="connsiteX0" fmla="*/ 0 w 3125338"/>
              <a:gd name="connsiteY0" fmla="*/ 0 h 0"/>
              <a:gd name="connsiteX1" fmla="*/ 3125338 w 312533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25338">
                <a:moveTo>
                  <a:pt x="0" y="0"/>
                </a:moveTo>
                <a:lnTo>
                  <a:pt x="3125338" y="0"/>
                </a:lnTo>
              </a:path>
            </a:pathLst>
          </a:custGeom>
          <a:noFill/>
          <a:ln>
            <a:gradFill>
              <a:gsLst>
                <a:gs pos="0">
                  <a:srgbClr val="C99115"/>
                </a:gs>
                <a:gs pos="100000">
                  <a:srgbClr val="C99115">
                    <a:alpha val="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" name="任意多边形 20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6195C5B1-3059-429C-958C-D1A71BCD77D2}"/>
              </a:ext>
            </a:extLst>
          </p:cNvPr>
          <p:cNvSpPr/>
          <p:nvPr/>
        </p:nvSpPr>
        <p:spPr>
          <a:xfrm rot="16200000">
            <a:off x="2189449" y="1210245"/>
            <a:ext cx="708505" cy="93368"/>
          </a:xfrm>
          <a:custGeom>
            <a:avLst/>
            <a:gdLst>
              <a:gd name="connsiteX0" fmla="*/ 0 w 3125338"/>
              <a:gd name="connsiteY0" fmla="*/ 0 h 0"/>
              <a:gd name="connsiteX1" fmla="*/ 3125338 w 312533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25338">
                <a:moveTo>
                  <a:pt x="0" y="0"/>
                </a:moveTo>
                <a:lnTo>
                  <a:pt x="3125338" y="0"/>
                </a:lnTo>
              </a:path>
            </a:pathLst>
          </a:custGeom>
          <a:noFill/>
          <a:ln>
            <a:gradFill>
              <a:gsLst>
                <a:gs pos="0">
                  <a:srgbClr val="C99115"/>
                </a:gs>
                <a:gs pos="100000">
                  <a:srgbClr val="C99115">
                    <a:alpha val="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" name="任意多边形 21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D7334D32-0927-4305-B3FA-1AF4892BD8DF}"/>
              </a:ext>
            </a:extLst>
          </p:cNvPr>
          <p:cNvSpPr/>
          <p:nvPr/>
        </p:nvSpPr>
        <p:spPr>
          <a:xfrm rot="5400000" flipV="1">
            <a:off x="456189" y="3937942"/>
            <a:ext cx="1375336" cy="56901"/>
          </a:xfrm>
          <a:custGeom>
            <a:avLst/>
            <a:gdLst>
              <a:gd name="connsiteX0" fmla="*/ 0 w 3125338"/>
              <a:gd name="connsiteY0" fmla="*/ 0 h 0"/>
              <a:gd name="connsiteX1" fmla="*/ 3125338 w 312533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25338">
                <a:moveTo>
                  <a:pt x="0" y="0"/>
                </a:moveTo>
                <a:lnTo>
                  <a:pt x="3125338" y="0"/>
                </a:lnTo>
              </a:path>
            </a:pathLst>
          </a:custGeom>
          <a:noFill/>
          <a:ln>
            <a:gradFill>
              <a:gsLst>
                <a:gs pos="0">
                  <a:srgbClr val="C99115"/>
                </a:gs>
                <a:gs pos="100000">
                  <a:srgbClr val="C99115">
                    <a:alpha val="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任意多边形 22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AAD3873C-CDC8-4814-963C-0DC70ECFB8D8}"/>
              </a:ext>
            </a:extLst>
          </p:cNvPr>
          <p:cNvSpPr/>
          <p:nvPr/>
        </p:nvSpPr>
        <p:spPr>
          <a:xfrm rot="5400000">
            <a:off x="4638687" y="4892932"/>
            <a:ext cx="594218" cy="116477"/>
          </a:xfrm>
          <a:custGeom>
            <a:avLst/>
            <a:gdLst>
              <a:gd name="connsiteX0" fmla="*/ 0 w 3125338"/>
              <a:gd name="connsiteY0" fmla="*/ 0 h 0"/>
              <a:gd name="connsiteX1" fmla="*/ 3125338 w 312533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25338">
                <a:moveTo>
                  <a:pt x="0" y="0"/>
                </a:moveTo>
                <a:lnTo>
                  <a:pt x="3125338" y="0"/>
                </a:lnTo>
              </a:path>
            </a:pathLst>
          </a:custGeom>
          <a:noFill/>
          <a:ln>
            <a:gradFill>
              <a:gsLst>
                <a:gs pos="0">
                  <a:srgbClr val="C99115"/>
                </a:gs>
                <a:gs pos="100000">
                  <a:srgbClr val="C99115">
                    <a:alpha val="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72918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1.04167E-6 -3.7037E-6 L 1.04167E-6 -0.01736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8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86 0.00023 L 3.125E-6 -1.48148E-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30" y="-23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1.85185E-6 L 0.00092 0.10093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5046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3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58333E-6 -3.7037E-6 L -0.00013 -0.13495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-6759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7.40741E-7 L -0.00026 -0.07755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-3889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63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77556E-17 -7.40741E-7 L 0.00065 -0.10787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-5394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63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8.33333E-7 3.7037E-7 L 8.33333E-7 0.15579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778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2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64" presetClass="path" presetSubtype="0" accel="50000" decel="50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4.16667E-6 -2.22222E-6 L -4.16667E-6 -0.01736 " pathEditMode="relative" rAng="0" ptsTypes="AA">
                                      <p:cBhvr>
                                        <p:cTn id="6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7" grpId="1"/>
      <p:bldP spid="38" grpId="0"/>
      <p:bldP spid="38" grpId="1"/>
      <p:bldP spid="39" grpId="0" animBg="1"/>
      <p:bldP spid="39" grpId="1" animBg="1"/>
      <p:bldP spid="39" grpId="2" animBg="1"/>
      <p:bldP spid="40" grpId="0" animBg="1"/>
      <p:bldP spid="40" grpId="1" animBg="1"/>
      <p:bldP spid="40" grpId="2" animBg="1"/>
      <p:bldP spid="41" grpId="0" animBg="1"/>
      <p:bldP spid="41" grpId="1" animBg="1"/>
      <p:bldP spid="41" grpId="2" animBg="1"/>
      <p:bldP spid="42" grpId="0" animBg="1"/>
      <p:bldP spid="42" grpId="1" animBg="1"/>
      <p:bldP spid="42" grpId="2" animBg="1"/>
      <p:bldP spid="43" grpId="0" animBg="1"/>
      <p:bldP spid="43" grpId="1" animBg="1"/>
      <p:bldP spid="43" grpId="2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5BD1FF11-6BF6-4C3F-BDA1-3EFCEC1E8C29}"/>
              </a:ext>
            </a:extLst>
          </p:cNvPr>
          <p:cNvSpPr/>
          <p:nvPr/>
        </p:nvSpPr>
        <p:spPr>
          <a:xfrm>
            <a:off x="250786" y="251475"/>
            <a:ext cx="2628796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pPr algn="ctr" defTabSz="914400"/>
            <a:r>
              <a:rPr lang="zh-CN" altLang="en-US" sz="2000" spc="300" dirty="0">
                <a:solidFill>
                  <a:srgbClr val="DFA11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添加你的标题</a:t>
            </a:r>
          </a:p>
        </p:txBody>
      </p:sp>
      <p:sp>
        <p:nvSpPr>
          <p:cNvPr id="3" name="任意多边形 6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C16FC3B1-199C-4A53-B61A-5FE567906DDA}"/>
              </a:ext>
            </a:extLst>
          </p:cNvPr>
          <p:cNvSpPr/>
          <p:nvPr/>
        </p:nvSpPr>
        <p:spPr>
          <a:xfrm flipV="1">
            <a:off x="474897" y="651585"/>
            <a:ext cx="2272806" cy="45719"/>
          </a:xfrm>
          <a:custGeom>
            <a:avLst/>
            <a:gdLst>
              <a:gd name="connsiteX0" fmla="*/ 0 w 3125338"/>
              <a:gd name="connsiteY0" fmla="*/ 0 h 0"/>
              <a:gd name="connsiteX1" fmla="*/ 3125338 w 312533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25338">
                <a:moveTo>
                  <a:pt x="0" y="0"/>
                </a:moveTo>
                <a:lnTo>
                  <a:pt x="3125338" y="0"/>
                </a:lnTo>
              </a:path>
            </a:pathLst>
          </a:custGeom>
          <a:noFill/>
          <a:ln w="12700" cap="flat" cmpd="sng" algn="ctr">
            <a:gradFill>
              <a:gsLst>
                <a:gs pos="0">
                  <a:srgbClr val="C99115"/>
                </a:gs>
                <a:gs pos="100000">
                  <a:srgbClr val="C99115">
                    <a:alpha val="0"/>
                  </a:srgbClr>
                </a:gs>
              </a:gsLst>
              <a:lin ang="0" scaled="0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" name="Group 5">
            <a:extLst>
              <a:ext uri="{FF2B5EF4-FFF2-40B4-BE49-F238E27FC236}">
                <a16:creationId xmlns="" xmlns:a16="http://schemas.microsoft.com/office/drawing/2014/main" id="{3EC0263B-E854-47A3-A4CD-15A5C546FF6D}"/>
              </a:ext>
            </a:extLst>
          </p:cNvPr>
          <p:cNvGrpSpPr>
            <a:grpSpLocks/>
          </p:cNvGrpSpPr>
          <p:nvPr/>
        </p:nvGrpSpPr>
        <p:grpSpPr bwMode="auto">
          <a:xfrm>
            <a:off x="4446565" y="2002495"/>
            <a:ext cx="3462814" cy="3375906"/>
            <a:chOff x="0" y="0"/>
            <a:chExt cx="7716441" cy="7523163"/>
          </a:xfrm>
        </p:grpSpPr>
        <p:sp>
          <p:nvSpPr>
            <p:cNvPr id="5" name="AutoShape 6">
              <a:extLst>
                <a:ext uri="{FF2B5EF4-FFF2-40B4-BE49-F238E27FC236}">
                  <a16:creationId xmlns="" xmlns:a16="http://schemas.microsoft.com/office/drawing/2014/main" id="{7903959C-4418-4224-AA04-BB690095EC9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5839" y="0"/>
              <a:ext cx="3117690" cy="2341563"/>
            </a:xfrm>
            <a:custGeom>
              <a:avLst/>
              <a:gdLst>
                <a:gd name="T0" fmla="*/ 1558845 w 21600"/>
                <a:gd name="T1" fmla="*/ 1170782 h 21600"/>
                <a:gd name="T2" fmla="*/ 1558845 w 21600"/>
                <a:gd name="T3" fmla="*/ 1170782 h 21600"/>
                <a:gd name="T4" fmla="*/ 1558845 w 21600"/>
                <a:gd name="T5" fmla="*/ 1170782 h 21600"/>
                <a:gd name="T6" fmla="*/ 1558845 w 21600"/>
                <a:gd name="T7" fmla="*/ 117078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6" y="0"/>
                  </a:moveTo>
                  <a:lnTo>
                    <a:pt x="0" y="10"/>
                  </a:lnTo>
                  <a:lnTo>
                    <a:pt x="181" y="11854"/>
                  </a:lnTo>
                  <a:lnTo>
                    <a:pt x="14811" y="21599"/>
                  </a:lnTo>
                  <a:lnTo>
                    <a:pt x="21599" y="13892"/>
                  </a:lnTo>
                  <a:lnTo>
                    <a:pt x="16" y="0"/>
                  </a:lnTo>
                  <a:close/>
                </a:path>
              </a:pathLst>
            </a:custGeom>
            <a:gradFill>
              <a:gsLst>
                <a:gs pos="0">
                  <a:srgbClr val="DFA118"/>
                </a:gs>
                <a:gs pos="100000">
                  <a:srgbClr val="AF4838"/>
                </a:gs>
              </a:gsLst>
              <a:lin ang="0" scaled="0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" name="AutoShape 7">
              <a:extLst>
                <a:ext uri="{FF2B5EF4-FFF2-40B4-BE49-F238E27FC236}">
                  <a16:creationId xmlns="" xmlns:a16="http://schemas.microsoft.com/office/drawing/2014/main" id="{8648B2D7-C84A-4DFE-AAE4-30D32C30AC38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4092" y="1504950"/>
              <a:ext cx="1719174" cy="3317875"/>
            </a:xfrm>
            <a:custGeom>
              <a:avLst/>
              <a:gdLst>
                <a:gd name="T0" fmla="*/ 859587 w 21600"/>
                <a:gd name="T1" fmla="*/ 1658938 h 21600"/>
                <a:gd name="T2" fmla="*/ 859587 w 21600"/>
                <a:gd name="T3" fmla="*/ 1658938 h 21600"/>
                <a:gd name="T4" fmla="*/ 859587 w 21600"/>
                <a:gd name="T5" fmla="*/ 1658938 h 21600"/>
                <a:gd name="T6" fmla="*/ 859587 w 21600"/>
                <a:gd name="T7" fmla="*/ 165893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2159" y="0"/>
                  </a:moveTo>
                  <a:lnTo>
                    <a:pt x="0" y="5438"/>
                  </a:lnTo>
                  <a:lnTo>
                    <a:pt x="6423" y="20020"/>
                  </a:lnTo>
                  <a:lnTo>
                    <a:pt x="6234" y="20144"/>
                  </a:lnTo>
                  <a:lnTo>
                    <a:pt x="21600" y="21599"/>
                  </a:lnTo>
                  <a:lnTo>
                    <a:pt x="12159" y="0"/>
                  </a:lnTo>
                  <a:close/>
                </a:path>
              </a:pathLst>
            </a:custGeom>
            <a:gradFill>
              <a:gsLst>
                <a:gs pos="0">
                  <a:srgbClr val="DFA118"/>
                </a:gs>
                <a:gs pos="100000">
                  <a:srgbClr val="AF4838"/>
                </a:gs>
              </a:gsLst>
              <a:lin ang="0" scaled="0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AutoShape 8">
              <a:extLst>
                <a:ext uri="{FF2B5EF4-FFF2-40B4-BE49-F238E27FC236}">
                  <a16:creationId xmlns="" xmlns:a16="http://schemas.microsoft.com/office/drawing/2014/main" id="{05C9DAB6-A9F1-4D4B-883D-3514E8B1929D}"/>
                </a:ext>
              </a:extLst>
            </p:cNvPr>
            <p:cNvSpPr>
              <a:spLocks/>
            </p:cNvSpPr>
            <p:nvPr/>
          </p:nvSpPr>
          <p:spPr bwMode="auto">
            <a:xfrm>
              <a:off x="5049578" y="4598988"/>
              <a:ext cx="2666863" cy="2924175"/>
            </a:xfrm>
            <a:custGeom>
              <a:avLst/>
              <a:gdLst>
                <a:gd name="T0" fmla="*/ 1333432 w 21600"/>
                <a:gd name="T1" fmla="*/ 1462088 h 21600"/>
                <a:gd name="T2" fmla="*/ 1333432 w 21600"/>
                <a:gd name="T3" fmla="*/ 1462088 h 21600"/>
                <a:gd name="T4" fmla="*/ 1333432 w 21600"/>
                <a:gd name="T5" fmla="*/ 1462088 h 21600"/>
                <a:gd name="T6" fmla="*/ 1333432 w 21600"/>
                <a:gd name="T7" fmla="*/ 146208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1664" y="0"/>
                  </a:moveTo>
                  <a:lnTo>
                    <a:pt x="0" y="13332"/>
                  </a:lnTo>
                  <a:lnTo>
                    <a:pt x="4256" y="21599"/>
                  </a:lnTo>
                  <a:lnTo>
                    <a:pt x="21599" y="1770"/>
                  </a:lnTo>
                  <a:lnTo>
                    <a:pt x="21571" y="1650"/>
                  </a:lnTo>
                  <a:lnTo>
                    <a:pt x="11664" y="0"/>
                  </a:lnTo>
                  <a:close/>
                </a:path>
              </a:pathLst>
            </a:custGeom>
            <a:gradFill>
              <a:gsLst>
                <a:gs pos="0">
                  <a:srgbClr val="DFA118"/>
                </a:gs>
                <a:gs pos="100000">
                  <a:srgbClr val="AF4838"/>
                </a:gs>
              </a:gsLst>
              <a:lin ang="0" scaled="0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" name="AutoShape 9">
              <a:extLst>
                <a:ext uri="{FF2B5EF4-FFF2-40B4-BE49-F238E27FC236}">
                  <a16:creationId xmlns="" xmlns:a16="http://schemas.microsoft.com/office/drawing/2014/main" id="{8717EB93-0ADF-4DF8-AC8F-DCEEF1EB947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8728" y="6403975"/>
              <a:ext cx="3446286" cy="1119188"/>
            </a:xfrm>
            <a:custGeom>
              <a:avLst/>
              <a:gdLst>
                <a:gd name="T0" fmla="*/ 1723143 w 21600"/>
                <a:gd name="T1" fmla="*/ 559594 h 21600"/>
                <a:gd name="T2" fmla="*/ 1723143 w 21600"/>
                <a:gd name="T3" fmla="*/ 559594 h 21600"/>
                <a:gd name="T4" fmla="*/ 1723143 w 21600"/>
                <a:gd name="T5" fmla="*/ 559594 h 21600"/>
                <a:gd name="T6" fmla="*/ 1723143 w 21600"/>
                <a:gd name="T7" fmla="*/ 55959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8306" y="0"/>
                  </a:moveTo>
                  <a:lnTo>
                    <a:pt x="18276" y="122"/>
                  </a:lnTo>
                  <a:lnTo>
                    <a:pt x="3798" y="122"/>
                  </a:lnTo>
                  <a:lnTo>
                    <a:pt x="0" y="21316"/>
                  </a:lnTo>
                  <a:lnTo>
                    <a:pt x="74" y="21600"/>
                  </a:lnTo>
                  <a:lnTo>
                    <a:pt x="21597" y="21600"/>
                  </a:lnTo>
                  <a:lnTo>
                    <a:pt x="21600" y="21592"/>
                  </a:lnTo>
                  <a:lnTo>
                    <a:pt x="18306" y="0"/>
                  </a:lnTo>
                  <a:close/>
                </a:path>
              </a:pathLst>
            </a:custGeom>
            <a:gradFill>
              <a:gsLst>
                <a:gs pos="0">
                  <a:srgbClr val="DFA118"/>
                </a:gs>
                <a:gs pos="100000">
                  <a:srgbClr val="AF4838"/>
                </a:gs>
              </a:gsLst>
              <a:lin ang="0" scaled="0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9" name="AutoShape 10">
              <a:extLst>
                <a:ext uri="{FF2B5EF4-FFF2-40B4-BE49-F238E27FC236}">
                  <a16:creationId xmlns="" xmlns:a16="http://schemas.microsoft.com/office/drawing/2014/main" id="{03FAA02D-B414-4C8E-AB2B-412518069A83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4597400"/>
              <a:ext cx="2735122" cy="2911475"/>
            </a:xfrm>
            <a:custGeom>
              <a:avLst/>
              <a:gdLst>
                <a:gd name="T0" fmla="*/ 1367561 w 21600"/>
                <a:gd name="T1" fmla="*/ 1455738 h 21600"/>
                <a:gd name="T2" fmla="*/ 1367561 w 21600"/>
                <a:gd name="T3" fmla="*/ 1455738 h 21600"/>
                <a:gd name="T4" fmla="*/ 1367561 w 21600"/>
                <a:gd name="T5" fmla="*/ 1455738 h 21600"/>
                <a:gd name="T6" fmla="*/ 1367561 w 21600"/>
                <a:gd name="T7" fmla="*/ 145573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9941" y="0"/>
                  </a:moveTo>
                  <a:lnTo>
                    <a:pt x="3" y="1781"/>
                  </a:lnTo>
                  <a:lnTo>
                    <a:pt x="0" y="1790"/>
                  </a:lnTo>
                  <a:lnTo>
                    <a:pt x="16814" y="21599"/>
                  </a:lnTo>
                  <a:lnTo>
                    <a:pt x="21600" y="13449"/>
                  </a:lnTo>
                  <a:lnTo>
                    <a:pt x="21358" y="13449"/>
                  </a:lnTo>
                  <a:lnTo>
                    <a:pt x="9941" y="0"/>
                  </a:lnTo>
                  <a:close/>
                </a:path>
              </a:pathLst>
            </a:custGeom>
            <a:gradFill>
              <a:gsLst>
                <a:gs pos="0">
                  <a:srgbClr val="DFA118"/>
                </a:gs>
                <a:gs pos="100000">
                  <a:srgbClr val="AF4838"/>
                </a:gs>
              </a:gsLst>
              <a:lin ang="0" scaled="0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" name="AutoShape 11">
              <a:extLst>
                <a:ext uri="{FF2B5EF4-FFF2-40B4-BE49-F238E27FC236}">
                  <a16:creationId xmlns="" xmlns:a16="http://schemas.microsoft.com/office/drawing/2014/main" id="{06F69072-C7D5-4496-A866-CA66B23A0A61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477963"/>
              <a:ext cx="1776321" cy="3359150"/>
            </a:xfrm>
            <a:custGeom>
              <a:avLst/>
              <a:gdLst>
                <a:gd name="T0" fmla="*/ 888161 w 21600"/>
                <a:gd name="T1" fmla="*/ 1679575 h 21600"/>
                <a:gd name="T2" fmla="*/ 888161 w 21600"/>
                <a:gd name="T3" fmla="*/ 1679575 h 21600"/>
                <a:gd name="T4" fmla="*/ 888161 w 21600"/>
                <a:gd name="T5" fmla="*/ 1679575 h 21600"/>
                <a:gd name="T6" fmla="*/ 888161 w 21600"/>
                <a:gd name="T7" fmla="*/ 167957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9445" y="0"/>
                  </a:moveTo>
                  <a:lnTo>
                    <a:pt x="0" y="21600"/>
                  </a:lnTo>
                  <a:lnTo>
                    <a:pt x="15312" y="20056"/>
                  </a:lnTo>
                  <a:lnTo>
                    <a:pt x="15143" y="19943"/>
                  </a:lnTo>
                  <a:lnTo>
                    <a:pt x="21484" y="5269"/>
                  </a:lnTo>
                  <a:lnTo>
                    <a:pt x="21599" y="5238"/>
                  </a:lnTo>
                  <a:lnTo>
                    <a:pt x="9445" y="0"/>
                  </a:lnTo>
                  <a:close/>
                </a:path>
              </a:pathLst>
            </a:custGeom>
            <a:gradFill>
              <a:gsLst>
                <a:gs pos="0">
                  <a:srgbClr val="DFA118"/>
                </a:gs>
                <a:gs pos="100000">
                  <a:srgbClr val="AF4838"/>
                </a:gs>
              </a:gsLst>
              <a:lin ang="0" scaled="0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AutoShape 12">
              <a:extLst>
                <a:ext uri="{FF2B5EF4-FFF2-40B4-BE49-F238E27FC236}">
                  <a16:creationId xmlns="" xmlns:a16="http://schemas.microsoft.com/office/drawing/2014/main" id="{2C6389FC-6AC3-4BA9-AC5B-7979A5A3BC91}"/>
                </a:ext>
              </a:extLst>
            </p:cNvPr>
            <p:cNvSpPr>
              <a:spLocks/>
            </p:cNvSpPr>
            <p:nvPr/>
          </p:nvSpPr>
          <p:spPr bwMode="auto">
            <a:xfrm>
              <a:off x="769897" y="1588"/>
              <a:ext cx="3122453" cy="2292350"/>
            </a:xfrm>
            <a:custGeom>
              <a:avLst/>
              <a:gdLst>
                <a:gd name="T0" fmla="*/ 1561227 w 21600"/>
                <a:gd name="T1" fmla="*/ 1146175 h 21600"/>
                <a:gd name="T2" fmla="*/ 1561227 w 21600"/>
                <a:gd name="T3" fmla="*/ 1146175 h 21600"/>
                <a:gd name="T4" fmla="*/ 1561227 w 21600"/>
                <a:gd name="T5" fmla="*/ 1146175 h 21600"/>
                <a:gd name="T6" fmla="*/ 1561227 w 21600"/>
                <a:gd name="T7" fmla="*/ 114617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341" y="0"/>
                  </a:moveTo>
                  <a:lnTo>
                    <a:pt x="0" y="13938"/>
                  </a:lnTo>
                  <a:lnTo>
                    <a:pt x="6966" y="21599"/>
                  </a:lnTo>
                  <a:lnTo>
                    <a:pt x="21599" y="12067"/>
                  </a:lnTo>
                  <a:lnTo>
                    <a:pt x="21523" y="12033"/>
                  </a:lnTo>
                  <a:lnTo>
                    <a:pt x="21341" y="0"/>
                  </a:lnTo>
                  <a:close/>
                </a:path>
              </a:pathLst>
            </a:custGeom>
            <a:gradFill>
              <a:gsLst>
                <a:gs pos="0">
                  <a:srgbClr val="DFA118"/>
                </a:gs>
                <a:gs pos="100000">
                  <a:srgbClr val="AF4838"/>
                </a:gs>
              </a:gsLst>
              <a:lin ang="0" scaled="0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2" name="AutoShape 29">
            <a:extLst>
              <a:ext uri="{FF2B5EF4-FFF2-40B4-BE49-F238E27FC236}">
                <a16:creationId xmlns="" xmlns:a16="http://schemas.microsoft.com/office/drawing/2014/main" id="{3F15D171-9671-44AB-9A05-A3A974A51EEE}"/>
              </a:ext>
            </a:extLst>
          </p:cNvPr>
          <p:cNvSpPr>
            <a:spLocks/>
          </p:cNvSpPr>
          <p:nvPr/>
        </p:nvSpPr>
        <p:spPr bwMode="auto">
          <a:xfrm>
            <a:off x="7018089" y="4561463"/>
            <a:ext cx="349913" cy="34321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04</a:t>
            </a:r>
            <a:endParaRPr lang="es-E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AutoShape 30">
            <a:extLst>
              <a:ext uri="{FF2B5EF4-FFF2-40B4-BE49-F238E27FC236}">
                <a16:creationId xmlns="" xmlns:a16="http://schemas.microsoft.com/office/drawing/2014/main" id="{29A7BE98-F69A-431F-A97B-C7F16B2FC4EC}"/>
              </a:ext>
            </a:extLst>
          </p:cNvPr>
          <p:cNvSpPr>
            <a:spLocks/>
          </p:cNvSpPr>
          <p:nvPr/>
        </p:nvSpPr>
        <p:spPr bwMode="auto">
          <a:xfrm>
            <a:off x="5385718" y="2393953"/>
            <a:ext cx="311406" cy="34321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01</a:t>
            </a:r>
            <a:endParaRPr lang="es-E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" name="AutoShape 31">
            <a:extLst>
              <a:ext uri="{FF2B5EF4-FFF2-40B4-BE49-F238E27FC236}">
                <a16:creationId xmlns="" xmlns:a16="http://schemas.microsoft.com/office/drawing/2014/main" id="{6392AE41-3B41-47CB-9547-913BD80B5988}"/>
              </a:ext>
            </a:extLst>
          </p:cNvPr>
          <p:cNvSpPr>
            <a:spLocks/>
          </p:cNvSpPr>
          <p:nvPr/>
        </p:nvSpPr>
        <p:spPr bwMode="auto">
          <a:xfrm>
            <a:off x="6688952" y="2393670"/>
            <a:ext cx="330659" cy="34321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02</a:t>
            </a:r>
            <a:endParaRPr lang="es-E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" name="AutoShape 32">
            <a:extLst>
              <a:ext uri="{FF2B5EF4-FFF2-40B4-BE49-F238E27FC236}">
                <a16:creationId xmlns="" xmlns:a16="http://schemas.microsoft.com/office/drawing/2014/main" id="{1B35C625-9B7C-41CC-84CD-10FD8ED7FD92}"/>
              </a:ext>
            </a:extLst>
          </p:cNvPr>
          <p:cNvSpPr>
            <a:spLocks/>
          </p:cNvSpPr>
          <p:nvPr/>
        </p:nvSpPr>
        <p:spPr bwMode="auto">
          <a:xfrm>
            <a:off x="5008893" y="4489471"/>
            <a:ext cx="311406" cy="34321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06</a:t>
            </a:r>
            <a:endParaRPr lang="es-E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6" name="AutoShape 33">
            <a:extLst>
              <a:ext uri="{FF2B5EF4-FFF2-40B4-BE49-F238E27FC236}">
                <a16:creationId xmlns="" xmlns:a16="http://schemas.microsoft.com/office/drawing/2014/main" id="{A0A26283-2D65-41FC-B7A1-2A000F75738A}"/>
              </a:ext>
            </a:extLst>
          </p:cNvPr>
          <p:cNvSpPr>
            <a:spLocks/>
          </p:cNvSpPr>
          <p:nvPr/>
        </p:nvSpPr>
        <p:spPr bwMode="auto">
          <a:xfrm>
            <a:off x="5960741" y="5006807"/>
            <a:ext cx="476317" cy="34321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05</a:t>
            </a:r>
            <a:endParaRPr lang="es-E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7" name="AutoShape 34">
            <a:extLst>
              <a:ext uri="{FF2B5EF4-FFF2-40B4-BE49-F238E27FC236}">
                <a16:creationId xmlns="" xmlns:a16="http://schemas.microsoft.com/office/drawing/2014/main" id="{9FE0FA75-E84E-464B-97F6-2B922D5ED8F9}"/>
              </a:ext>
            </a:extLst>
          </p:cNvPr>
          <p:cNvSpPr>
            <a:spLocks/>
          </p:cNvSpPr>
          <p:nvPr/>
        </p:nvSpPr>
        <p:spPr bwMode="auto">
          <a:xfrm>
            <a:off x="7312753" y="3274822"/>
            <a:ext cx="349913" cy="34321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03</a:t>
            </a:r>
            <a:endParaRPr lang="es-E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" name="AutoShape 35">
            <a:extLst>
              <a:ext uri="{FF2B5EF4-FFF2-40B4-BE49-F238E27FC236}">
                <a16:creationId xmlns="" xmlns:a16="http://schemas.microsoft.com/office/drawing/2014/main" id="{0647EDDB-0AC0-4414-87C5-5A66DB26AB97}"/>
              </a:ext>
            </a:extLst>
          </p:cNvPr>
          <p:cNvSpPr>
            <a:spLocks/>
          </p:cNvSpPr>
          <p:nvPr/>
        </p:nvSpPr>
        <p:spPr bwMode="auto">
          <a:xfrm>
            <a:off x="4658980" y="3254731"/>
            <a:ext cx="349913" cy="34321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07</a:t>
            </a:r>
            <a:endParaRPr lang="es-E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9" name="AutoShape 36">
            <a:extLst>
              <a:ext uri="{FF2B5EF4-FFF2-40B4-BE49-F238E27FC236}">
                <a16:creationId xmlns="" xmlns:a16="http://schemas.microsoft.com/office/drawing/2014/main" id="{F7A6A445-C9EC-42BD-B46D-3231AC233DEA}"/>
              </a:ext>
            </a:extLst>
          </p:cNvPr>
          <p:cNvSpPr>
            <a:spLocks/>
          </p:cNvSpPr>
          <p:nvPr/>
        </p:nvSpPr>
        <p:spPr bwMode="auto">
          <a:xfrm>
            <a:off x="2003588" y="2445243"/>
            <a:ext cx="1839020" cy="54914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lvl="0" algn="r" defTabSz="457200" eaLnBrk="1">
              <a:lnSpc>
                <a:spcPct val="120000"/>
              </a:lnSpc>
              <a:spcBef>
                <a:spcPts val="896"/>
              </a:spcBef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请替换文字内容，添加相关标题，修改文字内容，也可以直接复制你的内容到此</a:t>
            </a:r>
            <a:r>
              <a:rPr lang="zh-CN" altLang="en-US" sz="800" b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请替换文字内容，添加相关标题，修改文字内容，也可以直接复制你的内容到此。</a:t>
            </a:r>
            <a:endParaRPr lang="es-ES" altLang="zh-CN" sz="10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" name="AutoShape 37">
            <a:extLst>
              <a:ext uri="{FF2B5EF4-FFF2-40B4-BE49-F238E27FC236}">
                <a16:creationId xmlns="" xmlns:a16="http://schemas.microsoft.com/office/drawing/2014/main" id="{6A1EA598-A2D3-4FE5-B095-8C3214EC43B1}"/>
              </a:ext>
            </a:extLst>
          </p:cNvPr>
          <p:cNvSpPr>
            <a:spLocks/>
          </p:cNvSpPr>
          <p:nvPr/>
        </p:nvSpPr>
        <p:spPr bwMode="auto">
          <a:xfrm>
            <a:off x="2453083" y="2145557"/>
            <a:ext cx="1391198" cy="2410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</a:pPr>
            <a:r>
              <a:rPr lang="zh-CN" altLang="en-US" sz="14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请替换文字内容</a:t>
            </a:r>
            <a:endParaRPr lang="es-ES" altLang="zh-CN" sz="1400" b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1" name="AutoShape 38">
            <a:extLst>
              <a:ext uri="{FF2B5EF4-FFF2-40B4-BE49-F238E27FC236}">
                <a16:creationId xmlns="" xmlns:a16="http://schemas.microsoft.com/office/drawing/2014/main" id="{FD22078A-5B13-48EE-B77C-E26877949D39}"/>
              </a:ext>
            </a:extLst>
          </p:cNvPr>
          <p:cNvSpPr>
            <a:spLocks/>
          </p:cNvSpPr>
          <p:nvPr/>
        </p:nvSpPr>
        <p:spPr bwMode="auto">
          <a:xfrm>
            <a:off x="3954779" y="2188250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gradFill>
            <a:gsLst>
              <a:gs pos="0">
                <a:srgbClr val="DFA118"/>
              </a:gs>
              <a:gs pos="100000">
                <a:srgbClr val="AF4838"/>
              </a:gs>
            </a:gsLst>
            <a:lin ang="0" scaled="0"/>
          </a:gradFill>
          <a:ln w="25400" cap="flat" cmpd="sng">
            <a:noFill/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algn="r" defTabSz="308049">
              <a:lnSpc>
                <a:spcPct val="120000"/>
              </a:lnSpc>
              <a:defRPr/>
            </a:pPr>
            <a:endParaRPr lang="es-ES" sz="2109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Gill Sans" charset="0"/>
              <a:sym typeface="微软雅黑" panose="020B0503020204020204" pitchFamily="34" charset="-122"/>
            </a:endParaRPr>
          </a:p>
        </p:txBody>
      </p:sp>
      <p:sp>
        <p:nvSpPr>
          <p:cNvPr id="22" name="AutoShape 39">
            <a:extLst>
              <a:ext uri="{FF2B5EF4-FFF2-40B4-BE49-F238E27FC236}">
                <a16:creationId xmlns="" xmlns:a16="http://schemas.microsoft.com/office/drawing/2014/main" id="{B79FF36D-3F26-496B-B98F-42916AC5833B}"/>
              </a:ext>
            </a:extLst>
          </p:cNvPr>
          <p:cNvSpPr>
            <a:spLocks/>
          </p:cNvSpPr>
          <p:nvPr/>
        </p:nvSpPr>
        <p:spPr bwMode="auto">
          <a:xfrm>
            <a:off x="8525860" y="2445243"/>
            <a:ext cx="1789519" cy="54914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lvl="0" defTabSz="457200" eaLnBrk="1">
              <a:lnSpc>
                <a:spcPct val="120000"/>
              </a:lnSpc>
              <a:spcBef>
                <a:spcPts val="896"/>
              </a:spcBef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请替换文字内容，添加相关标题，修改文字内容，也可以直接复制你的内容到此</a:t>
            </a:r>
            <a:r>
              <a:rPr lang="zh-CN" altLang="en-US" sz="800" b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请替换文字内容，添加相关标题，修改文字内容，也可以直接复制你的内容到此。</a:t>
            </a:r>
            <a:endParaRPr lang="es-ES" altLang="zh-CN" sz="10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3" name="AutoShape 40">
            <a:extLst>
              <a:ext uri="{FF2B5EF4-FFF2-40B4-BE49-F238E27FC236}">
                <a16:creationId xmlns="" xmlns:a16="http://schemas.microsoft.com/office/drawing/2014/main" id="{EC5E1379-64C8-4005-A83F-9F4A2AEB0B2F}"/>
              </a:ext>
            </a:extLst>
          </p:cNvPr>
          <p:cNvSpPr>
            <a:spLocks/>
          </p:cNvSpPr>
          <p:nvPr/>
        </p:nvSpPr>
        <p:spPr bwMode="auto">
          <a:xfrm>
            <a:off x="8519164" y="2145557"/>
            <a:ext cx="1429865" cy="2695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>
              <a:lnSpc>
                <a:spcPct val="120000"/>
              </a:lnSpc>
            </a:pPr>
            <a:r>
              <a:rPr lang="zh-CN" altLang="en-US" sz="14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请替换文字内容</a:t>
            </a:r>
            <a:endParaRPr lang="es-ES" altLang="zh-CN" sz="1400" b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4" name="AutoShape 41">
            <a:extLst>
              <a:ext uri="{FF2B5EF4-FFF2-40B4-BE49-F238E27FC236}">
                <a16:creationId xmlns="" xmlns:a16="http://schemas.microsoft.com/office/drawing/2014/main" id="{FFA44B62-04BF-4C5D-A274-941F29C84565}"/>
              </a:ext>
            </a:extLst>
          </p:cNvPr>
          <p:cNvSpPr>
            <a:spLocks/>
          </p:cNvSpPr>
          <p:nvPr/>
        </p:nvSpPr>
        <p:spPr bwMode="auto">
          <a:xfrm>
            <a:off x="8232871" y="2188250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gradFill>
            <a:gsLst>
              <a:gs pos="0">
                <a:srgbClr val="DFA118"/>
              </a:gs>
              <a:gs pos="100000">
                <a:srgbClr val="AF4838"/>
              </a:gs>
            </a:gsLst>
            <a:lin ang="0" scaled="0"/>
          </a:gradFill>
          <a:ln w="25400" cap="flat" cmpd="sng">
            <a:noFill/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308049">
              <a:lnSpc>
                <a:spcPct val="120000"/>
              </a:lnSpc>
              <a:defRPr/>
            </a:pPr>
            <a:endParaRPr lang="es-ES" sz="2109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Gill Sans" charset="0"/>
              <a:sym typeface="微软雅黑" panose="020B0503020204020204" pitchFamily="34" charset="-122"/>
            </a:endParaRPr>
          </a:p>
        </p:txBody>
      </p:sp>
      <p:sp>
        <p:nvSpPr>
          <p:cNvPr id="25" name="AutoShape 42">
            <a:extLst>
              <a:ext uri="{FF2B5EF4-FFF2-40B4-BE49-F238E27FC236}">
                <a16:creationId xmlns="" xmlns:a16="http://schemas.microsoft.com/office/drawing/2014/main" id="{E3FC9887-8CD8-42C0-953D-93C714C0652D}"/>
              </a:ext>
            </a:extLst>
          </p:cNvPr>
          <p:cNvSpPr>
            <a:spLocks/>
          </p:cNvSpPr>
          <p:nvPr/>
        </p:nvSpPr>
        <p:spPr bwMode="auto">
          <a:xfrm>
            <a:off x="2005262" y="3686681"/>
            <a:ext cx="1839020" cy="54914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lvl="0" algn="r" defTabSz="457200" eaLnBrk="1">
              <a:lnSpc>
                <a:spcPct val="120000"/>
              </a:lnSpc>
              <a:spcBef>
                <a:spcPts val="896"/>
              </a:spcBef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请替换文字内容，添加相关标题，修改文字内容，也可以直接复制你的内容到此</a:t>
            </a:r>
            <a:r>
              <a:rPr lang="zh-CN" altLang="en-US" sz="800" b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请替换文字内容，添加相关标题，修改文字内容，也可以直接复制你的内容到此。</a:t>
            </a:r>
            <a:endParaRPr lang="es-ES" altLang="zh-CN" sz="10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6" name="AutoShape 43">
            <a:extLst>
              <a:ext uri="{FF2B5EF4-FFF2-40B4-BE49-F238E27FC236}">
                <a16:creationId xmlns="" xmlns:a16="http://schemas.microsoft.com/office/drawing/2014/main" id="{91BFBC20-5273-44EF-BD1A-982588631B1F}"/>
              </a:ext>
            </a:extLst>
          </p:cNvPr>
          <p:cNvSpPr>
            <a:spLocks/>
          </p:cNvSpPr>
          <p:nvPr/>
        </p:nvSpPr>
        <p:spPr bwMode="auto">
          <a:xfrm>
            <a:off x="2456927" y="3386995"/>
            <a:ext cx="1394049" cy="2410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</a:pPr>
            <a:r>
              <a:rPr lang="zh-CN" altLang="en-US" sz="14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请替换文字内容</a:t>
            </a:r>
            <a:endParaRPr lang="es-ES" altLang="zh-CN" sz="1400" b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7" name="AutoShape 44">
            <a:extLst>
              <a:ext uri="{FF2B5EF4-FFF2-40B4-BE49-F238E27FC236}">
                <a16:creationId xmlns="" xmlns:a16="http://schemas.microsoft.com/office/drawing/2014/main" id="{DB6728C3-4383-4637-AA5A-4D2B2605829A}"/>
              </a:ext>
            </a:extLst>
          </p:cNvPr>
          <p:cNvSpPr>
            <a:spLocks/>
          </p:cNvSpPr>
          <p:nvPr/>
        </p:nvSpPr>
        <p:spPr bwMode="auto">
          <a:xfrm>
            <a:off x="3956453" y="3429687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gradFill>
            <a:gsLst>
              <a:gs pos="0">
                <a:srgbClr val="DFA118"/>
              </a:gs>
              <a:gs pos="100000">
                <a:srgbClr val="AF4838"/>
              </a:gs>
            </a:gsLst>
            <a:lin ang="0" scaled="0"/>
          </a:gradFill>
          <a:ln w="25400" cap="flat" cmpd="sng">
            <a:noFill/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algn="r" defTabSz="308049">
              <a:lnSpc>
                <a:spcPct val="120000"/>
              </a:lnSpc>
              <a:defRPr/>
            </a:pPr>
            <a:endParaRPr lang="es-ES" sz="2109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Gill Sans" charset="0"/>
              <a:sym typeface="微软雅黑" panose="020B0503020204020204" pitchFamily="34" charset="-122"/>
            </a:endParaRPr>
          </a:p>
        </p:txBody>
      </p:sp>
      <p:sp>
        <p:nvSpPr>
          <p:cNvPr id="28" name="AutoShape 45">
            <a:extLst>
              <a:ext uri="{FF2B5EF4-FFF2-40B4-BE49-F238E27FC236}">
                <a16:creationId xmlns="" xmlns:a16="http://schemas.microsoft.com/office/drawing/2014/main" id="{F6C56266-8775-4210-AF11-9A06333AFDE0}"/>
              </a:ext>
            </a:extLst>
          </p:cNvPr>
          <p:cNvSpPr>
            <a:spLocks/>
          </p:cNvSpPr>
          <p:nvPr/>
        </p:nvSpPr>
        <p:spPr bwMode="auto">
          <a:xfrm>
            <a:off x="8497399" y="3686681"/>
            <a:ext cx="1788782" cy="54914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lvl="0" defTabSz="457200" eaLnBrk="1">
              <a:lnSpc>
                <a:spcPct val="120000"/>
              </a:lnSpc>
              <a:spcBef>
                <a:spcPts val="896"/>
              </a:spcBef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请替换文字内容，添加相关标题，修改文字内容，也可以直接复制你的内容到此</a:t>
            </a:r>
            <a:r>
              <a:rPr lang="zh-CN" altLang="en-US" sz="800" b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请替换文字内容，添加相关标题，修改文字内容，也可以直接复制你的内容到此。</a:t>
            </a:r>
            <a:endParaRPr lang="es-ES" altLang="zh-CN" sz="10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9" name="AutoShape 46">
            <a:extLst>
              <a:ext uri="{FF2B5EF4-FFF2-40B4-BE49-F238E27FC236}">
                <a16:creationId xmlns="" xmlns:a16="http://schemas.microsoft.com/office/drawing/2014/main" id="{4E4A3632-880F-4D5B-853A-24D57DC94290}"/>
              </a:ext>
            </a:extLst>
          </p:cNvPr>
          <p:cNvSpPr>
            <a:spLocks/>
          </p:cNvSpPr>
          <p:nvPr/>
        </p:nvSpPr>
        <p:spPr bwMode="auto">
          <a:xfrm>
            <a:off x="8489865" y="3386995"/>
            <a:ext cx="1429864" cy="2695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>
              <a:lnSpc>
                <a:spcPct val="120000"/>
              </a:lnSpc>
            </a:pPr>
            <a:r>
              <a:rPr lang="zh-CN" altLang="en-US" sz="14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请替换文字内容</a:t>
            </a:r>
            <a:endParaRPr lang="es-ES" altLang="zh-CN" sz="1400" b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0" name="AutoShape 47">
            <a:extLst>
              <a:ext uri="{FF2B5EF4-FFF2-40B4-BE49-F238E27FC236}">
                <a16:creationId xmlns="" xmlns:a16="http://schemas.microsoft.com/office/drawing/2014/main" id="{AB534948-EAA1-44E3-A167-13BF7CE61A81}"/>
              </a:ext>
            </a:extLst>
          </p:cNvPr>
          <p:cNvSpPr>
            <a:spLocks/>
          </p:cNvSpPr>
          <p:nvPr/>
        </p:nvSpPr>
        <p:spPr bwMode="auto">
          <a:xfrm>
            <a:off x="8203572" y="3429687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gradFill>
            <a:gsLst>
              <a:gs pos="0">
                <a:srgbClr val="DFA118"/>
              </a:gs>
              <a:gs pos="100000">
                <a:srgbClr val="AF4838"/>
              </a:gs>
            </a:gsLst>
            <a:lin ang="0" scaled="0"/>
          </a:gradFill>
          <a:ln w="25400" cap="flat" cmpd="sng">
            <a:noFill/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308049">
              <a:lnSpc>
                <a:spcPct val="120000"/>
              </a:lnSpc>
              <a:defRPr/>
            </a:pPr>
            <a:endParaRPr lang="es-ES" sz="2109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Gill Sans" charset="0"/>
              <a:sym typeface="微软雅黑" panose="020B0503020204020204" pitchFamily="34" charset="-122"/>
            </a:endParaRPr>
          </a:p>
        </p:txBody>
      </p:sp>
      <p:sp>
        <p:nvSpPr>
          <p:cNvPr id="31" name="AutoShape 48">
            <a:extLst>
              <a:ext uri="{FF2B5EF4-FFF2-40B4-BE49-F238E27FC236}">
                <a16:creationId xmlns="" xmlns:a16="http://schemas.microsoft.com/office/drawing/2014/main" id="{11BDB5C9-F48E-4ADC-BE19-312A250CA231}"/>
              </a:ext>
            </a:extLst>
          </p:cNvPr>
          <p:cNvSpPr>
            <a:spLocks/>
          </p:cNvSpPr>
          <p:nvPr/>
        </p:nvSpPr>
        <p:spPr bwMode="auto">
          <a:xfrm>
            <a:off x="2005262" y="4918072"/>
            <a:ext cx="1839020" cy="54914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lvl="0" algn="r" defTabSz="457200" eaLnBrk="1">
              <a:lnSpc>
                <a:spcPct val="120000"/>
              </a:lnSpc>
              <a:spcBef>
                <a:spcPts val="896"/>
              </a:spcBef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请替换文字内容，添加相关标题，修改文字内容，也可以直接复制你的内容到此</a:t>
            </a:r>
            <a:r>
              <a:rPr lang="zh-CN" altLang="en-US" sz="800" b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请替换文字内容，添加相关标题，修改文字内容，也可以直接复制你的内容到此。</a:t>
            </a:r>
            <a:endParaRPr lang="es-ES" altLang="zh-CN" sz="10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2" name="AutoShape 49">
            <a:extLst>
              <a:ext uri="{FF2B5EF4-FFF2-40B4-BE49-F238E27FC236}">
                <a16:creationId xmlns="" xmlns:a16="http://schemas.microsoft.com/office/drawing/2014/main" id="{EC9F11B6-DEE3-42C9-8B0D-908674150F39}"/>
              </a:ext>
            </a:extLst>
          </p:cNvPr>
          <p:cNvSpPr>
            <a:spLocks/>
          </p:cNvSpPr>
          <p:nvPr/>
        </p:nvSpPr>
        <p:spPr bwMode="auto">
          <a:xfrm>
            <a:off x="2454794" y="4619224"/>
            <a:ext cx="1389486" cy="2410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</a:pPr>
            <a:r>
              <a:rPr lang="zh-CN" altLang="en-US" sz="14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请替换文字内容</a:t>
            </a:r>
            <a:endParaRPr lang="es-ES" altLang="zh-CN" sz="1400" b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AutoShape 50">
            <a:extLst>
              <a:ext uri="{FF2B5EF4-FFF2-40B4-BE49-F238E27FC236}">
                <a16:creationId xmlns="" xmlns:a16="http://schemas.microsoft.com/office/drawing/2014/main" id="{3EDA050E-1B72-468E-A74B-C64088F5E776}"/>
              </a:ext>
            </a:extLst>
          </p:cNvPr>
          <p:cNvSpPr>
            <a:spLocks/>
          </p:cNvSpPr>
          <p:nvPr/>
        </p:nvSpPr>
        <p:spPr bwMode="auto">
          <a:xfrm>
            <a:off x="3956453" y="4661079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gradFill>
            <a:gsLst>
              <a:gs pos="0">
                <a:srgbClr val="DFA118"/>
              </a:gs>
              <a:gs pos="100000">
                <a:srgbClr val="AF4838"/>
              </a:gs>
            </a:gsLst>
            <a:lin ang="0" scaled="0"/>
          </a:gradFill>
          <a:ln w="25400" cap="flat" cmpd="sng">
            <a:noFill/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algn="r" defTabSz="308049">
              <a:lnSpc>
                <a:spcPct val="120000"/>
              </a:lnSpc>
              <a:defRPr/>
            </a:pPr>
            <a:endParaRPr lang="es-ES" sz="2109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Gill Sans" charset="0"/>
              <a:sym typeface="微软雅黑" panose="020B0503020204020204" pitchFamily="34" charset="-122"/>
            </a:endParaRPr>
          </a:p>
        </p:txBody>
      </p:sp>
      <p:sp>
        <p:nvSpPr>
          <p:cNvPr id="34" name="AutoShape 51">
            <a:extLst>
              <a:ext uri="{FF2B5EF4-FFF2-40B4-BE49-F238E27FC236}">
                <a16:creationId xmlns="" xmlns:a16="http://schemas.microsoft.com/office/drawing/2014/main" id="{DD788C10-72A6-421F-842B-53936F90E561}"/>
              </a:ext>
            </a:extLst>
          </p:cNvPr>
          <p:cNvSpPr>
            <a:spLocks/>
          </p:cNvSpPr>
          <p:nvPr/>
        </p:nvSpPr>
        <p:spPr bwMode="auto">
          <a:xfrm>
            <a:off x="8497399" y="4918072"/>
            <a:ext cx="1788782" cy="54914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lvl="0" defTabSz="457200" eaLnBrk="1">
              <a:lnSpc>
                <a:spcPct val="120000"/>
              </a:lnSpc>
              <a:spcBef>
                <a:spcPts val="896"/>
              </a:spcBef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请替换文字内容，添加相关标题，修改文字内容，也可以直接复制你的内容到此</a:t>
            </a:r>
            <a:r>
              <a:rPr lang="zh-CN" altLang="en-US" sz="800" b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请替换文字内容，添加相关标题，修改文字内容，也可以直接复制你的内容到此。</a:t>
            </a:r>
            <a:endParaRPr lang="es-ES" altLang="zh-CN" sz="1000" b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5" name="AutoShape 52">
            <a:extLst>
              <a:ext uri="{FF2B5EF4-FFF2-40B4-BE49-F238E27FC236}">
                <a16:creationId xmlns="" xmlns:a16="http://schemas.microsoft.com/office/drawing/2014/main" id="{BFD8DDBE-12ED-45D1-B818-06AF68E23956}"/>
              </a:ext>
            </a:extLst>
          </p:cNvPr>
          <p:cNvSpPr>
            <a:spLocks/>
          </p:cNvSpPr>
          <p:nvPr/>
        </p:nvSpPr>
        <p:spPr bwMode="auto">
          <a:xfrm>
            <a:off x="8489865" y="4619224"/>
            <a:ext cx="1429864" cy="2695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>
              <a:lnSpc>
                <a:spcPct val="120000"/>
              </a:lnSpc>
            </a:pPr>
            <a:r>
              <a:rPr lang="zh-CN" altLang="en-US" sz="14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请替换文字内容</a:t>
            </a:r>
            <a:endParaRPr lang="es-ES" altLang="zh-CN" sz="1400" b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6" name="AutoShape 53">
            <a:extLst>
              <a:ext uri="{FF2B5EF4-FFF2-40B4-BE49-F238E27FC236}">
                <a16:creationId xmlns="" xmlns:a16="http://schemas.microsoft.com/office/drawing/2014/main" id="{5D5A2E04-8CB7-48C3-8F03-E48740354398}"/>
              </a:ext>
            </a:extLst>
          </p:cNvPr>
          <p:cNvSpPr>
            <a:spLocks/>
          </p:cNvSpPr>
          <p:nvPr/>
        </p:nvSpPr>
        <p:spPr bwMode="auto">
          <a:xfrm>
            <a:off x="8203572" y="4661079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gradFill>
            <a:gsLst>
              <a:gs pos="0">
                <a:srgbClr val="DFA118"/>
              </a:gs>
              <a:gs pos="100000">
                <a:srgbClr val="AF4838"/>
              </a:gs>
            </a:gsLst>
            <a:lin ang="0" scaled="0"/>
          </a:gradFill>
          <a:ln w="25400" cap="flat" cmpd="sng">
            <a:noFill/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308049">
              <a:lnSpc>
                <a:spcPct val="120000"/>
              </a:lnSpc>
              <a:defRPr/>
            </a:pPr>
            <a:endParaRPr lang="es-ES" sz="2109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Gill Sans" charset="0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738192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836 1.85185E-6 L -1.45833E-6 1.85185E-6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24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081 -7.40741E-7 L 4.58333E-6 -7.40741E-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3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1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7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2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7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200"/>
                            </p:stCondLst>
                            <p:childTnLst>
                              <p:par>
                                <p:cTn id="41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800"/>
                            </p:stCondLst>
                            <p:childTnLst>
                              <p:par>
                                <p:cTn id="4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400"/>
                            </p:stCondLst>
                            <p:childTnLst>
                              <p:par>
                                <p:cTn id="49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600"/>
                            </p:stCondLst>
                            <p:childTnLst>
                              <p:par>
                                <p:cTn id="59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200"/>
                            </p:stCondLst>
                            <p:childTnLst>
                              <p:par>
                                <p:cTn id="63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800"/>
                            </p:stCondLst>
                            <p:childTnLst>
                              <p:par>
                                <p:cTn id="68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400"/>
                            </p:stCondLst>
                            <p:childTnLst>
                              <p:par>
                                <p:cTn id="73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0"/>
                            </p:stCondLst>
                            <p:childTnLst>
                              <p:par>
                                <p:cTn id="77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600"/>
                            </p:stCondLst>
                            <p:childTnLst>
                              <p:par>
                                <p:cTn id="82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1200"/>
                            </p:stCondLst>
                            <p:childTnLst>
                              <p:par>
                                <p:cTn id="8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1800"/>
                            </p:stCondLst>
                            <p:childTnLst>
                              <p:par>
                                <p:cTn id="91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2400"/>
                            </p:stCondLst>
                            <p:childTnLst>
                              <p:par>
                                <p:cTn id="96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1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3600"/>
                            </p:stCondLst>
                            <p:childTnLst>
                              <p:par>
                                <p:cTn id="105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4200"/>
                            </p:stCondLst>
                            <p:childTnLst>
                              <p:par>
                                <p:cTn id="110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4800"/>
                            </p:stCondLst>
                            <p:childTnLst>
                              <p:par>
                                <p:cTn id="115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5400"/>
                            </p:stCondLst>
                            <p:childTnLst>
                              <p:par>
                                <p:cTn id="119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6000"/>
                            </p:stCondLst>
                            <p:childTnLst>
                              <p:par>
                                <p:cTn id="124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6600"/>
                            </p:stCondLst>
                            <p:childTnLst>
                              <p:par>
                                <p:cTn id="129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animBg="1"/>
      <p:bldP spid="3" grpId="1" animBg="1"/>
      <p:bldP spid="12" grpId="0" autoUpdateAnimBg="0"/>
      <p:bldP spid="13" grpId="0" autoUpdateAnimBg="0"/>
      <p:bldP spid="14" grpId="0" autoUpdateAnimBg="0"/>
      <p:bldP spid="15" grpId="0" autoUpdateAnimBg="0"/>
      <p:bldP spid="16" grpId="0" autoUpdateAnimBg="0"/>
      <p:bldP spid="17" grpId="0" autoUpdateAnimBg="0"/>
      <p:bldP spid="18" grpId="0" autoUpdateAnimBg="0"/>
      <p:bldP spid="19" grpId="0" autoUpdateAnimBg="0"/>
      <p:bldP spid="20" grpId="0" autoUpdateAnimBg="0"/>
      <p:bldP spid="22" grpId="0" autoUpdateAnimBg="0"/>
      <p:bldP spid="23" grpId="0" autoUpdateAnimBg="0"/>
      <p:bldP spid="25" grpId="0" autoUpdateAnimBg="0"/>
      <p:bldP spid="26" grpId="0" autoUpdateAnimBg="0"/>
      <p:bldP spid="28" grpId="0" autoUpdateAnimBg="0"/>
      <p:bldP spid="29" grpId="0" autoUpdateAnimBg="0"/>
      <p:bldP spid="31" grpId="0" autoUpdateAnimBg="0"/>
      <p:bldP spid="32" grpId="0" autoUpdateAnimBg="0"/>
      <p:bldP spid="34" grpId="0" autoUpdateAnimBg="0"/>
      <p:bldP spid="35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B41B675A-957C-40DC-9597-0E48A3853F3E}"/>
              </a:ext>
            </a:extLst>
          </p:cNvPr>
          <p:cNvSpPr/>
          <p:nvPr/>
        </p:nvSpPr>
        <p:spPr>
          <a:xfrm>
            <a:off x="250786" y="251475"/>
            <a:ext cx="2628796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pPr algn="ctr" defTabSz="914400"/>
            <a:r>
              <a:rPr lang="zh-CN" altLang="en-US" sz="2000" spc="300" dirty="0">
                <a:solidFill>
                  <a:srgbClr val="DFA11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添加你的标题</a:t>
            </a:r>
          </a:p>
        </p:txBody>
      </p:sp>
      <p:sp>
        <p:nvSpPr>
          <p:cNvPr id="3" name="任意多边形 6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EAA322BC-AA23-4E6E-A086-A3BD58266297}"/>
              </a:ext>
            </a:extLst>
          </p:cNvPr>
          <p:cNvSpPr/>
          <p:nvPr/>
        </p:nvSpPr>
        <p:spPr>
          <a:xfrm flipV="1">
            <a:off x="474897" y="651585"/>
            <a:ext cx="2272806" cy="45719"/>
          </a:xfrm>
          <a:custGeom>
            <a:avLst/>
            <a:gdLst>
              <a:gd name="connsiteX0" fmla="*/ 0 w 3125338"/>
              <a:gd name="connsiteY0" fmla="*/ 0 h 0"/>
              <a:gd name="connsiteX1" fmla="*/ 3125338 w 312533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25338">
                <a:moveTo>
                  <a:pt x="0" y="0"/>
                </a:moveTo>
                <a:lnTo>
                  <a:pt x="3125338" y="0"/>
                </a:lnTo>
              </a:path>
            </a:pathLst>
          </a:custGeom>
          <a:noFill/>
          <a:ln w="12700" cap="flat" cmpd="sng" algn="ctr">
            <a:gradFill>
              <a:gsLst>
                <a:gs pos="0">
                  <a:srgbClr val="C99115"/>
                </a:gs>
                <a:gs pos="100000">
                  <a:srgbClr val="C99115">
                    <a:alpha val="0"/>
                  </a:srgbClr>
                </a:gs>
              </a:gsLst>
              <a:lin ang="0" scaled="0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Freeform 68">
            <a:extLst>
              <a:ext uri="{FF2B5EF4-FFF2-40B4-BE49-F238E27FC236}">
                <a16:creationId xmlns="" xmlns:a16="http://schemas.microsoft.com/office/drawing/2014/main" id="{B702D299-0C5F-459C-B078-D96692FDD7C8}"/>
              </a:ext>
            </a:extLst>
          </p:cNvPr>
          <p:cNvSpPr/>
          <p:nvPr/>
        </p:nvSpPr>
        <p:spPr>
          <a:xfrm>
            <a:off x="2194704" y="176470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gradFill>
            <a:gsLst>
              <a:gs pos="0">
                <a:srgbClr val="DFA118"/>
              </a:gs>
              <a:gs pos="100000">
                <a:srgbClr val="AF4838"/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220017" tIns="73814" rIns="73814" bIns="73816" numCol="1" spcCol="1270" anchor="ctr" anchorCtr="0">
            <a:noAutofit/>
          </a:bodyPr>
          <a:lstStyle/>
          <a:p>
            <a:pPr marL="321457" marR="0" lvl="1" indent="-321457" defTabSz="1375123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Tx/>
              <a:buChar char="••"/>
              <a:tabLst/>
              <a:defRPr/>
            </a:pP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marL="321457" marR="0" lvl="1" indent="-321457" defTabSz="1375123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Tx/>
              <a:buChar char="••"/>
              <a:tabLst/>
              <a:defRPr/>
            </a:pP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5" name="Freeform 70">
            <a:extLst>
              <a:ext uri="{FF2B5EF4-FFF2-40B4-BE49-F238E27FC236}">
                <a16:creationId xmlns="" xmlns:a16="http://schemas.microsoft.com/office/drawing/2014/main" id="{EDEDF855-0FB5-4981-BC15-9E795484F28A}"/>
              </a:ext>
            </a:extLst>
          </p:cNvPr>
          <p:cNvSpPr/>
          <p:nvPr/>
        </p:nvSpPr>
        <p:spPr>
          <a:xfrm>
            <a:off x="2194704" y="318979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gradFill>
            <a:gsLst>
              <a:gs pos="0">
                <a:srgbClr val="DFA118"/>
              </a:gs>
              <a:gs pos="100000">
                <a:srgbClr val="AF4838"/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457" marR="0" lvl="1" indent="-321457" defTabSz="1375123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Tx/>
              <a:buChar char="••"/>
              <a:tabLst/>
              <a:defRPr/>
            </a:pP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marL="321457" marR="0" lvl="1" indent="-321457" defTabSz="1375123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Tx/>
              <a:buChar char="••"/>
              <a:tabLst/>
              <a:defRPr/>
            </a:pP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6" name="Freeform 72">
            <a:extLst>
              <a:ext uri="{FF2B5EF4-FFF2-40B4-BE49-F238E27FC236}">
                <a16:creationId xmlns="" xmlns:a16="http://schemas.microsoft.com/office/drawing/2014/main" id="{E2C67C94-7E81-4C55-9033-A262EA08E0E2}"/>
              </a:ext>
            </a:extLst>
          </p:cNvPr>
          <p:cNvSpPr/>
          <p:nvPr/>
        </p:nvSpPr>
        <p:spPr>
          <a:xfrm>
            <a:off x="2194704" y="461488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gradFill>
            <a:gsLst>
              <a:gs pos="0">
                <a:srgbClr val="DFA118"/>
              </a:gs>
              <a:gs pos="100000">
                <a:srgbClr val="AF4838"/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457" marR="0" lvl="1" indent="-321457" defTabSz="1375123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Tx/>
              <a:buChar char="••"/>
              <a:tabLst/>
              <a:defRPr/>
            </a:pP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marL="321457" marR="0" lvl="1" indent="-321457" defTabSz="1375123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Tx/>
              <a:buChar char="••"/>
              <a:tabLst/>
              <a:defRPr/>
            </a:pP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7" name="Freeform 45">
            <a:extLst>
              <a:ext uri="{FF2B5EF4-FFF2-40B4-BE49-F238E27FC236}">
                <a16:creationId xmlns="" xmlns:a16="http://schemas.microsoft.com/office/drawing/2014/main" id="{72417E97-39DD-4678-8571-4DBCDE7DB11A}"/>
              </a:ext>
            </a:extLst>
          </p:cNvPr>
          <p:cNvSpPr/>
          <p:nvPr/>
        </p:nvSpPr>
        <p:spPr>
          <a:xfrm flipH="1">
            <a:off x="6881778" y="176470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gradFill>
            <a:gsLst>
              <a:gs pos="0">
                <a:srgbClr val="DFA118"/>
              </a:gs>
              <a:gs pos="100000">
                <a:srgbClr val="AF4838"/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220017" tIns="73814" rIns="73814" bIns="73816" numCol="1" spcCol="1270" anchor="ctr" anchorCtr="0">
            <a:noAutofit/>
          </a:bodyPr>
          <a:lstStyle/>
          <a:p>
            <a:pPr marL="321457" marR="0" lvl="1" indent="-321457" defTabSz="1375123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Tx/>
              <a:buChar char="••"/>
              <a:tabLst/>
              <a:defRPr/>
            </a:pP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marL="321457" marR="0" lvl="1" indent="-321457" defTabSz="1375123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Tx/>
              <a:buChar char="••"/>
              <a:tabLst/>
              <a:defRPr/>
            </a:pP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8" name="Freeform 62">
            <a:extLst>
              <a:ext uri="{FF2B5EF4-FFF2-40B4-BE49-F238E27FC236}">
                <a16:creationId xmlns="" xmlns:a16="http://schemas.microsoft.com/office/drawing/2014/main" id="{EC0C3017-1580-4DFC-BCCE-AFB78094C42D}"/>
              </a:ext>
            </a:extLst>
          </p:cNvPr>
          <p:cNvSpPr/>
          <p:nvPr/>
        </p:nvSpPr>
        <p:spPr>
          <a:xfrm flipH="1">
            <a:off x="6881778" y="318979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gradFill>
            <a:gsLst>
              <a:gs pos="0">
                <a:srgbClr val="DFA118"/>
              </a:gs>
              <a:gs pos="100000">
                <a:srgbClr val="AF4838"/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457" marR="0" lvl="1" indent="-321457" defTabSz="1375123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Tx/>
              <a:buChar char="••"/>
              <a:tabLst/>
              <a:defRPr/>
            </a:pP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marL="321457" marR="0" lvl="1" indent="-321457" defTabSz="1375123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Tx/>
              <a:buChar char="••"/>
              <a:tabLst/>
              <a:defRPr/>
            </a:pP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9" name="Freeform 64">
            <a:extLst>
              <a:ext uri="{FF2B5EF4-FFF2-40B4-BE49-F238E27FC236}">
                <a16:creationId xmlns="" xmlns:a16="http://schemas.microsoft.com/office/drawing/2014/main" id="{11242DEF-9D40-447A-BAA5-52D8BC2F9F0A}"/>
              </a:ext>
            </a:extLst>
          </p:cNvPr>
          <p:cNvSpPr/>
          <p:nvPr/>
        </p:nvSpPr>
        <p:spPr>
          <a:xfrm flipH="1">
            <a:off x="6881778" y="461488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gradFill>
            <a:gsLst>
              <a:gs pos="0">
                <a:srgbClr val="DFA118"/>
              </a:gs>
              <a:gs pos="100000">
                <a:srgbClr val="AF4838"/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457" marR="0" lvl="1" indent="-321457" defTabSz="1375123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Tx/>
              <a:buChar char="••"/>
              <a:tabLst/>
              <a:defRPr/>
            </a:pP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  <a:p>
            <a:pPr marL="321457" marR="0" lvl="1" indent="-321457" defTabSz="1375123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Tx/>
              <a:buChar char="••"/>
              <a:tabLst/>
              <a:defRPr/>
            </a:pP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0" name="Left-Right Arrow 61">
            <a:extLst>
              <a:ext uri="{FF2B5EF4-FFF2-40B4-BE49-F238E27FC236}">
                <a16:creationId xmlns="" xmlns:a16="http://schemas.microsoft.com/office/drawing/2014/main" id="{BBD3281F-2ABD-499D-AC42-5B6364EBDE50}"/>
              </a:ext>
            </a:extLst>
          </p:cNvPr>
          <p:cNvSpPr/>
          <p:nvPr/>
        </p:nvSpPr>
        <p:spPr>
          <a:xfrm>
            <a:off x="5757833" y="2117924"/>
            <a:ext cx="1018682" cy="403231"/>
          </a:xfrm>
          <a:prstGeom prst="leftRightArrow">
            <a:avLst>
              <a:gd name="adj1" fmla="val 50000"/>
              <a:gd name="adj2" fmla="val 65081"/>
            </a:avLst>
          </a:prstGeom>
          <a:gradFill>
            <a:gsLst>
              <a:gs pos="0">
                <a:srgbClr val="DFA118"/>
              </a:gs>
              <a:gs pos="100000">
                <a:srgbClr val="AF4838"/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1" name="Left-Right Arrow 65">
            <a:extLst>
              <a:ext uri="{FF2B5EF4-FFF2-40B4-BE49-F238E27FC236}">
                <a16:creationId xmlns="" xmlns:a16="http://schemas.microsoft.com/office/drawing/2014/main" id="{EC17C667-86F1-4687-8714-90B9E7DCFB2F}"/>
              </a:ext>
            </a:extLst>
          </p:cNvPr>
          <p:cNvSpPr/>
          <p:nvPr/>
        </p:nvSpPr>
        <p:spPr>
          <a:xfrm>
            <a:off x="5757833" y="3543014"/>
            <a:ext cx="1018682" cy="403231"/>
          </a:xfrm>
          <a:prstGeom prst="leftRightArrow">
            <a:avLst>
              <a:gd name="adj1" fmla="val 50000"/>
              <a:gd name="adj2" fmla="val 65081"/>
            </a:avLst>
          </a:prstGeom>
          <a:gradFill>
            <a:gsLst>
              <a:gs pos="0">
                <a:srgbClr val="DFA118"/>
              </a:gs>
              <a:gs pos="100000">
                <a:srgbClr val="AF4838"/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2" name="Left-Right Arrow 66">
            <a:extLst>
              <a:ext uri="{FF2B5EF4-FFF2-40B4-BE49-F238E27FC236}">
                <a16:creationId xmlns="" xmlns:a16="http://schemas.microsoft.com/office/drawing/2014/main" id="{0BADBA1B-6977-4714-A114-6D73F0C5D139}"/>
              </a:ext>
            </a:extLst>
          </p:cNvPr>
          <p:cNvSpPr/>
          <p:nvPr/>
        </p:nvSpPr>
        <p:spPr>
          <a:xfrm>
            <a:off x="5757833" y="4968104"/>
            <a:ext cx="1018682" cy="403231"/>
          </a:xfrm>
          <a:prstGeom prst="leftRightArrow">
            <a:avLst>
              <a:gd name="adj1" fmla="val 50000"/>
              <a:gd name="adj2" fmla="val 65081"/>
            </a:avLst>
          </a:prstGeom>
          <a:gradFill>
            <a:gsLst>
              <a:gs pos="0">
                <a:srgbClr val="DFA118"/>
              </a:gs>
              <a:gs pos="100000">
                <a:srgbClr val="AF4838"/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3" name="Text Placeholder 3">
            <a:extLst>
              <a:ext uri="{FF2B5EF4-FFF2-40B4-BE49-F238E27FC236}">
                <a16:creationId xmlns="" xmlns:a16="http://schemas.microsoft.com/office/drawing/2014/main" id="{AFB5999C-29C2-4B74-8970-C3FC3FBFEEDE}"/>
              </a:ext>
            </a:extLst>
          </p:cNvPr>
          <p:cNvSpPr txBox="1">
            <a:spLocks/>
          </p:cNvSpPr>
          <p:nvPr/>
        </p:nvSpPr>
        <p:spPr>
          <a:xfrm>
            <a:off x="2911730" y="1969269"/>
            <a:ext cx="2362794" cy="100931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algn="l">
              <a:lnSpc>
                <a:spcPct val="120000"/>
              </a:lnSpc>
              <a:spcBef>
                <a:spcPts val="896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请替换文字内容</a:t>
            </a:r>
            <a:r>
              <a:rPr 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/>
            </a:r>
            <a:br>
              <a:rPr 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</a:br>
            <a:r>
              <a:rPr lang="zh-CN" altLang="en-US" sz="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请替换文字内容，添加相关标题，修改文字内容，也可以直接复制你的内容到此请替换文字内容，添加相关标题，修改文字内容，也可以直接复制你的内容到此。</a:t>
            </a:r>
            <a:endParaRPr lang="es-ES" altLang="zh-CN" sz="1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l" defTabSz="1285829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defRPr/>
            </a:pPr>
            <a:endParaRPr lang="en-US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" name="Freeform 45">
            <a:extLst>
              <a:ext uri="{FF2B5EF4-FFF2-40B4-BE49-F238E27FC236}">
                <a16:creationId xmlns="" xmlns:a16="http://schemas.microsoft.com/office/drawing/2014/main" id="{52F903D2-30E7-4849-9827-32E38B7EF573}"/>
              </a:ext>
            </a:extLst>
          </p:cNvPr>
          <p:cNvSpPr>
            <a:spLocks noEditPoints="1"/>
          </p:cNvSpPr>
          <p:nvPr/>
        </p:nvSpPr>
        <p:spPr bwMode="auto">
          <a:xfrm>
            <a:off x="2354677" y="2136656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gradFill>
            <a:gsLst>
              <a:gs pos="0">
                <a:srgbClr val="DFA118"/>
              </a:gs>
              <a:gs pos="100000">
                <a:srgbClr val="AF4838"/>
              </a:gs>
            </a:gsLst>
            <a:lin ang="0" scaled="0"/>
          </a:gra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" name="Text Placeholder 3">
            <a:extLst>
              <a:ext uri="{FF2B5EF4-FFF2-40B4-BE49-F238E27FC236}">
                <a16:creationId xmlns="" xmlns:a16="http://schemas.microsoft.com/office/drawing/2014/main" id="{456EEF34-97C3-461A-AF98-78C9F5523713}"/>
              </a:ext>
            </a:extLst>
          </p:cNvPr>
          <p:cNvSpPr txBox="1">
            <a:spLocks/>
          </p:cNvSpPr>
          <p:nvPr/>
        </p:nvSpPr>
        <p:spPr>
          <a:xfrm>
            <a:off x="2911730" y="3389742"/>
            <a:ext cx="2362794" cy="100931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algn="l">
              <a:lnSpc>
                <a:spcPct val="120000"/>
              </a:lnSpc>
              <a:spcBef>
                <a:spcPts val="896"/>
              </a:spcBef>
            </a:pP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请替换文字内容</a:t>
            </a:r>
            <a:r>
              <a:rPr lang="en-US" altLang="zh-CN" sz="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/>
            </a:r>
            <a:br>
              <a:rPr lang="en-US" altLang="zh-CN" sz="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</a:br>
            <a:r>
              <a:rPr lang="zh-CN" altLang="en-US" sz="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请替换文字内容，添加相关标题，修改文字内容，也可以直接复制你的内容到此请替换文字内容，添加相关标题，修改文字内容，也可以直接复制你的内容到此。</a:t>
            </a:r>
            <a:endParaRPr lang="es-ES" altLang="zh-CN" sz="1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lvl="0" algn="l" defTabSz="1285829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defRPr/>
            </a:pPr>
            <a:endParaRPr lang="en-US" altLang="zh-CN" sz="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6" name="Freeform 45">
            <a:extLst>
              <a:ext uri="{FF2B5EF4-FFF2-40B4-BE49-F238E27FC236}">
                <a16:creationId xmlns="" xmlns:a16="http://schemas.microsoft.com/office/drawing/2014/main" id="{66E1DCA4-BE77-46FE-966C-7F0655DD0DAF}"/>
              </a:ext>
            </a:extLst>
          </p:cNvPr>
          <p:cNvSpPr>
            <a:spLocks noEditPoints="1"/>
          </p:cNvSpPr>
          <p:nvPr/>
        </p:nvSpPr>
        <p:spPr bwMode="auto">
          <a:xfrm>
            <a:off x="2354677" y="3557129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gradFill>
            <a:gsLst>
              <a:gs pos="0">
                <a:srgbClr val="DFA118"/>
              </a:gs>
              <a:gs pos="100000">
                <a:srgbClr val="AF4838"/>
              </a:gs>
            </a:gsLst>
            <a:lin ang="0" scaled="0"/>
          </a:gra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7" name="Text Placeholder 3">
            <a:extLst>
              <a:ext uri="{FF2B5EF4-FFF2-40B4-BE49-F238E27FC236}">
                <a16:creationId xmlns="" xmlns:a16="http://schemas.microsoft.com/office/drawing/2014/main" id="{1617BC3D-AEA8-4F11-97DF-EFF558F570A9}"/>
              </a:ext>
            </a:extLst>
          </p:cNvPr>
          <p:cNvSpPr txBox="1">
            <a:spLocks/>
          </p:cNvSpPr>
          <p:nvPr/>
        </p:nvSpPr>
        <p:spPr>
          <a:xfrm>
            <a:off x="2911730" y="4826994"/>
            <a:ext cx="2362794" cy="100931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algn="l">
              <a:lnSpc>
                <a:spcPct val="120000"/>
              </a:lnSpc>
              <a:spcBef>
                <a:spcPts val="896"/>
              </a:spcBef>
            </a:pP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请替换文字内容</a:t>
            </a:r>
            <a:r>
              <a:rPr lang="en-US" altLang="zh-CN" sz="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/>
            </a:r>
            <a:br>
              <a:rPr lang="en-US" altLang="zh-CN" sz="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</a:br>
            <a:r>
              <a:rPr lang="zh-CN" altLang="en-US" sz="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请替换文字内容，添加相关标题，修改文字内容，也可以直接复制你的内容到此请替换文字内容，添加相关标题，修改文字内容，也可以直接复制你的内容到此。</a:t>
            </a:r>
            <a:endParaRPr lang="es-ES" altLang="zh-CN" sz="1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lvl="0" algn="l" defTabSz="1285829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defRPr/>
            </a:pPr>
            <a:endParaRPr lang="en-US" altLang="zh-CN" sz="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" name="Freeform 45">
            <a:extLst>
              <a:ext uri="{FF2B5EF4-FFF2-40B4-BE49-F238E27FC236}">
                <a16:creationId xmlns="" xmlns:a16="http://schemas.microsoft.com/office/drawing/2014/main" id="{B3407EA0-6822-46FD-A2DE-91D1226ED31F}"/>
              </a:ext>
            </a:extLst>
          </p:cNvPr>
          <p:cNvSpPr>
            <a:spLocks noEditPoints="1"/>
          </p:cNvSpPr>
          <p:nvPr/>
        </p:nvSpPr>
        <p:spPr bwMode="auto">
          <a:xfrm>
            <a:off x="2354677" y="4994381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gradFill>
            <a:gsLst>
              <a:gs pos="0">
                <a:srgbClr val="DFA118"/>
              </a:gs>
              <a:gs pos="100000">
                <a:srgbClr val="AF4838"/>
              </a:gs>
            </a:gsLst>
            <a:lin ang="0" scaled="0"/>
          </a:gra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9" name="Freeform 45">
            <a:extLst>
              <a:ext uri="{FF2B5EF4-FFF2-40B4-BE49-F238E27FC236}">
                <a16:creationId xmlns="" xmlns:a16="http://schemas.microsoft.com/office/drawing/2014/main" id="{9F5B222A-879D-48A0-92E7-17F5E5010746}"/>
              </a:ext>
            </a:extLst>
          </p:cNvPr>
          <p:cNvSpPr>
            <a:spLocks noEditPoints="1"/>
          </p:cNvSpPr>
          <p:nvPr/>
        </p:nvSpPr>
        <p:spPr bwMode="auto">
          <a:xfrm>
            <a:off x="9659013" y="2136656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gradFill>
            <a:gsLst>
              <a:gs pos="0">
                <a:srgbClr val="DFA118"/>
              </a:gs>
              <a:gs pos="100000">
                <a:srgbClr val="AF4838"/>
              </a:gs>
            </a:gsLst>
            <a:lin ang="0" scaled="0"/>
          </a:gra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" name="Text Placeholder 3">
            <a:extLst>
              <a:ext uri="{FF2B5EF4-FFF2-40B4-BE49-F238E27FC236}">
                <a16:creationId xmlns="" xmlns:a16="http://schemas.microsoft.com/office/drawing/2014/main" id="{7C6908DE-285F-4298-BA0A-FDC621695945}"/>
              </a:ext>
            </a:extLst>
          </p:cNvPr>
          <p:cNvSpPr txBox="1">
            <a:spLocks/>
          </p:cNvSpPr>
          <p:nvPr/>
        </p:nvSpPr>
        <p:spPr>
          <a:xfrm>
            <a:off x="7197743" y="1969269"/>
            <a:ext cx="2362794" cy="100931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algn="r">
              <a:lnSpc>
                <a:spcPct val="120000"/>
              </a:lnSpc>
              <a:spcBef>
                <a:spcPts val="896"/>
              </a:spcBef>
            </a:pP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请替换文字内容</a:t>
            </a:r>
            <a:r>
              <a:rPr lang="en-US" altLang="zh-CN" sz="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/>
            </a:r>
            <a:br>
              <a:rPr lang="en-US" altLang="zh-CN" sz="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</a:br>
            <a:r>
              <a:rPr lang="zh-CN" altLang="en-US" sz="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请替换文字内容，添加相关标题，修改文字内容，也可以直接复制你的内容到此请替换文字内容，添加相关标题，修改文字内容，也可以直接复制你的内容到此。</a:t>
            </a:r>
            <a:endParaRPr lang="es-ES" altLang="zh-CN" sz="1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lvl="0" algn="r" defTabSz="1285829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defRPr/>
            </a:pPr>
            <a:endParaRPr lang="en-US" altLang="zh-CN" sz="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1" name="Freeform 45">
            <a:extLst>
              <a:ext uri="{FF2B5EF4-FFF2-40B4-BE49-F238E27FC236}">
                <a16:creationId xmlns="" xmlns:a16="http://schemas.microsoft.com/office/drawing/2014/main" id="{92BE38B7-532A-4641-A508-BCDE62E9760C}"/>
              </a:ext>
            </a:extLst>
          </p:cNvPr>
          <p:cNvSpPr>
            <a:spLocks noEditPoints="1"/>
          </p:cNvSpPr>
          <p:nvPr/>
        </p:nvSpPr>
        <p:spPr bwMode="auto">
          <a:xfrm>
            <a:off x="9659013" y="3557129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gradFill>
            <a:gsLst>
              <a:gs pos="0">
                <a:srgbClr val="DFA118"/>
              </a:gs>
              <a:gs pos="100000">
                <a:srgbClr val="AF4838"/>
              </a:gs>
            </a:gsLst>
            <a:lin ang="0" scaled="0"/>
          </a:gra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2" name="Text Placeholder 3">
            <a:extLst>
              <a:ext uri="{FF2B5EF4-FFF2-40B4-BE49-F238E27FC236}">
                <a16:creationId xmlns="" xmlns:a16="http://schemas.microsoft.com/office/drawing/2014/main" id="{7ED4C5DE-A088-4B0E-BE32-F28B38F6B5F7}"/>
              </a:ext>
            </a:extLst>
          </p:cNvPr>
          <p:cNvSpPr txBox="1">
            <a:spLocks/>
          </p:cNvSpPr>
          <p:nvPr/>
        </p:nvSpPr>
        <p:spPr>
          <a:xfrm>
            <a:off x="7197743" y="3389742"/>
            <a:ext cx="2362794" cy="100931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algn="r">
              <a:lnSpc>
                <a:spcPct val="120000"/>
              </a:lnSpc>
              <a:spcBef>
                <a:spcPts val="896"/>
              </a:spcBef>
            </a:pP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请替换文字内容</a:t>
            </a:r>
            <a:r>
              <a:rPr lang="en-US" altLang="zh-CN" sz="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/>
            </a:r>
            <a:br>
              <a:rPr lang="en-US" altLang="zh-CN" sz="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</a:br>
            <a:r>
              <a:rPr lang="zh-CN" altLang="en-US" sz="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请替换文字内容，添加相关标题，修改文字内容，也可以直接复制你的内容到此请替换文字内容，添加相关标题，修改文字内容，也可以直接复制你的内容到此。</a:t>
            </a:r>
            <a:endParaRPr lang="es-ES" altLang="zh-CN" sz="1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lvl="0" algn="r" defTabSz="1285829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defRPr/>
            </a:pPr>
            <a:endParaRPr lang="en-US" altLang="zh-CN" sz="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3" name="Freeform 45">
            <a:extLst>
              <a:ext uri="{FF2B5EF4-FFF2-40B4-BE49-F238E27FC236}">
                <a16:creationId xmlns="" xmlns:a16="http://schemas.microsoft.com/office/drawing/2014/main" id="{6286B960-87DC-4DB7-B50C-D35DE4C831B1}"/>
              </a:ext>
            </a:extLst>
          </p:cNvPr>
          <p:cNvSpPr>
            <a:spLocks noEditPoints="1"/>
          </p:cNvSpPr>
          <p:nvPr/>
        </p:nvSpPr>
        <p:spPr bwMode="auto">
          <a:xfrm>
            <a:off x="9659013" y="5007193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gradFill>
            <a:gsLst>
              <a:gs pos="0">
                <a:srgbClr val="DFA118"/>
              </a:gs>
              <a:gs pos="100000">
                <a:srgbClr val="AF4838"/>
              </a:gs>
            </a:gsLst>
            <a:lin ang="0" scaled="0"/>
          </a:gra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4" name="Text Placeholder 3">
            <a:extLst>
              <a:ext uri="{FF2B5EF4-FFF2-40B4-BE49-F238E27FC236}">
                <a16:creationId xmlns="" xmlns:a16="http://schemas.microsoft.com/office/drawing/2014/main" id="{2736BB17-FD2E-4AF6-8132-E5472BF40864}"/>
              </a:ext>
            </a:extLst>
          </p:cNvPr>
          <p:cNvSpPr txBox="1">
            <a:spLocks/>
          </p:cNvSpPr>
          <p:nvPr/>
        </p:nvSpPr>
        <p:spPr>
          <a:xfrm>
            <a:off x="7197743" y="4839806"/>
            <a:ext cx="2362794" cy="100931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algn="r">
              <a:lnSpc>
                <a:spcPct val="120000"/>
              </a:lnSpc>
              <a:spcBef>
                <a:spcPts val="896"/>
              </a:spcBef>
            </a:pP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请替换文字内容</a:t>
            </a:r>
            <a:r>
              <a:rPr lang="en-US" altLang="zh-CN" sz="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/>
            </a:r>
            <a:br>
              <a:rPr lang="en-US" altLang="zh-CN" sz="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</a:br>
            <a:r>
              <a:rPr lang="zh-CN" altLang="en-US" sz="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请替换文字内容，添加相关标题，修改文字内容，也可以直接复制你的内容到此请替换文字内容，添加相关标题，修改文字内容，也可以直接复制你的内容到此。</a:t>
            </a:r>
            <a:endParaRPr lang="es-ES" altLang="zh-CN" sz="1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lvl="0" algn="r" defTabSz="1285829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defRPr/>
            </a:pPr>
            <a:endParaRPr lang="en-US" altLang="zh-CN" sz="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" name="Rounded Rectangle 67">
            <a:extLst>
              <a:ext uri="{FF2B5EF4-FFF2-40B4-BE49-F238E27FC236}">
                <a16:creationId xmlns="" xmlns:a16="http://schemas.microsoft.com/office/drawing/2014/main" id="{9CD6CDE3-4095-403A-A337-E1CBC85C4AB4}"/>
              </a:ext>
            </a:extLst>
          </p:cNvPr>
          <p:cNvSpPr/>
          <p:nvPr/>
        </p:nvSpPr>
        <p:spPr>
          <a:xfrm>
            <a:off x="774206" y="1685220"/>
            <a:ext cx="1431664" cy="1276830"/>
          </a:xfrm>
          <a:prstGeom prst="roundRect">
            <a:avLst/>
          </a:prstGeom>
          <a:gradFill>
            <a:gsLst>
              <a:gs pos="0">
                <a:srgbClr val="DFA118"/>
              </a:gs>
              <a:gs pos="100000">
                <a:srgbClr val="AF4838"/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0" marR="0" lvl="0" indent="0" algn="ctr" defTabSz="1437629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01</a:t>
            </a:r>
          </a:p>
        </p:txBody>
      </p:sp>
      <p:sp>
        <p:nvSpPr>
          <p:cNvPr id="26" name="Rounded Rectangle 69">
            <a:extLst>
              <a:ext uri="{FF2B5EF4-FFF2-40B4-BE49-F238E27FC236}">
                <a16:creationId xmlns="" xmlns:a16="http://schemas.microsoft.com/office/drawing/2014/main" id="{F5E37B0C-A73E-45A6-BBD6-AB1B877AE67B}"/>
              </a:ext>
            </a:extLst>
          </p:cNvPr>
          <p:cNvSpPr/>
          <p:nvPr/>
        </p:nvSpPr>
        <p:spPr>
          <a:xfrm>
            <a:off x="774206" y="3110313"/>
            <a:ext cx="1431664" cy="1276827"/>
          </a:xfrm>
          <a:prstGeom prst="roundRect">
            <a:avLst/>
          </a:prstGeom>
          <a:gradFill>
            <a:gsLst>
              <a:gs pos="0">
                <a:srgbClr val="DFA118"/>
              </a:gs>
              <a:gs pos="100000">
                <a:srgbClr val="AF4838"/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0" marR="0" lvl="0" indent="0" algn="ctr" defTabSz="1437629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02</a:t>
            </a:r>
          </a:p>
        </p:txBody>
      </p:sp>
      <p:sp>
        <p:nvSpPr>
          <p:cNvPr id="27" name="Rounded Rectangle 71">
            <a:extLst>
              <a:ext uri="{FF2B5EF4-FFF2-40B4-BE49-F238E27FC236}">
                <a16:creationId xmlns="" xmlns:a16="http://schemas.microsoft.com/office/drawing/2014/main" id="{7DEDB203-BC75-4259-A13F-1C7AA45007B9}"/>
              </a:ext>
            </a:extLst>
          </p:cNvPr>
          <p:cNvSpPr/>
          <p:nvPr/>
        </p:nvSpPr>
        <p:spPr>
          <a:xfrm>
            <a:off x="774206" y="4535404"/>
            <a:ext cx="1431664" cy="1276827"/>
          </a:xfrm>
          <a:prstGeom prst="roundRect">
            <a:avLst/>
          </a:prstGeom>
          <a:gradFill>
            <a:gsLst>
              <a:gs pos="0">
                <a:srgbClr val="DFA118"/>
              </a:gs>
              <a:gs pos="100000">
                <a:srgbClr val="AF4838"/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0" marR="0" lvl="0" indent="0" algn="ctr" defTabSz="1437629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03</a:t>
            </a:r>
          </a:p>
        </p:txBody>
      </p:sp>
      <p:sp>
        <p:nvSpPr>
          <p:cNvPr id="28" name="Rounded Rectangle 44">
            <a:extLst>
              <a:ext uri="{FF2B5EF4-FFF2-40B4-BE49-F238E27FC236}">
                <a16:creationId xmlns="" xmlns:a16="http://schemas.microsoft.com/office/drawing/2014/main" id="{FFB3FFCA-E561-4468-B061-BC922EC19677}"/>
              </a:ext>
            </a:extLst>
          </p:cNvPr>
          <p:cNvSpPr/>
          <p:nvPr/>
        </p:nvSpPr>
        <p:spPr>
          <a:xfrm flipH="1">
            <a:off x="10271880" y="1685220"/>
            <a:ext cx="1431664" cy="1276830"/>
          </a:xfrm>
          <a:prstGeom prst="roundRect">
            <a:avLst/>
          </a:prstGeom>
          <a:gradFill>
            <a:gsLst>
              <a:gs pos="0">
                <a:srgbClr val="DFA118"/>
              </a:gs>
              <a:gs pos="100000">
                <a:srgbClr val="AF4838"/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0" marR="0" lvl="0" indent="0" algn="ctr" defTabSz="1437629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04</a:t>
            </a:r>
          </a:p>
        </p:txBody>
      </p:sp>
      <p:sp>
        <p:nvSpPr>
          <p:cNvPr id="29" name="Rounded Rectangle 47">
            <a:extLst>
              <a:ext uri="{FF2B5EF4-FFF2-40B4-BE49-F238E27FC236}">
                <a16:creationId xmlns="" xmlns:a16="http://schemas.microsoft.com/office/drawing/2014/main" id="{5A5E2CE8-489A-4FE1-AFCB-A81B463F250A}"/>
              </a:ext>
            </a:extLst>
          </p:cNvPr>
          <p:cNvSpPr/>
          <p:nvPr/>
        </p:nvSpPr>
        <p:spPr>
          <a:xfrm flipH="1">
            <a:off x="10271880" y="3110313"/>
            <a:ext cx="1431664" cy="1276827"/>
          </a:xfrm>
          <a:prstGeom prst="roundRect">
            <a:avLst/>
          </a:prstGeom>
          <a:gradFill>
            <a:gsLst>
              <a:gs pos="0">
                <a:srgbClr val="DFA118"/>
              </a:gs>
              <a:gs pos="100000">
                <a:srgbClr val="AF4838"/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0" marR="0" lvl="0" indent="0" algn="ctr" defTabSz="1437629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05</a:t>
            </a:r>
          </a:p>
        </p:txBody>
      </p:sp>
      <p:sp>
        <p:nvSpPr>
          <p:cNvPr id="30" name="Rounded Rectangle 63">
            <a:extLst>
              <a:ext uri="{FF2B5EF4-FFF2-40B4-BE49-F238E27FC236}">
                <a16:creationId xmlns="" xmlns:a16="http://schemas.microsoft.com/office/drawing/2014/main" id="{2F1085A6-9A71-4451-80A8-FD78E8AE69F9}"/>
              </a:ext>
            </a:extLst>
          </p:cNvPr>
          <p:cNvSpPr/>
          <p:nvPr/>
        </p:nvSpPr>
        <p:spPr>
          <a:xfrm flipH="1">
            <a:off x="10271880" y="4535404"/>
            <a:ext cx="1431664" cy="1276827"/>
          </a:xfrm>
          <a:prstGeom prst="roundRect">
            <a:avLst/>
          </a:prstGeom>
          <a:gradFill>
            <a:gsLst>
              <a:gs pos="0">
                <a:srgbClr val="DFA118"/>
              </a:gs>
              <a:gs pos="100000">
                <a:srgbClr val="AF4838"/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0" marR="0" lvl="0" indent="0" algn="ctr" defTabSz="1437629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06</a:t>
            </a:r>
          </a:p>
        </p:txBody>
      </p:sp>
    </p:spTree>
    <p:extLst>
      <p:ext uri="{BB962C8B-B14F-4D97-AF65-F5344CB8AC3E}">
        <p14:creationId xmlns:p14="http://schemas.microsoft.com/office/powerpoint/2010/main" val="39471089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836 1.85185E-6 L -1.45833E-6 1.85185E-6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24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081 -7.40741E-7 L 4.58333E-6 -7.40741E-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3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500"/>
                            </p:stCondLst>
                            <p:childTnLst>
                              <p:par>
                                <p:cTn id="7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000"/>
                            </p:stCondLst>
                            <p:childTnLst>
                              <p:par>
                                <p:cTn id="81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500"/>
                            </p:stCondLst>
                            <p:childTnLst>
                              <p:par>
                                <p:cTn id="8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0"/>
                            </p:stCondLst>
                            <p:childTnLst>
                              <p:par>
                                <p:cTn id="9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500"/>
                            </p:stCondLst>
                            <p:childTnLst>
                              <p:par>
                                <p:cTn id="9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0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23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4000"/>
                            </p:stCondLst>
                            <p:childTnLst>
                              <p:par>
                                <p:cTn id="1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4500"/>
                            </p:stCondLst>
                            <p:childTnLst>
                              <p:par>
                                <p:cTn id="13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5000"/>
                            </p:stCondLst>
                            <p:childTnLst>
                              <p:par>
                                <p:cTn id="13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animBg="1"/>
      <p:bldP spid="3" grpId="1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/>
      <p:bldP spid="14" grpId="0" animBg="1"/>
      <p:bldP spid="15" grpId="0"/>
      <p:bldP spid="16" grpId="0" animBg="1"/>
      <p:bldP spid="17" grpId="0"/>
      <p:bldP spid="18" grpId="0" animBg="1"/>
      <p:bldP spid="19" grpId="0" animBg="1"/>
      <p:bldP spid="20" grpId="0"/>
      <p:bldP spid="21" grpId="0" animBg="1"/>
      <p:bldP spid="22" grpId="0"/>
      <p:bldP spid="23" grpId="0" animBg="1"/>
      <p:bldP spid="24" grpId="0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DEA887C0-8E6C-4DFC-9A92-D07750D0D3DD}"/>
              </a:ext>
            </a:extLst>
          </p:cNvPr>
          <p:cNvSpPr/>
          <p:nvPr/>
        </p:nvSpPr>
        <p:spPr>
          <a:xfrm>
            <a:off x="250786" y="251475"/>
            <a:ext cx="2628796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pPr algn="ctr" defTabSz="914400"/>
            <a:r>
              <a:rPr lang="zh-CN" altLang="en-US" sz="2000" spc="300" dirty="0">
                <a:solidFill>
                  <a:srgbClr val="DFA11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添加你的标题</a:t>
            </a:r>
          </a:p>
        </p:txBody>
      </p:sp>
      <p:sp>
        <p:nvSpPr>
          <p:cNvPr id="3" name="任意多边形 6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3FFE5D37-151F-40D1-856D-D652EBB6BB3D}"/>
              </a:ext>
            </a:extLst>
          </p:cNvPr>
          <p:cNvSpPr/>
          <p:nvPr/>
        </p:nvSpPr>
        <p:spPr>
          <a:xfrm flipV="1">
            <a:off x="474897" y="651585"/>
            <a:ext cx="2272806" cy="45719"/>
          </a:xfrm>
          <a:custGeom>
            <a:avLst/>
            <a:gdLst>
              <a:gd name="connsiteX0" fmla="*/ 0 w 3125338"/>
              <a:gd name="connsiteY0" fmla="*/ 0 h 0"/>
              <a:gd name="connsiteX1" fmla="*/ 3125338 w 312533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25338">
                <a:moveTo>
                  <a:pt x="0" y="0"/>
                </a:moveTo>
                <a:lnTo>
                  <a:pt x="3125338" y="0"/>
                </a:lnTo>
              </a:path>
            </a:pathLst>
          </a:custGeom>
          <a:noFill/>
          <a:ln w="12700" cap="flat" cmpd="sng" algn="ctr">
            <a:gradFill>
              <a:gsLst>
                <a:gs pos="0">
                  <a:srgbClr val="C99115"/>
                </a:gs>
                <a:gs pos="100000">
                  <a:srgbClr val="C99115">
                    <a:alpha val="0"/>
                  </a:srgbClr>
                </a:gs>
              </a:gsLst>
              <a:lin ang="0" scaled="0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3" name="Group 11">
            <a:extLst>
              <a:ext uri="{FF2B5EF4-FFF2-40B4-BE49-F238E27FC236}">
                <a16:creationId xmlns="" xmlns:a16="http://schemas.microsoft.com/office/drawing/2014/main" id="{03E8720A-91A0-4E28-A711-269F9B6B4DE1}"/>
              </a:ext>
            </a:extLst>
          </p:cNvPr>
          <p:cNvGrpSpPr/>
          <p:nvPr/>
        </p:nvGrpSpPr>
        <p:grpSpPr>
          <a:xfrm>
            <a:off x="2289292" y="1836933"/>
            <a:ext cx="3695028" cy="3695029"/>
            <a:chOff x="6240785" y="1363134"/>
            <a:chExt cx="4963587" cy="4963585"/>
          </a:xfrm>
        </p:grpSpPr>
        <p:grpSp>
          <p:nvGrpSpPr>
            <p:cNvPr id="14" name="Group 12">
              <a:extLst>
                <a:ext uri="{FF2B5EF4-FFF2-40B4-BE49-F238E27FC236}">
                  <a16:creationId xmlns="" xmlns:a16="http://schemas.microsoft.com/office/drawing/2014/main" id="{E4BFDD30-DBAD-490A-8735-C31D35AE1F23}"/>
                </a:ext>
              </a:extLst>
            </p:cNvPr>
            <p:cNvGrpSpPr/>
            <p:nvPr userDrawn="1"/>
          </p:nvGrpSpPr>
          <p:grpSpPr>
            <a:xfrm>
              <a:off x="6240785" y="1363134"/>
              <a:ext cx="3255436" cy="2434167"/>
              <a:chOff x="4657724" y="946151"/>
              <a:chExt cx="2441576" cy="1825625"/>
            </a:xfrm>
          </p:grpSpPr>
          <p:sp>
            <p:nvSpPr>
              <p:cNvPr id="28" name="Freeform 26">
                <a:extLst>
                  <a:ext uri="{FF2B5EF4-FFF2-40B4-BE49-F238E27FC236}">
                    <a16:creationId xmlns="" xmlns:a16="http://schemas.microsoft.com/office/drawing/2014/main" id="{0A134379-8E6F-46BF-9E6E-68F8A40639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53125" y="2046288"/>
                <a:ext cx="1146175" cy="593725"/>
              </a:xfrm>
              <a:custGeom>
                <a:avLst/>
                <a:gdLst>
                  <a:gd name="T0" fmla="*/ 849 w 904"/>
                  <a:gd name="T1" fmla="*/ 0 h 468"/>
                  <a:gd name="T2" fmla="*/ 873 w 904"/>
                  <a:gd name="T3" fmla="*/ 58 h 468"/>
                  <a:gd name="T4" fmla="*/ 507 w 904"/>
                  <a:gd name="T5" fmla="*/ 436 h 468"/>
                  <a:gd name="T6" fmla="*/ 396 w 904"/>
                  <a:gd name="T7" fmla="*/ 436 h 468"/>
                  <a:gd name="T8" fmla="*/ 30 w 904"/>
                  <a:gd name="T9" fmla="*/ 58 h 468"/>
                  <a:gd name="T10" fmla="*/ 55 w 904"/>
                  <a:gd name="T11" fmla="*/ 0 h 468"/>
                  <a:gd name="T12" fmla="*/ 849 w 904"/>
                  <a:gd name="T13" fmla="*/ 0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4" h="468">
                    <a:moveTo>
                      <a:pt x="849" y="0"/>
                    </a:moveTo>
                    <a:cubicBezTo>
                      <a:pt x="893" y="0"/>
                      <a:pt x="904" y="26"/>
                      <a:pt x="873" y="58"/>
                    </a:cubicBezTo>
                    <a:cubicBezTo>
                      <a:pt x="507" y="436"/>
                      <a:pt x="507" y="436"/>
                      <a:pt x="507" y="436"/>
                    </a:cubicBezTo>
                    <a:cubicBezTo>
                      <a:pt x="477" y="468"/>
                      <a:pt x="427" y="468"/>
                      <a:pt x="396" y="436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0" y="26"/>
                      <a:pt x="11" y="0"/>
                      <a:pt x="55" y="0"/>
                    </a:cubicBezTo>
                    <a:lnTo>
                      <a:pt x="849" y="0"/>
                    </a:lnTo>
                    <a:close/>
                  </a:path>
                </a:pathLst>
              </a:custGeom>
              <a:gradFill>
                <a:gsLst>
                  <a:gs pos="0">
                    <a:srgbClr val="DFA118"/>
                  </a:gs>
                  <a:gs pos="100000">
                    <a:srgbClr val="AF4838"/>
                  </a:gs>
                </a:gsLst>
                <a:lin ang="0" scaled="0"/>
              </a:gra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91440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37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9" name="Freeform 27">
                <a:extLst>
                  <a:ext uri="{FF2B5EF4-FFF2-40B4-BE49-F238E27FC236}">
                    <a16:creationId xmlns="" xmlns:a16="http://schemas.microsoft.com/office/drawing/2014/main" id="{E23FA0BE-A0E9-4862-8060-06581AB52F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57724" y="946151"/>
                <a:ext cx="2151063" cy="1825625"/>
              </a:xfrm>
              <a:custGeom>
                <a:avLst/>
                <a:gdLst>
                  <a:gd name="T0" fmla="*/ 848 w 1696"/>
                  <a:gd name="T1" fmla="*/ 0 h 1440"/>
                  <a:gd name="T2" fmla="*/ 0 w 1696"/>
                  <a:gd name="T3" fmla="*/ 848 h 1440"/>
                  <a:gd name="T4" fmla="*/ 241 w 1696"/>
                  <a:gd name="T5" fmla="*/ 1440 h 1440"/>
                  <a:gd name="T6" fmla="*/ 718 w 1696"/>
                  <a:gd name="T7" fmla="*/ 1209 h 1440"/>
                  <a:gd name="T8" fmla="*/ 464 w 1696"/>
                  <a:gd name="T9" fmla="*/ 848 h 1440"/>
                  <a:gd name="T10" fmla="*/ 848 w 1696"/>
                  <a:gd name="T11" fmla="*/ 464 h 1440"/>
                  <a:gd name="T12" fmla="*/ 1232 w 1696"/>
                  <a:gd name="T13" fmla="*/ 848 h 1440"/>
                  <a:gd name="T14" fmla="*/ 1213 w 1696"/>
                  <a:gd name="T15" fmla="*/ 966 h 1440"/>
                  <a:gd name="T16" fmla="*/ 1293 w 1696"/>
                  <a:gd name="T17" fmla="*/ 966 h 1440"/>
                  <a:gd name="T18" fmla="*/ 1293 w 1696"/>
                  <a:gd name="T19" fmla="*/ 1062 h 1440"/>
                  <a:gd name="T20" fmla="*/ 1669 w 1696"/>
                  <a:gd name="T21" fmla="*/ 1062 h 1440"/>
                  <a:gd name="T22" fmla="*/ 1696 w 1696"/>
                  <a:gd name="T23" fmla="*/ 848 h 1440"/>
                  <a:gd name="T24" fmla="*/ 848 w 1696"/>
                  <a:gd name="T25" fmla="*/ 0 h 1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96" h="1440">
                    <a:moveTo>
                      <a:pt x="848" y="0"/>
                    </a:moveTo>
                    <a:cubicBezTo>
                      <a:pt x="380" y="0"/>
                      <a:pt x="0" y="380"/>
                      <a:pt x="0" y="848"/>
                    </a:cubicBezTo>
                    <a:cubicBezTo>
                      <a:pt x="0" y="1078"/>
                      <a:pt x="92" y="1287"/>
                      <a:pt x="241" y="1440"/>
                    </a:cubicBezTo>
                    <a:cubicBezTo>
                      <a:pt x="374" y="1315"/>
                      <a:pt x="540" y="1235"/>
                      <a:pt x="718" y="1209"/>
                    </a:cubicBezTo>
                    <a:cubicBezTo>
                      <a:pt x="570" y="1156"/>
                      <a:pt x="464" y="1014"/>
                      <a:pt x="464" y="848"/>
                    </a:cubicBezTo>
                    <a:cubicBezTo>
                      <a:pt x="464" y="636"/>
                      <a:pt x="636" y="464"/>
                      <a:pt x="848" y="464"/>
                    </a:cubicBezTo>
                    <a:cubicBezTo>
                      <a:pt x="1060" y="464"/>
                      <a:pt x="1232" y="636"/>
                      <a:pt x="1232" y="848"/>
                    </a:cubicBezTo>
                    <a:cubicBezTo>
                      <a:pt x="1232" y="889"/>
                      <a:pt x="1225" y="929"/>
                      <a:pt x="1213" y="966"/>
                    </a:cubicBezTo>
                    <a:cubicBezTo>
                      <a:pt x="1293" y="966"/>
                      <a:pt x="1293" y="966"/>
                      <a:pt x="1293" y="966"/>
                    </a:cubicBezTo>
                    <a:cubicBezTo>
                      <a:pt x="1293" y="1062"/>
                      <a:pt x="1293" y="1062"/>
                      <a:pt x="1293" y="1062"/>
                    </a:cubicBezTo>
                    <a:cubicBezTo>
                      <a:pt x="1669" y="1062"/>
                      <a:pt x="1669" y="1062"/>
                      <a:pt x="1669" y="1062"/>
                    </a:cubicBezTo>
                    <a:cubicBezTo>
                      <a:pt x="1687" y="994"/>
                      <a:pt x="1696" y="922"/>
                      <a:pt x="1696" y="848"/>
                    </a:cubicBezTo>
                    <a:cubicBezTo>
                      <a:pt x="1696" y="380"/>
                      <a:pt x="1316" y="0"/>
                      <a:pt x="848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DFA118"/>
                  </a:gs>
                  <a:gs pos="100000">
                    <a:srgbClr val="AF4838"/>
                  </a:gs>
                </a:gsLst>
                <a:lin ang="0" scaled="0"/>
              </a:gra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91440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37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5" name="Group 13">
              <a:extLst>
                <a:ext uri="{FF2B5EF4-FFF2-40B4-BE49-F238E27FC236}">
                  <a16:creationId xmlns="" xmlns:a16="http://schemas.microsoft.com/office/drawing/2014/main" id="{4F7C5D0C-6C34-4FAC-8B01-CB9D9A76B6BE}"/>
                </a:ext>
              </a:extLst>
            </p:cNvPr>
            <p:cNvGrpSpPr/>
            <p:nvPr userDrawn="1"/>
          </p:nvGrpSpPr>
          <p:grpSpPr>
            <a:xfrm>
              <a:off x="6240785" y="3111500"/>
              <a:ext cx="2434169" cy="3215217"/>
              <a:chOff x="4657725" y="2257426"/>
              <a:chExt cx="1825625" cy="2411413"/>
            </a:xfrm>
          </p:grpSpPr>
          <p:sp>
            <p:nvSpPr>
              <p:cNvPr id="26" name="Freeform 24">
                <a:extLst>
                  <a:ext uri="{FF2B5EF4-FFF2-40B4-BE49-F238E27FC236}">
                    <a16:creationId xmlns="" xmlns:a16="http://schemas.microsoft.com/office/drawing/2014/main" id="{B322C4E3-0797-4DBE-B6AF-670AD75579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53100" y="2257426"/>
                <a:ext cx="593725" cy="1146175"/>
              </a:xfrm>
              <a:custGeom>
                <a:avLst/>
                <a:gdLst>
                  <a:gd name="T0" fmla="*/ 0 w 468"/>
                  <a:gd name="T1" fmla="*/ 55 h 904"/>
                  <a:gd name="T2" fmla="*/ 57 w 468"/>
                  <a:gd name="T3" fmla="*/ 30 h 904"/>
                  <a:gd name="T4" fmla="*/ 436 w 468"/>
                  <a:gd name="T5" fmla="*/ 397 h 904"/>
                  <a:gd name="T6" fmla="*/ 436 w 468"/>
                  <a:gd name="T7" fmla="*/ 508 h 904"/>
                  <a:gd name="T8" fmla="*/ 57 w 468"/>
                  <a:gd name="T9" fmla="*/ 874 h 904"/>
                  <a:gd name="T10" fmla="*/ 0 w 468"/>
                  <a:gd name="T11" fmla="*/ 849 h 904"/>
                  <a:gd name="T12" fmla="*/ 0 w 468"/>
                  <a:gd name="T13" fmla="*/ 55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8" h="904">
                    <a:moveTo>
                      <a:pt x="0" y="55"/>
                    </a:moveTo>
                    <a:cubicBezTo>
                      <a:pt x="0" y="11"/>
                      <a:pt x="26" y="0"/>
                      <a:pt x="57" y="30"/>
                    </a:cubicBezTo>
                    <a:cubicBezTo>
                      <a:pt x="436" y="397"/>
                      <a:pt x="436" y="397"/>
                      <a:pt x="436" y="397"/>
                    </a:cubicBezTo>
                    <a:cubicBezTo>
                      <a:pt x="468" y="427"/>
                      <a:pt x="468" y="477"/>
                      <a:pt x="436" y="508"/>
                    </a:cubicBezTo>
                    <a:cubicBezTo>
                      <a:pt x="57" y="874"/>
                      <a:pt x="57" y="874"/>
                      <a:pt x="57" y="874"/>
                    </a:cubicBezTo>
                    <a:cubicBezTo>
                      <a:pt x="26" y="904"/>
                      <a:pt x="0" y="893"/>
                      <a:pt x="0" y="849"/>
                    </a:cubicBezTo>
                    <a:lnTo>
                      <a:pt x="0" y="55"/>
                    </a:lnTo>
                    <a:close/>
                  </a:path>
                </a:pathLst>
              </a:custGeom>
              <a:gradFill>
                <a:gsLst>
                  <a:gs pos="0">
                    <a:srgbClr val="DFA118"/>
                  </a:gs>
                  <a:gs pos="100000">
                    <a:srgbClr val="AF4838"/>
                  </a:gs>
                </a:gsLst>
                <a:lin ang="0" scaled="0"/>
              </a:gra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91440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37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" name="Freeform 25">
                <a:extLst>
                  <a:ext uri="{FF2B5EF4-FFF2-40B4-BE49-F238E27FC236}">
                    <a16:creationId xmlns="" xmlns:a16="http://schemas.microsoft.com/office/drawing/2014/main" id="{F93E20C9-1DE9-4085-9CDA-9F9CA383BD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57725" y="2517776"/>
                <a:ext cx="1825625" cy="2151063"/>
              </a:xfrm>
              <a:custGeom>
                <a:avLst/>
                <a:gdLst>
                  <a:gd name="T0" fmla="*/ 1209 w 1440"/>
                  <a:gd name="T1" fmla="*/ 978 h 1696"/>
                  <a:gd name="T2" fmla="*/ 848 w 1440"/>
                  <a:gd name="T3" fmla="*/ 1232 h 1696"/>
                  <a:gd name="T4" fmla="*/ 464 w 1440"/>
                  <a:gd name="T5" fmla="*/ 848 h 1696"/>
                  <a:gd name="T6" fmla="*/ 848 w 1440"/>
                  <a:gd name="T7" fmla="*/ 464 h 1696"/>
                  <a:gd name="T8" fmla="*/ 969 w 1440"/>
                  <a:gd name="T9" fmla="*/ 483 h 1696"/>
                  <a:gd name="T10" fmla="*/ 969 w 1440"/>
                  <a:gd name="T11" fmla="*/ 9 h 1696"/>
                  <a:gd name="T12" fmla="*/ 848 w 1440"/>
                  <a:gd name="T13" fmla="*/ 0 h 1696"/>
                  <a:gd name="T14" fmla="*/ 0 w 1440"/>
                  <a:gd name="T15" fmla="*/ 848 h 1696"/>
                  <a:gd name="T16" fmla="*/ 848 w 1440"/>
                  <a:gd name="T17" fmla="*/ 1696 h 1696"/>
                  <a:gd name="T18" fmla="*/ 1440 w 1440"/>
                  <a:gd name="T19" fmla="*/ 1455 h 1696"/>
                  <a:gd name="T20" fmla="*/ 1209 w 1440"/>
                  <a:gd name="T21" fmla="*/ 978 h 1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40" h="1696">
                    <a:moveTo>
                      <a:pt x="1209" y="978"/>
                    </a:moveTo>
                    <a:cubicBezTo>
                      <a:pt x="1156" y="1126"/>
                      <a:pt x="1014" y="1232"/>
                      <a:pt x="848" y="1232"/>
                    </a:cubicBezTo>
                    <a:cubicBezTo>
                      <a:pt x="636" y="1232"/>
                      <a:pt x="464" y="1060"/>
                      <a:pt x="464" y="848"/>
                    </a:cubicBezTo>
                    <a:cubicBezTo>
                      <a:pt x="464" y="636"/>
                      <a:pt x="636" y="464"/>
                      <a:pt x="848" y="464"/>
                    </a:cubicBezTo>
                    <a:cubicBezTo>
                      <a:pt x="890" y="464"/>
                      <a:pt x="931" y="471"/>
                      <a:pt x="969" y="483"/>
                    </a:cubicBezTo>
                    <a:cubicBezTo>
                      <a:pt x="969" y="9"/>
                      <a:pt x="969" y="9"/>
                      <a:pt x="969" y="9"/>
                    </a:cubicBezTo>
                    <a:cubicBezTo>
                      <a:pt x="929" y="3"/>
                      <a:pt x="889" y="0"/>
                      <a:pt x="848" y="0"/>
                    </a:cubicBezTo>
                    <a:cubicBezTo>
                      <a:pt x="380" y="0"/>
                      <a:pt x="0" y="380"/>
                      <a:pt x="0" y="848"/>
                    </a:cubicBezTo>
                    <a:cubicBezTo>
                      <a:pt x="0" y="1316"/>
                      <a:pt x="380" y="1696"/>
                      <a:pt x="848" y="1696"/>
                    </a:cubicBezTo>
                    <a:cubicBezTo>
                      <a:pt x="1078" y="1696"/>
                      <a:pt x="1287" y="1604"/>
                      <a:pt x="1440" y="1455"/>
                    </a:cubicBezTo>
                    <a:cubicBezTo>
                      <a:pt x="1315" y="1322"/>
                      <a:pt x="1235" y="1156"/>
                      <a:pt x="1209" y="978"/>
                    </a:cubicBezTo>
                    <a:close/>
                  </a:path>
                </a:pathLst>
              </a:custGeom>
              <a:gradFill>
                <a:gsLst>
                  <a:gs pos="0">
                    <a:srgbClr val="DFA118"/>
                  </a:gs>
                  <a:gs pos="100000">
                    <a:srgbClr val="AF4838"/>
                  </a:gs>
                </a:gsLst>
                <a:lin ang="0" scaled="0"/>
              </a:gra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91440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37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6" name="Group 14">
              <a:extLst>
                <a:ext uri="{FF2B5EF4-FFF2-40B4-BE49-F238E27FC236}">
                  <a16:creationId xmlns="" xmlns:a16="http://schemas.microsoft.com/office/drawing/2014/main" id="{2E93528E-5A16-472A-BE30-73F5A607C0B6}"/>
                </a:ext>
              </a:extLst>
            </p:cNvPr>
            <p:cNvGrpSpPr/>
            <p:nvPr userDrawn="1"/>
          </p:nvGrpSpPr>
          <p:grpSpPr>
            <a:xfrm>
              <a:off x="7967985" y="3892551"/>
              <a:ext cx="3236386" cy="2434168"/>
              <a:chOff x="5953125" y="2843213"/>
              <a:chExt cx="2427288" cy="1825625"/>
            </a:xfrm>
          </p:grpSpPr>
          <p:sp>
            <p:nvSpPr>
              <p:cNvPr id="24" name="Freeform 22">
                <a:extLst>
                  <a:ext uri="{FF2B5EF4-FFF2-40B4-BE49-F238E27FC236}">
                    <a16:creationId xmlns="" xmlns:a16="http://schemas.microsoft.com/office/drawing/2014/main" id="{E545A887-E549-42C6-987B-03C23CECB9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53125" y="2989263"/>
                <a:ext cx="1146175" cy="593725"/>
              </a:xfrm>
              <a:custGeom>
                <a:avLst/>
                <a:gdLst>
                  <a:gd name="T0" fmla="*/ 55 w 904"/>
                  <a:gd name="T1" fmla="*/ 468 h 468"/>
                  <a:gd name="T2" fmla="*/ 30 w 904"/>
                  <a:gd name="T3" fmla="*/ 411 h 468"/>
                  <a:gd name="T4" fmla="*/ 396 w 904"/>
                  <a:gd name="T5" fmla="*/ 32 h 468"/>
                  <a:gd name="T6" fmla="*/ 507 w 904"/>
                  <a:gd name="T7" fmla="*/ 32 h 468"/>
                  <a:gd name="T8" fmla="*/ 873 w 904"/>
                  <a:gd name="T9" fmla="*/ 411 h 468"/>
                  <a:gd name="T10" fmla="*/ 849 w 904"/>
                  <a:gd name="T11" fmla="*/ 468 h 468"/>
                  <a:gd name="T12" fmla="*/ 55 w 904"/>
                  <a:gd name="T13" fmla="*/ 468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4" h="468">
                    <a:moveTo>
                      <a:pt x="55" y="468"/>
                    </a:moveTo>
                    <a:cubicBezTo>
                      <a:pt x="11" y="468"/>
                      <a:pt x="0" y="442"/>
                      <a:pt x="30" y="411"/>
                    </a:cubicBezTo>
                    <a:cubicBezTo>
                      <a:pt x="396" y="32"/>
                      <a:pt x="396" y="32"/>
                      <a:pt x="396" y="32"/>
                    </a:cubicBezTo>
                    <a:cubicBezTo>
                      <a:pt x="427" y="0"/>
                      <a:pt x="477" y="0"/>
                      <a:pt x="507" y="32"/>
                    </a:cubicBezTo>
                    <a:cubicBezTo>
                      <a:pt x="873" y="411"/>
                      <a:pt x="873" y="411"/>
                      <a:pt x="873" y="411"/>
                    </a:cubicBezTo>
                    <a:cubicBezTo>
                      <a:pt x="904" y="442"/>
                      <a:pt x="893" y="468"/>
                      <a:pt x="849" y="468"/>
                    </a:cubicBezTo>
                    <a:lnTo>
                      <a:pt x="55" y="468"/>
                    </a:lnTo>
                    <a:close/>
                  </a:path>
                </a:pathLst>
              </a:custGeom>
              <a:gradFill>
                <a:gsLst>
                  <a:gs pos="0">
                    <a:srgbClr val="DFA118"/>
                  </a:gs>
                  <a:gs pos="100000">
                    <a:srgbClr val="AF4838"/>
                  </a:gs>
                </a:gsLst>
                <a:lin ang="0" scaled="0"/>
              </a:gra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91440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37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" name="Freeform 23">
                <a:extLst>
                  <a:ext uri="{FF2B5EF4-FFF2-40B4-BE49-F238E27FC236}">
                    <a16:creationId xmlns="" xmlns:a16="http://schemas.microsoft.com/office/drawing/2014/main" id="{BFE47249-3E4B-47AF-A0BF-AE840AD70D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30938" y="2843213"/>
                <a:ext cx="2149475" cy="1825625"/>
              </a:xfrm>
              <a:custGeom>
                <a:avLst/>
                <a:gdLst>
                  <a:gd name="T0" fmla="*/ 978 w 1696"/>
                  <a:gd name="T1" fmla="*/ 231 h 1440"/>
                  <a:gd name="T2" fmla="*/ 1232 w 1696"/>
                  <a:gd name="T3" fmla="*/ 592 h 1440"/>
                  <a:gd name="T4" fmla="*/ 848 w 1696"/>
                  <a:gd name="T5" fmla="*/ 976 h 1440"/>
                  <a:gd name="T6" fmla="*/ 464 w 1696"/>
                  <a:gd name="T7" fmla="*/ 592 h 1440"/>
                  <a:gd name="T8" fmla="*/ 487 w 1696"/>
                  <a:gd name="T9" fmla="*/ 462 h 1440"/>
                  <a:gd name="T10" fmla="*/ 10 w 1696"/>
                  <a:gd name="T11" fmla="*/ 462 h 1440"/>
                  <a:gd name="T12" fmla="*/ 0 w 1696"/>
                  <a:gd name="T13" fmla="*/ 592 h 1440"/>
                  <a:gd name="T14" fmla="*/ 848 w 1696"/>
                  <a:gd name="T15" fmla="*/ 1440 h 1440"/>
                  <a:gd name="T16" fmla="*/ 1696 w 1696"/>
                  <a:gd name="T17" fmla="*/ 592 h 1440"/>
                  <a:gd name="T18" fmla="*/ 1455 w 1696"/>
                  <a:gd name="T19" fmla="*/ 0 h 1440"/>
                  <a:gd name="T20" fmla="*/ 978 w 1696"/>
                  <a:gd name="T21" fmla="*/ 231 h 1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6" h="1440">
                    <a:moveTo>
                      <a:pt x="978" y="231"/>
                    </a:moveTo>
                    <a:cubicBezTo>
                      <a:pt x="1126" y="284"/>
                      <a:pt x="1232" y="426"/>
                      <a:pt x="1232" y="592"/>
                    </a:cubicBezTo>
                    <a:cubicBezTo>
                      <a:pt x="1232" y="804"/>
                      <a:pt x="1060" y="976"/>
                      <a:pt x="848" y="976"/>
                    </a:cubicBezTo>
                    <a:cubicBezTo>
                      <a:pt x="636" y="976"/>
                      <a:pt x="464" y="804"/>
                      <a:pt x="464" y="592"/>
                    </a:cubicBezTo>
                    <a:cubicBezTo>
                      <a:pt x="464" y="546"/>
                      <a:pt x="472" y="503"/>
                      <a:pt x="487" y="462"/>
                    </a:cubicBezTo>
                    <a:cubicBezTo>
                      <a:pt x="10" y="462"/>
                      <a:pt x="10" y="462"/>
                      <a:pt x="10" y="462"/>
                    </a:cubicBezTo>
                    <a:cubicBezTo>
                      <a:pt x="3" y="504"/>
                      <a:pt x="0" y="548"/>
                      <a:pt x="0" y="592"/>
                    </a:cubicBezTo>
                    <a:cubicBezTo>
                      <a:pt x="0" y="1060"/>
                      <a:pt x="380" y="1440"/>
                      <a:pt x="848" y="1440"/>
                    </a:cubicBezTo>
                    <a:cubicBezTo>
                      <a:pt x="1316" y="1440"/>
                      <a:pt x="1696" y="1060"/>
                      <a:pt x="1696" y="592"/>
                    </a:cubicBezTo>
                    <a:cubicBezTo>
                      <a:pt x="1696" y="362"/>
                      <a:pt x="1604" y="153"/>
                      <a:pt x="1455" y="0"/>
                    </a:cubicBezTo>
                    <a:cubicBezTo>
                      <a:pt x="1322" y="125"/>
                      <a:pt x="1156" y="205"/>
                      <a:pt x="978" y="231"/>
                    </a:cubicBezTo>
                    <a:close/>
                  </a:path>
                </a:pathLst>
              </a:custGeom>
              <a:gradFill>
                <a:gsLst>
                  <a:gs pos="0">
                    <a:srgbClr val="DFA118"/>
                  </a:gs>
                  <a:gs pos="100000">
                    <a:srgbClr val="AF4838"/>
                  </a:gs>
                </a:gsLst>
                <a:lin ang="0" scaled="0"/>
              </a:gra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91440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37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" name="Group 15">
              <a:extLst>
                <a:ext uri="{FF2B5EF4-FFF2-40B4-BE49-F238E27FC236}">
                  <a16:creationId xmlns="" xmlns:a16="http://schemas.microsoft.com/office/drawing/2014/main" id="{0558508A-E2B8-4B37-8180-8540FC1189FB}"/>
                </a:ext>
              </a:extLst>
            </p:cNvPr>
            <p:cNvGrpSpPr/>
            <p:nvPr userDrawn="1"/>
          </p:nvGrpSpPr>
          <p:grpSpPr>
            <a:xfrm>
              <a:off x="8770203" y="1363134"/>
              <a:ext cx="2434169" cy="3276600"/>
              <a:chOff x="6554788" y="946151"/>
              <a:chExt cx="1825625" cy="2457450"/>
            </a:xfrm>
          </p:grpSpPr>
          <p:sp>
            <p:nvSpPr>
              <p:cNvPr id="22" name="Freeform 20">
                <a:extLst>
                  <a:ext uri="{FF2B5EF4-FFF2-40B4-BE49-F238E27FC236}">
                    <a16:creationId xmlns="" xmlns:a16="http://schemas.microsoft.com/office/drawing/2014/main" id="{A651D8D2-5A8F-49D1-B138-3F4F89D610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91313" y="2257426"/>
                <a:ext cx="593725" cy="1146175"/>
              </a:xfrm>
              <a:custGeom>
                <a:avLst/>
                <a:gdLst>
                  <a:gd name="T0" fmla="*/ 468 w 468"/>
                  <a:gd name="T1" fmla="*/ 849 h 904"/>
                  <a:gd name="T2" fmla="*/ 410 w 468"/>
                  <a:gd name="T3" fmla="*/ 874 h 904"/>
                  <a:gd name="T4" fmla="*/ 32 w 468"/>
                  <a:gd name="T5" fmla="*/ 508 h 904"/>
                  <a:gd name="T6" fmla="*/ 32 w 468"/>
                  <a:gd name="T7" fmla="*/ 397 h 904"/>
                  <a:gd name="T8" fmla="*/ 410 w 468"/>
                  <a:gd name="T9" fmla="*/ 30 h 904"/>
                  <a:gd name="T10" fmla="*/ 468 w 468"/>
                  <a:gd name="T11" fmla="*/ 55 h 904"/>
                  <a:gd name="T12" fmla="*/ 468 w 468"/>
                  <a:gd name="T13" fmla="*/ 849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8" h="904">
                    <a:moveTo>
                      <a:pt x="468" y="849"/>
                    </a:moveTo>
                    <a:cubicBezTo>
                      <a:pt x="468" y="893"/>
                      <a:pt x="442" y="904"/>
                      <a:pt x="410" y="874"/>
                    </a:cubicBezTo>
                    <a:cubicBezTo>
                      <a:pt x="32" y="508"/>
                      <a:pt x="32" y="508"/>
                      <a:pt x="32" y="508"/>
                    </a:cubicBezTo>
                    <a:cubicBezTo>
                      <a:pt x="0" y="477"/>
                      <a:pt x="0" y="427"/>
                      <a:pt x="32" y="397"/>
                    </a:cubicBezTo>
                    <a:cubicBezTo>
                      <a:pt x="410" y="30"/>
                      <a:pt x="410" y="30"/>
                      <a:pt x="410" y="30"/>
                    </a:cubicBezTo>
                    <a:cubicBezTo>
                      <a:pt x="442" y="0"/>
                      <a:pt x="468" y="11"/>
                      <a:pt x="468" y="55"/>
                    </a:cubicBezTo>
                    <a:lnTo>
                      <a:pt x="468" y="849"/>
                    </a:lnTo>
                    <a:close/>
                  </a:path>
                </a:pathLst>
              </a:custGeom>
              <a:gradFill>
                <a:gsLst>
                  <a:gs pos="0">
                    <a:srgbClr val="DFA118"/>
                  </a:gs>
                  <a:gs pos="100000">
                    <a:srgbClr val="AF4838"/>
                  </a:gs>
                </a:gsLst>
                <a:lin ang="0" scaled="0"/>
              </a:gra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91440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37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" name="Freeform 21">
                <a:extLst>
                  <a:ext uri="{FF2B5EF4-FFF2-40B4-BE49-F238E27FC236}">
                    <a16:creationId xmlns="" xmlns:a16="http://schemas.microsoft.com/office/drawing/2014/main" id="{DEB6DAAA-2267-4DE3-8536-2F3A2A27BA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4788" y="946151"/>
                <a:ext cx="1825625" cy="2151063"/>
              </a:xfrm>
              <a:custGeom>
                <a:avLst/>
                <a:gdLst>
                  <a:gd name="T0" fmla="*/ 592 w 1440"/>
                  <a:gd name="T1" fmla="*/ 0 h 1696"/>
                  <a:gd name="T2" fmla="*/ 0 w 1440"/>
                  <a:gd name="T3" fmla="*/ 241 h 1696"/>
                  <a:gd name="T4" fmla="*/ 231 w 1440"/>
                  <a:gd name="T5" fmla="*/ 718 h 1696"/>
                  <a:gd name="T6" fmla="*/ 592 w 1440"/>
                  <a:gd name="T7" fmla="*/ 464 h 1696"/>
                  <a:gd name="T8" fmla="*/ 976 w 1440"/>
                  <a:gd name="T9" fmla="*/ 848 h 1696"/>
                  <a:gd name="T10" fmla="*/ 592 w 1440"/>
                  <a:gd name="T11" fmla="*/ 1232 h 1696"/>
                  <a:gd name="T12" fmla="*/ 452 w 1440"/>
                  <a:gd name="T13" fmla="*/ 1206 h 1696"/>
                  <a:gd name="T14" fmla="*/ 452 w 1440"/>
                  <a:gd name="T15" fmla="*/ 1300 h 1696"/>
                  <a:gd name="T16" fmla="*/ 389 w 1440"/>
                  <a:gd name="T17" fmla="*/ 1300 h 1696"/>
                  <a:gd name="T18" fmla="*/ 389 w 1440"/>
                  <a:gd name="T19" fmla="*/ 1671 h 1696"/>
                  <a:gd name="T20" fmla="*/ 592 w 1440"/>
                  <a:gd name="T21" fmla="*/ 1696 h 1696"/>
                  <a:gd name="T22" fmla="*/ 1440 w 1440"/>
                  <a:gd name="T23" fmla="*/ 848 h 1696"/>
                  <a:gd name="T24" fmla="*/ 592 w 1440"/>
                  <a:gd name="T25" fmla="*/ 0 h 1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40" h="1696">
                    <a:moveTo>
                      <a:pt x="592" y="0"/>
                    </a:moveTo>
                    <a:cubicBezTo>
                      <a:pt x="362" y="0"/>
                      <a:pt x="153" y="92"/>
                      <a:pt x="0" y="241"/>
                    </a:cubicBezTo>
                    <a:cubicBezTo>
                      <a:pt x="125" y="374"/>
                      <a:pt x="205" y="540"/>
                      <a:pt x="231" y="718"/>
                    </a:cubicBezTo>
                    <a:cubicBezTo>
                      <a:pt x="284" y="570"/>
                      <a:pt x="426" y="464"/>
                      <a:pt x="592" y="464"/>
                    </a:cubicBezTo>
                    <a:cubicBezTo>
                      <a:pt x="804" y="464"/>
                      <a:pt x="976" y="636"/>
                      <a:pt x="976" y="848"/>
                    </a:cubicBezTo>
                    <a:cubicBezTo>
                      <a:pt x="976" y="1060"/>
                      <a:pt x="804" y="1232"/>
                      <a:pt x="592" y="1232"/>
                    </a:cubicBezTo>
                    <a:cubicBezTo>
                      <a:pt x="543" y="1232"/>
                      <a:pt x="495" y="1223"/>
                      <a:pt x="452" y="1206"/>
                    </a:cubicBezTo>
                    <a:cubicBezTo>
                      <a:pt x="452" y="1300"/>
                      <a:pt x="452" y="1300"/>
                      <a:pt x="452" y="1300"/>
                    </a:cubicBezTo>
                    <a:cubicBezTo>
                      <a:pt x="389" y="1300"/>
                      <a:pt x="389" y="1300"/>
                      <a:pt x="389" y="1300"/>
                    </a:cubicBezTo>
                    <a:cubicBezTo>
                      <a:pt x="389" y="1671"/>
                      <a:pt x="389" y="1671"/>
                      <a:pt x="389" y="1671"/>
                    </a:cubicBezTo>
                    <a:cubicBezTo>
                      <a:pt x="454" y="1687"/>
                      <a:pt x="522" y="1696"/>
                      <a:pt x="592" y="1696"/>
                    </a:cubicBezTo>
                    <a:cubicBezTo>
                      <a:pt x="1060" y="1696"/>
                      <a:pt x="1440" y="1316"/>
                      <a:pt x="1440" y="848"/>
                    </a:cubicBezTo>
                    <a:cubicBezTo>
                      <a:pt x="1440" y="380"/>
                      <a:pt x="1060" y="0"/>
                      <a:pt x="592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DFA118"/>
                  </a:gs>
                  <a:gs pos="100000">
                    <a:srgbClr val="AF4838"/>
                  </a:gs>
                </a:gsLst>
                <a:lin ang="0" scaled="0"/>
              </a:gra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91440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37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8" name="TextBox 16">
              <a:extLst>
                <a:ext uri="{FF2B5EF4-FFF2-40B4-BE49-F238E27FC236}">
                  <a16:creationId xmlns="" xmlns:a16="http://schemas.microsoft.com/office/drawing/2014/main" id="{E5633F93-155F-440E-97ED-60A4F71D16B5}"/>
                </a:ext>
              </a:extLst>
            </p:cNvPr>
            <p:cNvSpPr txBox="1"/>
            <p:nvPr userDrawn="1"/>
          </p:nvSpPr>
          <p:spPr>
            <a:xfrm rot="18920653">
              <a:off x="6614393" y="1959675"/>
              <a:ext cx="1084828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Up">
                <a:avLst/>
              </a:prstTxWarp>
              <a:spAutoFit/>
            </a:bodyPr>
            <a:lstStyle/>
            <a:p>
              <a:pPr marL="0" marR="0" lvl="0" indent="0" algn="just" defTabSz="91440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37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kumimoji="0" lang="id-ID" sz="1737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TextBox 17">
              <a:extLst>
                <a:ext uri="{FF2B5EF4-FFF2-40B4-BE49-F238E27FC236}">
                  <a16:creationId xmlns="" xmlns:a16="http://schemas.microsoft.com/office/drawing/2014/main" id="{E5F7C544-DBF7-4C97-A53B-ABC9C82AD9AE}"/>
                </a:ext>
              </a:extLst>
            </p:cNvPr>
            <p:cNvSpPr txBox="1"/>
            <p:nvPr userDrawn="1"/>
          </p:nvSpPr>
          <p:spPr>
            <a:xfrm rot="2904439">
              <a:off x="9713539" y="2071949"/>
              <a:ext cx="1348426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Up">
                <a:avLst/>
              </a:prstTxWarp>
              <a:spAutoFit/>
            </a:bodyPr>
            <a:lstStyle/>
            <a:p>
              <a:pPr marL="0" marR="0" lvl="0" indent="0" algn="just" defTabSz="91440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37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kumimoji="0" lang="id-ID" sz="1737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TextBox 18">
              <a:extLst>
                <a:ext uri="{FF2B5EF4-FFF2-40B4-BE49-F238E27FC236}">
                  <a16:creationId xmlns="" xmlns:a16="http://schemas.microsoft.com/office/drawing/2014/main" id="{44C4890D-9A0E-4D41-88AF-368AF5993EAD}"/>
                </a:ext>
              </a:extLst>
            </p:cNvPr>
            <p:cNvSpPr txBox="1"/>
            <p:nvPr userDrawn="1"/>
          </p:nvSpPr>
          <p:spPr>
            <a:xfrm rot="3328205">
              <a:off x="6381844" y="5171930"/>
              <a:ext cx="1276620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/>
              </a:prstTxWarp>
              <a:spAutoFit/>
            </a:bodyPr>
            <a:lstStyle/>
            <a:p>
              <a:pPr marL="0" marR="0" lvl="0" indent="0" algn="just" defTabSz="91440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37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kumimoji="0" lang="id-ID" sz="1737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TextBox 19">
              <a:extLst>
                <a:ext uri="{FF2B5EF4-FFF2-40B4-BE49-F238E27FC236}">
                  <a16:creationId xmlns="" xmlns:a16="http://schemas.microsoft.com/office/drawing/2014/main" id="{F5DCBD19-BCC3-4D52-9CEB-0A2495FF2055}"/>
                </a:ext>
              </a:extLst>
            </p:cNvPr>
            <p:cNvSpPr txBox="1"/>
            <p:nvPr userDrawn="1"/>
          </p:nvSpPr>
          <p:spPr>
            <a:xfrm rot="18872992">
              <a:off x="9524091" y="5259068"/>
              <a:ext cx="1436559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/>
              </a:prstTxWarp>
              <a:spAutoFit/>
            </a:bodyPr>
            <a:lstStyle/>
            <a:p>
              <a:pPr marL="0" marR="0" lvl="0" indent="0" algn="just" defTabSz="91440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37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kumimoji="0" lang="id-ID" sz="1737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0" name="Group 30">
            <a:extLst>
              <a:ext uri="{FF2B5EF4-FFF2-40B4-BE49-F238E27FC236}">
                <a16:creationId xmlns="" xmlns:a16="http://schemas.microsoft.com/office/drawing/2014/main" id="{52F3E9FD-E81A-4533-8B7B-12A1C1977C53}"/>
              </a:ext>
            </a:extLst>
          </p:cNvPr>
          <p:cNvGrpSpPr/>
          <p:nvPr/>
        </p:nvGrpSpPr>
        <p:grpSpPr>
          <a:xfrm>
            <a:off x="6373128" y="2204383"/>
            <a:ext cx="3609160" cy="758681"/>
            <a:chOff x="8633669" y="2306010"/>
            <a:chExt cx="2990246" cy="828411"/>
          </a:xfrm>
        </p:grpSpPr>
        <p:sp>
          <p:nvSpPr>
            <p:cNvPr id="31" name="Rectangle 28">
              <a:extLst>
                <a:ext uri="{FF2B5EF4-FFF2-40B4-BE49-F238E27FC236}">
                  <a16:creationId xmlns="" xmlns:a16="http://schemas.microsoft.com/office/drawing/2014/main" id="{8F4788AD-E922-4068-A07F-7BC6175AFDB3}"/>
                </a:ext>
              </a:extLst>
            </p:cNvPr>
            <p:cNvSpPr/>
            <p:nvPr/>
          </p:nvSpPr>
          <p:spPr>
            <a:xfrm>
              <a:off x="8633669" y="2623604"/>
              <a:ext cx="2990246" cy="51081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lvl="0" algn="r">
                <a:lnSpc>
                  <a:spcPct val="120000"/>
                </a:lnSpc>
                <a:spcBef>
                  <a:spcPts val="896"/>
                </a:spcBef>
              </a:pPr>
              <a:r>
                <a:rPr lang="zh-CN" altLang="en-US" sz="8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请替换文字内容，添加相关标题，修改文字内容，也可以直接复制你的内容到此请替换文字内容，添加相关标题，修改文字内容，也可以直接复制你的内容到此。</a:t>
              </a:r>
              <a:endParaRPr lang="es-ES" altLang="zh-CN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lvl="0" algn="r" defTabSz="1285829" fontAlgn="base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defRPr/>
              </a:pPr>
              <a:endParaRPr lang="en-US" altLang="zh-CN" sz="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2" name="TextBox 29">
              <a:extLst>
                <a:ext uri="{FF2B5EF4-FFF2-40B4-BE49-F238E27FC236}">
                  <a16:creationId xmlns="" xmlns:a16="http://schemas.microsoft.com/office/drawing/2014/main" id="{666D017A-CB9F-4B97-B7B7-8D9111219662}"/>
                </a:ext>
              </a:extLst>
            </p:cNvPr>
            <p:cNvSpPr txBox="1"/>
            <p:nvPr/>
          </p:nvSpPr>
          <p:spPr>
            <a:xfrm>
              <a:off x="8633669" y="2306010"/>
              <a:ext cx="1279218" cy="25793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914400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Group 30">
            <a:extLst>
              <a:ext uri="{FF2B5EF4-FFF2-40B4-BE49-F238E27FC236}">
                <a16:creationId xmlns="" xmlns:a16="http://schemas.microsoft.com/office/drawing/2014/main" id="{D6CFFAEB-CEB3-4758-96D3-27BDE89FFE49}"/>
              </a:ext>
            </a:extLst>
          </p:cNvPr>
          <p:cNvGrpSpPr/>
          <p:nvPr/>
        </p:nvGrpSpPr>
        <p:grpSpPr>
          <a:xfrm>
            <a:off x="6373128" y="3027888"/>
            <a:ext cx="3609160" cy="746178"/>
            <a:chOff x="8633669" y="2306010"/>
            <a:chExt cx="2990246" cy="814759"/>
          </a:xfrm>
        </p:grpSpPr>
        <p:sp>
          <p:nvSpPr>
            <p:cNvPr id="34" name="Rectangle 28">
              <a:extLst>
                <a:ext uri="{FF2B5EF4-FFF2-40B4-BE49-F238E27FC236}">
                  <a16:creationId xmlns="" xmlns:a16="http://schemas.microsoft.com/office/drawing/2014/main" id="{D9591BEE-03E9-4BD5-BE8B-329E8CC9403C}"/>
                </a:ext>
              </a:extLst>
            </p:cNvPr>
            <p:cNvSpPr/>
            <p:nvPr/>
          </p:nvSpPr>
          <p:spPr>
            <a:xfrm>
              <a:off x="8633669" y="2623604"/>
              <a:ext cx="2990246" cy="497165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lvl="0" algn="r">
                <a:lnSpc>
                  <a:spcPct val="120000"/>
                </a:lnSpc>
                <a:spcBef>
                  <a:spcPts val="896"/>
                </a:spcBef>
              </a:pPr>
              <a:r>
                <a:rPr lang="zh-CN" altLang="en-US" sz="8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请替换文字内容，添加相关标题，修改文字内容，也可以直接复制你的内容到此请替换文字内容，添加相关标题，修改文字内容，也可以直接复制你的内容到此。</a:t>
              </a:r>
              <a:endParaRPr lang="es-ES" altLang="zh-CN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lvl="0" algn="r" defTabSz="1285829" fontAlgn="base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defRPr/>
              </a:pPr>
              <a:endParaRPr lang="en-US" altLang="zh-CN" sz="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5" name="TextBox 29">
              <a:extLst>
                <a:ext uri="{FF2B5EF4-FFF2-40B4-BE49-F238E27FC236}">
                  <a16:creationId xmlns="" xmlns:a16="http://schemas.microsoft.com/office/drawing/2014/main" id="{65BE6B6D-18DC-4A3E-9F25-4DAE7165F09F}"/>
                </a:ext>
              </a:extLst>
            </p:cNvPr>
            <p:cNvSpPr txBox="1"/>
            <p:nvPr/>
          </p:nvSpPr>
          <p:spPr>
            <a:xfrm>
              <a:off x="8633669" y="2306010"/>
              <a:ext cx="1279218" cy="25793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914400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0">
            <a:extLst>
              <a:ext uri="{FF2B5EF4-FFF2-40B4-BE49-F238E27FC236}">
                <a16:creationId xmlns="" xmlns:a16="http://schemas.microsoft.com/office/drawing/2014/main" id="{5A9FC7D4-7C58-4256-AE6B-B9D0AE05BEE9}"/>
              </a:ext>
            </a:extLst>
          </p:cNvPr>
          <p:cNvGrpSpPr/>
          <p:nvPr/>
        </p:nvGrpSpPr>
        <p:grpSpPr>
          <a:xfrm>
            <a:off x="6373128" y="3851395"/>
            <a:ext cx="3609160" cy="746178"/>
            <a:chOff x="8633669" y="2306010"/>
            <a:chExt cx="2990246" cy="814759"/>
          </a:xfrm>
        </p:grpSpPr>
        <p:sp>
          <p:nvSpPr>
            <p:cNvPr id="37" name="Rectangle 28">
              <a:extLst>
                <a:ext uri="{FF2B5EF4-FFF2-40B4-BE49-F238E27FC236}">
                  <a16:creationId xmlns="" xmlns:a16="http://schemas.microsoft.com/office/drawing/2014/main" id="{6F089D2F-6CE2-4E0F-AF1B-6FCE465E2410}"/>
                </a:ext>
              </a:extLst>
            </p:cNvPr>
            <p:cNvSpPr/>
            <p:nvPr/>
          </p:nvSpPr>
          <p:spPr>
            <a:xfrm>
              <a:off x="8633669" y="2623604"/>
              <a:ext cx="2990246" cy="497165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lvl="0" algn="r">
                <a:lnSpc>
                  <a:spcPct val="120000"/>
                </a:lnSpc>
                <a:spcBef>
                  <a:spcPts val="896"/>
                </a:spcBef>
              </a:pPr>
              <a:r>
                <a:rPr lang="zh-CN" altLang="en-US" sz="8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请替换文字内容，添加相关标题，修改文字内容，也可以直接复制你的内容到此请替换文字内容，添加相关标题，修改文字内容，也可以直接复制你的内容到此。</a:t>
              </a:r>
              <a:endParaRPr lang="es-ES" altLang="zh-CN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lvl="0" algn="r" defTabSz="1285829" fontAlgn="base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defRPr/>
              </a:pPr>
              <a:endParaRPr lang="en-US" altLang="zh-CN" sz="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8" name="TextBox 29">
              <a:extLst>
                <a:ext uri="{FF2B5EF4-FFF2-40B4-BE49-F238E27FC236}">
                  <a16:creationId xmlns="" xmlns:a16="http://schemas.microsoft.com/office/drawing/2014/main" id="{44161DFB-4620-4C96-A1DF-4B0BAF51AC13}"/>
                </a:ext>
              </a:extLst>
            </p:cNvPr>
            <p:cNvSpPr txBox="1"/>
            <p:nvPr/>
          </p:nvSpPr>
          <p:spPr>
            <a:xfrm>
              <a:off x="8633669" y="2306010"/>
              <a:ext cx="1279218" cy="25793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914400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0">
            <a:extLst>
              <a:ext uri="{FF2B5EF4-FFF2-40B4-BE49-F238E27FC236}">
                <a16:creationId xmlns="" xmlns:a16="http://schemas.microsoft.com/office/drawing/2014/main" id="{E76428EF-79A2-465A-BF3F-B6EB6F1D2C09}"/>
              </a:ext>
            </a:extLst>
          </p:cNvPr>
          <p:cNvGrpSpPr/>
          <p:nvPr/>
        </p:nvGrpSpPr>
        <p:grpSpPr>
          <a:xfrm>
            <a:off x="6373128" y="4674900"/>
            <a:ext cx="3609160" cy="746178"/>
            <a:chOff x="8633669" y="2306010"/>
            <a:chExt cx="2990246" cy="814759"/>
          </a:xfrm>
        </p:grpSpPr>
        <p:sp>
          <p:nvSpPr>
            <p:cNvPr id="40" name="Rectangle 28">
              <a:extLst>
                <a:ext uri="{FF2B5EF4-FFF2-40B4-BE49-F238E27FC236}">
                  <a16:creationId xmlns="" xmlns:a16="http://schemas.microsoft.com/office/drawing/2014/main" id="{32178EAA-EFAB-4E86-B8FF-5400C44EE52E}"/>
                </a:ext>
              </a:extLst>
            </p:cNvPr>
            <p:cNvSpPr/>
            <p:nvPr/>
          </p:nvSpPr>
          <p:spPr>
            <a:xfrm>
              <a:off x="8633669" y="2623604"/>
              <a:ext cx="2990246" cy="497165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lvl="0" algn="r">
                <a:lnSpc>
                  <a:spcPct val="120000"/>
                </a:lnSpc>
                <a:spcBef>
                  <a:spcPts val="896"/>
                </a:spcBef>
              </a:pPr>
              <a:r>
                <a:rPr lang="zh-CN" altLang="en-US" sz="8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请替换文字内容，添加相关标题，修改文字内容，也可以直接复制你的内容到此请替换文字内容，添加相关标题，修改文字内容，也可以直接复制你的内容到此。</a:t>
              </a:r>
              <a:endParaRPr lang="es-ES" altLang="zh-CN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lvl="0" algn="r" defTabSz="1285829" fontAlgn="base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defRPr/>
              </a:pPr>
              <a:endParaRPr lang="en-US" altLang="zh-CN" sz="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1" name="TextBox 29">
              <a:extLst>
                <a:ext uri="{FF2B5EF4-FFF2-40B4-BE49-F238E27FC236}">
                  <a16:creationId xmlns="" xmlns:a16="http://schemas.microsoft.com/office/drawing/2014/main" id="{32A33D92-6226-494B-B712-F2ADF9BCD111}"/>
                </a:ext>
              </a:extLst>
            </p:cNvPr>
            <p:cNvSpPr txBox="1"/>
            <p:nvPr/>
          </p:nvSpPr>
          <p:spPr>
            <a:xfrm>
              <a:off x="8633669" y="2306010"/>
              <a:ext cx="1279218" cy="25793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914400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073724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836 1.85185E-6 L -1.45833E-6 1.85185E-6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24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081 -7.40741E-7 L 4.58333E-6 -7.40741E-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3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animBg="1"/>
      <p:bldP spid="3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C62999EF-69AE-4732-BF76-9B36193EEA1C}"/>
              </a:ext>
            </a:extLst>
          </p:cNvPr>
          <p:cNvSpPr/>
          <p:nvPr/>
        </p:nvSpPr>
        <p:spPr>
          <a:xfrm>
            <a:off x="250786" y="251475"/>
            <a:ext cx="2628796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pPr algn="ctr" defTabSz="914400"/>
            <a:r>
              <a:rPr lang="zh-CN" altLang="en-US" sz="2000" spc="300" dirty="0">
                <a:solidFill>
                  <a:srgbClr val="DFA11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添加你的标题</a:t>
            </a:r>
          </a:p>
        </p:txBody>
      </p:sp>
      <p:sp>
        <p:nvSpPr>
          <p:cNvPr id="3" name="任意多边形 6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26519B05-B269-4422-BBF7-BD4E2450F568}"/>
              </a:ext>
            </a:extLst>
          </p:cNvPr>
          <p:cNvSpPr/>
          <p:nvPr/>
        </p:nvSpPr>
        <p:spPr>
          <a:xfrm flipV="1">
            <a:off x="474897" y="651585"/>
            <a:ext cx="2272806" cy="45719"/>
          </a:xfrm>
          <a:custGeom>
            <a:avLst/>
            <a:gdLst>
              <a:gd name="connsiteX0" fmla="*/ 0 w 3125338"/>
              <a:gd name="connsiteY0" fmla="*/ 0 h 0"/>
              <a:gd name="connsiteX1" fmla="*/ 3125338 w 312533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25338">
                <a:moveTo>
                  <a:pt x="0" y="0"/>
                </a:moveTo>
                <a:lnTo>
                  <a:pt x="3125338" y="0"/>
                </a:lnTo>
              </a:path>
            </a:pathLst>
          </a:custGeom>
          <a:noFill/>
          <a:ln w="12700" cap="flat" cmpd="sng" algn="ctr">
            <a:gradFill>
              <a:gsLst>
                <a:gs pos="0">
                  <a:srgbClr val="C99115"/>
                </a:gs>
                <a:gs pos="100000">
                  <a:srgbClr val="C99115">
                    <a:alpha val="0"/>
                  </a:srgbClr>
                </a:gs>
              </a:gsLst>
              <a:lin ang="0" scaled="0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23" name="直接连接符 15">
            <a:extLst>
              <a:ext uri="{FF2B5EF4-FFF2-40B4-BE49-F238E27FC236}">
                <a16:creationId xmlns="" xmlns:a16="http://schemas.microsoft.com/office/drawing/2014/main" id="{0ACA19DA-D06B-44B0-972F-CFBC71A7BC5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92867" y="3007785"/>
            <a:ext cx="0" cy="673100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round/>
            <a:headEnd type="diamond" w="med" len="med"/>
            <a:tailEnd type="diamond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4" name="直接连接符 55">
            <a:extLst>
              <a:ext uri="{FF2B5EF4-FFF2-40B4-BE49-F238E27FC236}">
                <a16:creationId xmlns="" xmlns:a16="http://schemas.microsoft.com/office/drawing/2014/main" id="{D6E708CC-7C9E-44B5-A557-14ACF5443F6D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696884" y="3007784"/>
            <a:ext cx="0" cy="751416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round/>
            <a:headEnd type="diamond" w="med" len="med"/>
            <a:tailEnd type="diamond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" name="直接连接符 56">
            <a:extLst>
              <a:ext uri="{FF2B5EF4-FFF2-40B4-BE49-F238E27FC236}">
                <a16:creationId xmlns="" xmlns:a16="http://schemas.microsoft.com/office/drawing/2014/main" id="{CCD92DED-8FA8-4389-BCE9-BFF2B2602050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7399867" y="2973917"/>
            <a:ext cx="0" cy="785283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round/>
            <a:headEnd type="diamond" w="med" len="med"/>
            <a:tailEnd type="diamond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" name="直接连接符 57">
            <a:extLst>
              <a:ext uri="{FF2B5EF4-FFF2-40B4-BE49-F238E27FC236}">
                <a16:creationId xmlns="" xmlns:a16="http://schemas.microsoft.com/office/drawing/2014/main" id="{523760B6-DD50-4D5D-9597-7AE1FBF4DE2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893300" y="2980268"/>
            <a:ext cx="0" cy="700617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round/>
            <a:headEnd type="diamond" w="med" len="med"/>
            <a:tailEnd type="diamond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" name="泪滴形 11">
            <a:extLst>
              <a:ext uri="{FF2B5EF4-FFF2-40B4-BE49-F238E27FC236}">
                <a16:creationId xmlns="" xmlns:a16="http://schemas.microsoft.com/office/drawing/2014/main" id="{9BBB6AB5-AC6D-43E4-B6EC-51858DB3AD01}"/>
              </a:ext>
            </a:extLst>
          </p:cNvPr>
          <p:cNvSpPr>
            <a:spLocks/>
          </p:cNvSpPr>
          <p:nvPr/>
        </p:nvSpPr>
        <p:spPr bwMode="auto">
          <a:xfrm rot="8006378">
            <a:off x="3835400" y="984251"/>
            <a:ext cx="1676400" cy="1676400"/>
          </a:xfrm>
          <a:custGeom>
            <a:avLst/>
            <a:gdLst>
              <a:gd name="T0" fmla="*/ 0 w 1257300"/>
              <a:gd name="T1" fmla="*/ 628650 h 1257300"/>
              <a:gd name="T2" fmla="*/ 628650 w 1257300"/>
              <a:gd name="T3" fmla="*/ 0 h 1257300"/>
              <a:gd name="T4" fmla="*/ 1257300 w 1257300"/>
              <a:gd name="T5" fmla="*/ 0 h 1257300"/>
              <a:gd name="T6" fmla="*/ 1257300 w 1257300"/>
              <a:gd name="T7" fmla="*/ 628650 h 1257300"/>
              <a:gd name="T8" fmla="*/ 628650 w 1257300"/>
              <a:gd name="T9" fmla="*/ 1257300 h 1257300"/>
              <a:gd name="T10" fmla="*/ 0 w 1257300"/>
              <a:gd name="T11" fmla="*/ 628650 h 12573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257300" h="1257300">
                <a:moveTo>
                  <a:pt x="0" y="628650"/>
                </a:moveTo>
                <a:cubicBezTo>
                  <a:pt x="0" y="281456"/>
                  <a:pt x="281456" y="0"/>
                  <a:pt x="628650" y="0"/>
                </a:cubicBezTo>
                <a:lnTo>
                  <a:pt x="1257300" y="0"/>
                </a:lnTo>
                <a:lnTo>
                  <a:pt x="1257300" y="628650"/>
                </a:lnTo>
                <a:cubicBezTo>
                  <a:pt x="1257300" y="975844"/>
                  <a:pt x="975844" y="1257300"/>
                  <a:pt x="628650" y="1257300"/>
                </a:cubicBezTo>
                <a:cubicBezTo>
                  <a:pt x="281456" y="1257300"/>
                  <a:pt x="0" y="975844"/>
                  <a:pt x="0" y="628650"/>
                </a:cubicBezTo>
                <a:close/>
              </a:path>
            </a:pathLst>
          </a:custGeom>
          <a:gradFill>
            <a:gsLst>
              <a:gs pos="0">
                <a:srgbClr val="DFA118"/>
              </a:gs>
              <a:gs pos="100000">
                <a:srgbClr val="AF4838"/>
              </a:gs>
            </a:gsLst>
            <a:lin ang="0" scaled="0"/>
          </a:gradFill>
          <a:ln>
            <a:noFill/>
          </a:ln>
        </p:spPr>
        <p:txBody>
          <a:bodyPr anchor="ctr"/>
          <a:lstStyle/>
          <a:p>
            <a:endParaRPr lang="zh-CN" altLang="en-US" sz="2311"/>
          </a:p>
        </p:txBody>
      </p:sp>
      <p:sp>
        <p:nvSpPr>
          <p:cNvPr id="28" name="泪滴形 46">
            <a:extLst>
              <a:ext uri="{FF2B5EF4-FFF2-40B4-BE49-F238E27FC236}">
                <a16:creationId xmlns="" xmlns:a16="http://schemas.microsoft.com/office/drawing/2014/main" id="{A9CF1637-1FC9-41D4-A9CA-C18532DB326D}"/>
              </a:ext>
            </a:extLst>
          </p:cNvPr>
          <p:cNvSpPr>
            <a:spLocks/>
          </p:cNvSpPr>
          <p:nvPr/>
        </p:nvSpPr>
        <p:spPr bwMode="auto">
          <a:xfrm rot="8006378">
            <a:off x="6534151" y="984251"/>
            <a:ext cx="1676400" cy="1676400"/>
          </a:xfrm>
          <a:custGeom>
            <a:avLst/>
            <a:gdLst>
              <a:gd name="T0" fmla="*/ 0 w 1257300"/>
              <a:gd name="T1" fmla="*/ 628650 h 1257300"/>
              <a:gd name="T2" fmla="*/ 628650 w 1257300"/>
              <a:gd name="T3" fmla="*/ 0 h 1257300"/>
              <a:gd name="T4" fmla="*/ 1257300 w 1257300"/>
              <a:gd name="T5" fmla="*/ 0 h 1257300"/>
              <a:gd name="T6" fmla="*/ 1257300 w 1257300"/>
              <a:gd name="T7" fmla="*/ 628650 h 1257300"/>
              <a:gd name="T8" fmla="*/ 628650 w 1257300"/>
              <a:gd name="T9" fmla="*/ 1257300 h 1257300"/>
              <a:gd name="T10" fmla="*/ 0 w 1257300"/>
              <a:gd name="T11" fmla="*/ 628650 h 12573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257300" h="1257300">
                <a:moveTo>
                  <a:pt x="0" y="628650"/>
                </a:moveTo>
                <a:cubicBezTo>
                  <a:pt x="0" y="281456"/>
                  <a:pt x="281456" y="0"/>
                  <a:pt x="628650" y="0"/>
                </a:cubicBezTo>
                <a:lnTo>
                  <a:pt x="1257300" y="0"/>
                </a:lnTo>
                <a:lnTo>
                  <a:pt x="1257300" y="628650"/>
                </a:lnTo>
                <a:cubicBezTo>
                  <a:pt x="1257300" y="975844"/>
                  <a:pt x="975844" y="1257300"/>
                  <a:pt x="628650" y="1257300"/>
                </a:cubicBezTo>
                <a:cubicBezTo>
                  <a:pt x="281456" y="1257300"/>
                  <a:pt x="0" y="975844"/>
                  <a:pt x="0" y="628650"/>
                </a:cubicBezTo>
                <a:close/>
              </a:path>
            </a:pathLst>
          </a:custGeom>
          <a:gradFill>
            <a:gsLst>
              <a:gs pos="0">
                <a:srgbClr val="DFA118"/>
              </a:gs>
              <a:gs pos="100000">
                <a:srgbClr val="AF4838"/>
              </a:gs>
            </a:gsLst>
            <a:lin ang="0" scaled="0"/>
          </a:gradFill>
          <a:ln>
            <a:noFill/>
          </a:ln>
        </p:spPr>
        <p:txBody>
          <a:bodyPr anchor="ctr"/>
          <a:lstStyle/>
          <a:p>
            <a:endParaRPr lang="zh-CN" altLang="en-US" sz="2311"/>
          </a:p>
        </p:txBody>
      </p:sp>
      <p:sp>
        <p:nvSpPr>
          <p:cNvPr id="29" name="泪滴形 47">
            <a:extLst>
              <a:ext uri="{FF2B5EF4-FFF2-40B4-BE49-F238E27FC236}">
                <a16:creationId xmlns="" xmlns:a16="http://schemas.microsoft.com/office/drawing/2014/main" id="{185117D1-A175-4A65-9140-3F300120BE5C}"/>
              </a:ext>
            </a:extLst>
          </p:cNvPr>
          <p:cNvSpPr>
            <a:spLocks/>
          </p:cNvSpPr>
          <p:nvPr/>
        </p:nvSpPr>
        <p:spPr bwMode="auto">
          <a:xfrm rot="8006378">
            <a:off x="1525059" y="1453092"/>
            <a:ext cx="1286933" cy="1289051"/>
          </a:xfrm>
          <a:custGeom>
            <a:avLst/>
            <a:gdLst>
              <a:gd name="T0" fmla="*/ 0 w 965200"/>
              <a:gd name="T1" fmla="*/ 483394 h 966788"/>
              <a:gd name="T2" fmla="*/ 482600 w 965200"/>
              <a:gd name="T3" fmla="*/ 0 h 966788"/>
              <a:gd name="T4" fmla="*/ 965200 w 965200"/>
              <a:gd name="T5" fmla="*/ 0 h 966788"/>
              <a:gd name="T6" fmla="*/ 965200 w 965200"/>
              <a:gd name="T7" fmla="*/ 483394 h 966788"/>
              <a:gd name="T8" fmla="*/ 482600 w 965200"/>
              <a:gd name="T9" fmla="*/ 966788 h 966788"/>
              <a:gd name="T10" fmla="*/ 0 w 965200"/>
              <a:gd name="T11" fmla="*/ 483394 h 96678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965200" h="966788">
                <a:moveTo>
                  <a:pt x="0" y="483394"/>
                </a:moveTo>
                <a:cubicBezTo>
                  <a:pt x="0" y="216423"/>
                  <a:pt x="216067" y="0"/>
                  <a:pt x="482600" y="0"/>
                </a:cubicBezTo>
                <a:lnTo>
                  <a:pt x="965200" y="0"/>
                </a:lnTo>
                <a:lnTo>
                  <a:pt x="965200" y="483394"/>
                </a:lnTo>
                <a:cubicBezTo>
                  <a:pt x="965200" y="750365"/>
                  <a:pt x="749133" y="966788"/>
                  <a:pt x="482600" y="966788"/>
                </a:cubicBezTo>
                <a:cubicBezTo>
                  <a:pt x="216067" y="966788"/>
                  <a:pt x="0" y="750365"/>
                  <a:pt x="0" y="483394"/>
                </a:cubicBezTo>
                <a:close/>
              </a:path>
            </a:pathLst>
          </a:custGeom>
          <a:gradFill>
            <a:gsLst>
              <a:gs pos="0">
                <a:srgbClr val="DFA118"/>
              </a:gs>
              <a:gs pos="100000">
                <a:srgbClr val="AF4838"/>
              </a:gs>
            </a:gsLst>
            <a:lin ang="0" scaled="0"/>
          </a:gradFill>
          <a:ln>
            <a:noFill/>
          </a:ln>
        </p:spPr>
        <p:txBody>
          <a:bodyPr anchor="ctr"/>
          <a:lstStyle/>
          <a:p>
            <a:endParaRPr lang="zh-CN" altLang="en-US" sz="2311"/>
          </a:p>
        </p:txBody>
      </p:sp>
      <p:sp>
        <p:nvSpPr>
          <p:cNvPr id="30" name="泪滴形 48">
            <a:extLst>
              <a:ext uri="{FF2B5EF4-FFF2-40B4-BE49-F238E27FC236}">
                <a16:creationId xmlns="" xmlns:a16="http://schemas.microsoft.com/office/drawing/2014/main" id="{DBFE4C2E-C409-4226-ABBF-2D9C47AA0639}"/>
              </a:ext>
            </a:extLst>
          </p:cNvPr>
          <p:cNvSpPr>
            <a:spLocks/>
          </p:cNvSpPr>
          <p:nvPr/>
        </p:nvSpPr>
        <p:spPr bwMode="auto">
          <a:xfrm rot="8006378">
            <a:off x="9235018" y="1454151"/>
            <a:ext cx="1286933" cy="1286933"/>
          </a:xfrm>
          <a:custGeom>
            <a:avLst/>
            <a:gdLst>
              <a:gd name="T0" fmla="*/ 0 w 965200"/>
              <a:gd name="T1" fmla="*/ 482600 h 965200"/>
              <a:gd name="T2" fmla="*/ 482600 w 965200"/>
              <a:gd name="T3" fmla="*/ 0 h 965200"/>
              <a:gd name="T4" fmla="*/ 965200 w 965200"/>
              <a:gd name="T5" fmla="*/ 0 h 965200"/>
              <a:gd name="T6" fmla="*/ 965200 w 965200"/>
              <a:gd name="T7" fmla="*/ 482600 h 965200"/>
              <a:gd name="T8" fmla="*/ 482600 w 965200"/>
              <a:gd name="T9" fmla="*/ 965200 h 965200"/>
              <a:gd name="T10" fmla="*/ 0 w 965200"/>
              <a:gd name="T11" fmla="*/ 482600 h 9652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965200" h="965200">
                <a:moveTo>
                  <a:pt x="0" y="482600"/>
                </a:moveTo>
                <a:cubicBezTo>
                  <a:pt x="0" y="216067"/>
                  <a:pt x="216067" y="0"/>
                  <a:pt x="482600" y="0"/>
                </a:cubicBezTo>
                <a:lnTo>
                  <a:pt x="965200" y="0"/>
                </a:lnTo>
                <a:lnTo>
                  <a:pt x="965200" y="482600"/>
                </a:lnTo>
                <a:cubicBezTo>
                  <a:pt x="965200" y="749133"/>
                  <a:pt x="749133" y="965200"/>
                  <a:pt x="482600" y="965200"/>
                </a:cubicBezTo>
                <a:cubicBezTo>
                  <a:pt x="216067" y="965200"/>
                  <a:pt x="0" y="749133"/>
                  <a:pt x="0" y="482600"/>
                </a:cubicBezTo>
                <a:close/>
              </a:path>
            </a:pathLst>
          </a:custGeom>
          <a:gradFill>
            <a:gsLst>
              <a:gs pos="0">
                <a:srgbClr val="DFA118"/>
              </a:gs>
              <a:gs pos="100000">
                <a:srgbClr val="AF4838"/>
              </a:gs>
            </a:gsLst>
            <a:lin ang="0" scaled="0"/>
          </a:gradFill>
          <a:ln>
            <a:noFill/>
          </a:ln>
        </p:spPr>
        <p:txBody>
          <a:bodyPr anchor="ctr"/>
          <a:lstStyle/>
          <a:p>
            <a:endParaRPr lang="zh-CN" altLang="en-US" sz="2311"/>
          </a:p>
        </p:txBody>
      </p:sp>
      <p:cxnSp>
        <p:nvCxnSpPr>
          <p:cNvPr id="31" name="直接连接符 13">
            <a:extLst>
              <a:ext uri="{FF2B5EF4-FFF2-40B4-BE49-F238E27FC236}">
                <a16:creationId xmlns="" xmlns:a16="http://schemas.microsoft.com/office/drawing/2014/main" id="{3C08D874-38FF-4F38-85E3-CD075153DB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85751" y="3380317"/>
            <a:ext cx="11654367" cy="0"/>
          </a:xfrm>
          <a:prstGeom prst="line">
            <a:avLst/>
          </a:prstGeom>
          <a:noFill/>
          <a:ln w="19050">
            <a:solidFill>
              <a:schemeClr val="bg1">
                <a:lumMod val="65000"/>
              </a:schemeClr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2" name="矩形 51">
            <a:extLst>
              <a:ext uri="{FF2B5EF4-FFF2-40B4-BE49-F238E27FC236}">
                <a16:creationId xmlns="" xmlns:a16="http://schemas.microsoft.com/office/drawing/2014/main" id="{BE707D93-2DA4-4B2A-8C04-5DDC802ADC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77534" y="3012018"/>
            <a:ext cx="69121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b="1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2014</a:t>
            </a:r>
            <a:endParaRPr lang="zh-CN" altLang="en-US" sz="1600" b="1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33" name="矩形 74">
            <a:extLst>
              <a:ext uri="{FF2B5EF4-FFF2-40B4-BE49-F238E27FC236}">
                <a16:creationId xmlns="" xmlns:a16="http://schemas.microsoft.com/office/drawing/2014/main" id="{59BD0624-6B23-4EC1-ACEB-489F22DA99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23885" y="2995084"/>
            <a:ext cx="69121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b="1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2015</a:t>
            </a:r>
            <a:endParaRPr lang="zh-CN" altLang="en-US" sz="1600" b="1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34" name="矩形 75">
            <a:extLst>
              <a:ext uri="{FF2B5EF4-FFF2-40B4-BE49-F238E27FC236}">
                <a16:creationId xmlns="" xmlns:a16="http://schemas.microsoft.com/office/drawing/2014/main" id="{C705B5E4-859B-40B4-8FEC-CED2113ACE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76067" y="2995084"/>
            <a:ext cx="69121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b="1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2016</a:t>
            </a:r>
            <a:endParaRPr lang="zh-CN" altLang="en-US" sz="1600" b="1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35" name="矩形 76">
            <a:extLst>
              <a:ext uri="{FF2B5EF4-FFF2-40B4-BE49-F238E27FC236}">
                <a16:creationId xmlns="" xmlns:a16="http://schemas.microsoft.com/office/drawing/2014/main" id="{E724B629-C348-4C7F-A07F-05D3381723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69501" y="2980267"/>
            <a:ext cx="69121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b="1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2017</a:t>
            </a:r>
            <a:endParaRPr lang="zh-CN" altLang="en-US" sz="1600" b="1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36" name="TextBox 46">
            <a:extLst>
              <a:ext uri="{FF2B5EF4-FFF2-40B4-BE49-F238E27FC236}">
                <a16:creationId xmlns="" xmlns:a16="http://schemas.microsoft.com/office/drawing/2014/main" id="{9EE02669-B0F5-40B8-9A07-677BC6FDE6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7301" y="4301067"/>
            <a:ext cx="2222500" cy="1327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522288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22288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22288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22288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22288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22288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22288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22288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22288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r">
              <a:lnSpc>
                <a:spcPct val="120000"/>
              </a:lnSpc>
              <a:spcBef>
                <a:spcPts val="896"/>
              </a:spcBef>
            </a:pPr>
            <a:r>
              <a:rPr lang="zh-CN" altLang="en-US" sz="1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请替换文字内容，添加相关标题，修改文字内容，也可以直接复制你的内容到此请替换文字内容，添加相关标题，修改文字内容，也可以直接复制你的内容到此。</a:t>
            </a:r>
            <a:endParaRPr lang="es-ES" altLang="zh-CN" sz="1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lvl="0" algn="r" defTabSz="1285829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defRPr/>
            </a:pPr>
            <a:endParaRPr lang="en-US" altLang="zh-CN" sz="11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7" name="TextBox 46">
            <a:extLst>
              <a:ext uri="{FF2B5EF4-FFF2-40B4-BE49-F238E27FC236}">
                <a16:creationId xmlns="" xmlns:a16="http://schemas.microsoft.com/office/drawing/2014/main" id="{5DAF7E1B-2BAE-4DA1-8CE8-1BF23EEA7B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41751" y="4301067"/>
            <a:ext cx="2220383" cy="1327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522288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22288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22288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22288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22288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22288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22288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22288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22288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r">
              <a:lnSpc>
                <a:spcPct val="120000"/>
              </a:lnSpc>
              <a:spcBef>
                <a:spcPts val="896"/>
              </a:spcBef>
            </a:pPr>
            <a:r>
              <a:rPr lang="zh-CN" altLang="en-US" sz="1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请替换文字内容，添加相关标题，修改文字内容，也可以直接复制你的内容到此请替换文字内容，添加相关标题，修改文字内容，也可以直接复制你的内容到此。</a:t>
            </a:r>
            <a:endParaRPr lang="es-ES" altLang="zh-CN" sz="1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lvl="0" algn="r" defTabSz="1285829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defRPr/>
            </a:pPr>
            <a:endParaRPr lang="en-US" altLang="zh-CN" sz="11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8" name="TextBox 46">
            <a:extLst>
              <a:ext uri="{FF2B5EF4-FFF2-40B4-BE49-F238E27FC236}">
                <a16:creationId xmlns="" xmlns:a16="http://schemas.microsoft.com/office/drawing/2014/main" id="{326D29E3-0C20-42E2-8175-E2D15AF4F7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64818" y="4301067"/>
            <a:ext cx="2222500" cy="1327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522288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22288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22288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22288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22288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22288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22288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22288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22288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r">
              <a:lnSpc>
                <a:spcPct val="120000"/>
              </a:lnSpc>
              <a:spcBef>
                <a:spcPts val="896"/>
              </a:spcBef>
            </a:pPr>
            <a:r>
              <a:rPr lang="zh-CN" altLang="en-US" sz="1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请替换文字内容，添加相关标题，修改文字内容，也可以直接复制你的内容到此请替换文字内容，添加相关标题，修改文字内容，也可以直接复制你的内容到此。</a:t>
            </a:r>
            <a:endParaRPr lang="es-ES" altLang="zh-CN" sz="1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lvl="0" algn="r" defTabSz="1285829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defRPr/>
            </a:pPr>
            <a:endParaRPr lang="en-US" altLang="zh-CN" sz="11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9" name="TextBox 46">
            <a:extLst>
              <a:ext uri="{FF2B5EF4-FFF2-40B4-BE49-F238E27FC236}">
                <a16:creationId xmlns="" xmlns:a16="http://schemas.microsoft.com/office/drawing/2014/main" id="{F8FE5E38-696E-4D35-92C8-1D43C9723E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06418" y="4301067"/>
            <a:ext cx="2222500" cy="1327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522288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22288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22288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22288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22288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22288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22288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22288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22288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r">
              <a:lnSpc>
                <a:spcPct val="120000"/>
              </a:lnSpc>
              <a:spcBef>
                <a:spcPts val="896"/>
              </a:spcBef>
            </a:pPr>
            <a:r>
              <a:rPr lang="zh-CN" altLang="en-US" sz="1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请替换文字内容，添加相关标题，修改文字内容，也可以直接复制你的内容到此请替换文字内容，添加相关标题，修改文字内容，也可以直接复制你的内容到此。</a:t>
            </a:r>
            <a:endParaRPr lang="es-ES" altLang="zh-CN" sz="1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lvl="0" algn="r" defTabSz="1285829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defRPr/>
            </a:pPr>
            <a:endParaRPr lang="en-US" altLang="zh-CN" sz="11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0" name="矩形 81">
            <a:extLst>
              <a:ext uri="{FF2B5EF4-FFF2-40B4-BE49-F238E27FC236}">
                <a16:creationId xmlns="" xmlns:a16="http://schemas.microsoft.com/office/drawing/2014/main" id="{0CDCF0E7-C0EC-4B4F-A9BE-2C3B2BECA0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47695" y="3888318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 defTabSz="914363">
              <a:defRPr/>
            </a:pPr>
            <a:r>
              <a:rPr lang="zh-CN" altLang="en-US" sz="24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400" b="1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82">
            <a:extLst>
              <a:ext uri="{FF2B5EF4-FFF2-40B4-BE49-F238E27FC236}">
                <a16:creationId xmlns="" xmlns:a16="http://schemas.microsoft.com/office/drawing/2014/main" id="{D9A9BC06-6A88-45A7-BD5B-6481B978BE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32144" y="3888318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 defTabSz="914363">
              <a:defRPr/>
            </a:pPr>
            <a:r>
              <a:rPr lang="zh-CN" altLang="en-US" sz="24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400" b="1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83">
            <a:extLst>
              <a:ext uri="{FF2B5EF4-FFF2-40B4-BE49-F238E27FC236}">
                <a16:creationId xmlns="" xmlns:a16="http://schemas.microsoft.com/office/drawing/2014/main" id="{C4E84F13-A68B-49C6-81B3-0AADBB5503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41995" y="3888318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 defTabSz="914363">
              <a:defRPr/>
            </a:pPr>
            <a:r>
              <a:rPr lang="zh-CN" altLang="en-US" sz="24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400" b="1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矩形 84">
            <a:extLst>
              <a:ext uri="{FF2B5EF4-FFF2-40B4-BE49-F238E27FC236}">
                <a16:creationId xmlns="" xmlns:a16="http://schemas.microsoft.com/office/drawing/2014/main" id="{943EE1ED-0933-4DF0-B8D8-71A9A91C6A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39144" y="3888318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 defTabSz="914363">
              <a:defRPr/>
            </a:pPr>
            <a:r>
              <a:rPr lang="zh-CN" altLang="en-US" sz="24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400" b="1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028941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836 1.85185E-6 L -1.45833E-6 1.85185E-6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24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081 -7.40741E-7 L 4.58333E-6 -7.40741E-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3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animBg="1"/>
      <p:bldP spid="3" grpId="1" animBg="1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B90BE156-EC0D-49CE-BDEA-28AA6D502C1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67" t="24035" r="23801" b="23685"/>
          <a:stretch>
            <a:fillRect/>
          </a:stretch>
        </p:blipFill>
        <p:spPr>
          <a:xfrm>
            <a:off x="1406024" y="2008855"/>
            <a:ext cx="2778700" cy="2760176"/>
          </a:xfrm>
          <a:prstGeom prst="rect">
            <a:avLst/>
          </a:prstGeom>
        </p:spPr>
      </p:pic>
      <p:sp>
        <p:nvSpPr>
          <p:cNvPr id="3" name="矩形 2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59BC1972-3C41-4AE1-81D2-D2CEB128707A}"/>
              </a:ext>
            </a:extLst>
          </p:cNvPr>
          <p:cNvSpPr/>
          <p:nvPr/>
        </p:nvSpPr>
        <p:spPr>
          <a:xfrm>
            <a:off x="2124424" y="2804202"/>
            <a:ext cx="1197764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spc="-150" dirty="0">
                <a:solidFill>
                  <a:srgbClr val="C99115"/>
                </a:solidFill>
                <a:latin typeface="Meiryo" panose="020B0604030504040204" pitchFamily="34" charset="-128"/>
                <a:ea typeface="Meiryo" panose="020B0604030504040204" pitchFamily="34" charset="-128"/>
                <a:cs typeface="Meiryo UI" panose="020B0604030504040204" pitchFamily="34" charset="-128"/>
              </a:rPr>
              <a:t>03</a:t>
            </a:r>
            <a:endParaRPr lang="zh-CN" altLang="en-US" sz="6600" dirty="0">
              <a:solidFill>
                <a:srgbClr val="C99115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4" name="矩形 3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210A3EDF-C2BD-445F-93A3-F9B5F626C9A1}"/>
              </a:ext>
            </a:extLst>
          </p:cNvPr>
          <p:cNvSpPr/>
          <p:nvPr/>
        </p:nvSpPr>
        <p:spPr>
          <a:xfrm>
            <a:off x="4066236" y="2804202"/>
            <a:ext cx="6129604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pPr algn="ctr"/>
            <a:r>
              <a:rPr lang="zh-CN" altLang="en-US" sz="4400" spc="-150" dirty="0">
                <a:gradFill>
                  <a:gsLst>
                    <a:gs pos="0">
                      <a:srgbClr val="DFA117"/>
                    </a:gs>
                    <a:gs pos="100000">
                      <a:srgbClr val="AE4638"/>
                    </a:gs>
                  </a:gsLst>
                  <a:lin ang="0" scaled="0"/>
                </a:gra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添加您的标题</a:t>
            </a:r>
          </a:p>
        </p:txBody>
      </p:sp>
      <p:sp>
        <p:nvSpPr>
          <p:cNvPr id="5" name="矩形 4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6D5A5A88-6F75-4435-AA4D-9B7535AD0E49}"/>
              </a:ext>
            </a:extLst>
          </p:cNvPr>
          <p:cNvSpPr/>
          <p:nvPr/>
        </p:nvSpPr>
        <p:spPr>
          <a:xfrm>
            <a:off x="4604294" y="3496699"/>
            <a:ext cx="6096000" cy="51392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1100" dirty="0">
              <a:solidFill>
                <a:srgbClr val="FFFFFF"/>
              </a:solidFill>
            </a:endParaRPr>
          </a:p>
        </p:txBody>
      </p:sp>
      <p:sp>
        <p:nvSpPr>
          <p:cNvPr id="6" name="任意多边形 18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3559B1C6-55C6-4773-827C-83FBBC1233C9}"/>
              </a:ext>
            </a:extLst>
          </p:cNvPr>
          <p:cNvSpPr/>
          <p:nvPr/>
        </p:nvSpPr>
        <p:spPr>
          <a:xfrm rot="16200000">
            <a:off x="3199947" y="1660488"/>
            <a:ext cx="1969554" cy="0"/>
          </a:xfrm>
          <a:custGeom>
            <a:avLst/>
            <a:gdLst>
              <a:gd name="connsiteX0" fmla="*/ 0 w 3125338"/>
              <a:gd name="connsiteY0" fmla="*/ 0 h 0"/>
              <a:gd name="connsiteX1" fmla="*/ 3125338 w 312533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25338">
                <a:moveTo>
                  <a:pt x="0" y="0"/>
                </a:moveTo>
                <a:lnTo>
                  <a:pt x="3125338" y="0"/>
                </a:lnTo>
              </a:path>
            </a:pathLst>
          </a:custGeom>
          <a:noFill/>
          <a:ln>
            <a:gradFill>
              <a:gsLst>
                <a:gs pos="0">
                  <a:srgbClr val="C99115"/>
                </a:gs>
                <a:gs pos="100000">
                  <a:srgbClr val="C99115">
                    <a:alpha val="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任意多边形 19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DC10D5B6-8FCB-4717-B5DC-921F9CABC984}"/>
              </a:ext>
            </a:extLst>
          </p:cNvPr>
          <p:cNvSpPr/>
          <p:nvPr/>
        </p:nvSpPr>
        <p:spPr>
          <a:xfrm rot="5400000" flipV="1">
            <a:off x="2312378" y="5575224"/>
            <a:ext cx="1085482" cy="45719"/>
          </a:xfrm>
          <a:custGeom>
            <a:avLst/>
            <a:gdLst>
              <a:gd name="connsiteX0" fmla="*/ 0 w 3125338"/>
              <a:gd name="connsiteY0" fmla="*/ 0 h 0"/>
              <a:gd name="connsiteX1" fmla="*/ 3125338 w 312533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25338">
                <a:moveTo>
                  <a:pt x="0" y="0"/>
                </a:moveTo>
                <a:lnTo>
                  <a:pt x="3125338" y="0"/>
                </a:lnTo>
              </a:path>
            </a:pathLst>
          </a:custGeom>
          <a:noFill/>
          <a:ln>
            <a:gradFill>
              <a:gsLst>
                <a:gs pos="0">
                  <a:srgbClr val="C99115"/>
                </a:gs>
                <a:gs pos="100000">
                  <a:srgbClr val="C99115">
                    <a:alpha val="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任意多边形 20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9F807407-1B44-4F87-AC96-0815FDB7CEB4}"/>
              </a:ext>
            </a:extLst>
          </p:cNvPr>
          <p:cNvSpPr/>
          <p:nvPr/>
        </p:nvSpPr>
        <p:spPr>
          <a:xfrm rot="16200000">
            <a:off x="2189449" y="1210245"/>
            <a:ext cx="708505" cy="93368"/>
          </a:xfrm>
          <a:custGeom>
            <a:avLst/>
            <a:gdLst>
              <a:gd name="connsiteX0" fmla="*/ 0 w 3125338"/>
              <a:gd name="connsiteY0" fmla="*/ 0 h 0"/>
              <a:gd name="connsiteX1" fmla="*/ 3125338 w 312533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25338">
                <a:moveTo>
                  <a:pt x="0" y="0"/>
                </a:moveTo>
                <a:lnTo>
                  <a:pt x="3125338" y="0"/>
                </a:lnTo>
              </a:path>
            </a:pathLst>
          </a:custGeom>
          <a:noFill/>
          <a:ln>
            <a:gradFill>
              <a:gsLst>
                <a:gs pos="0">
                  <a:srgbClr val="C99115"/>
                </a:gs>
                <a:gs pos="100000">
                  <a:srgbClr val="C99115">
                    <a:alpha val="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任意多边形 21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16A299C0-9E8B-48C4-9642-5F4B42903758}"/>
              </a:ext>
            </a:extLst>
          </p:cNvPr>
          <p:cNvSpPr/>
          <p:nvPr/>
        </p:nvSpPr>
        <p:spPr>
          <a:xfrm rot="5400000" flipV="1">
            <a:off x="456189" y="3937942"/>
            <a:ext cx="1375336" cy="56901"/>
          </a:xfrm>
          <a:custGeom>
            <a:avLst/>
            <a:gdLst>
              <a:gd name="connsiteX0" fmla="*/ 0 w 3125338"/>
              <a:gd name="connsiteY0" fmla="*/ 0 h 0"/>
              <a:gd name="connsiteX1" fmla="*/ 3125338 w 312533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25338">
                <a:moveTo>
                  <a:pt x="0" y="0"/>
                </a:moveTo>
                <a:lnTo>
                  <a:pt x="3125338" y="0"/>
                </a:lnTo>
              </a:path>
            </a:pathLst>
          </a:custGeom>
          <a:noFill/>
          <a:ln>
            <a:gradFill>
              <a:gsLst>
                <a:gs pos="0">
                  <a:srgbClr val="C99115"/>
                </a:gs>
                <a:gs pos="100000">
                  <a:srgbClr val="C99115">
                    <a:alpha val="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任意多边形 22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2CB41FCE-5A89-4FC0-9692-1D10855ED942}"/>
              </a:ext>
            </a:extLst>
          </p:cNvPr>
          <p:cNvSpPr/>
          <p:nvPr/>
        </p:nvSpPr>
        <p:spPr>
          <a:xfrm rot="5400000">
            <a:off x="4638687" y="4892932"/>
            <a:ext cx="594218" cy="116477"/>
          </a:xfrm>
          <a:custGeom>
            <a:avLst/>
            <a:gdLst>
              <a:gd name="connsiteX0" fmla="*/ 0 w 3125338"/>
              <a:gd name="connsiteY0" fmla="*/ 0 h 0"/>
              <a:gd name="connsiteX1" fmla="*/ 3125338 w 312533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25338">
                <a:moveTo>
                  <a:pt x="0" y="0"/>
                </a:moveTo>
                <a:lnTo>
                  <a:pt x="3125338" y="0"/>
                </a:lnTo>
              </a:path>
            </a:pathLst>
          </a:custGeom>
          <a:noFill/>
          <a:ln>
            <a:gradFill>
              <a:gsLst>
                <a:gs pos="0">
                  <a:srgbClr val="C99115"/>
                </a:gs>
                <a:gs pos="100000">
                  <a:srgbClr val="C99115">
                    <a:alpha val="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56687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1.04167E-6 -3.7037E-6 L 1.04167E-6 -0.01736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8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86 0.00023 L 3.125E-6 -1.48148E-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30" y="-23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1.85185E-6 L 0.00092 0.10093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5046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3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58333E-6 -3.7037E-6 L -0.00013 -0.13495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-6759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7.40741E-7 L -0.00026 -0.07755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-3889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63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77556E-17 -7.40741E-7 L 0.00065 -0.10787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-5394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63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8.33333E-7 3.7037E-7 L 8.33333E-7 0.15579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778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2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64" presetClass="path" presetSubtype="0" accel="50000" decel="50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4.16667E-6 -2.22222E-6 L -4.16667E-6 -0.01736 " pathEditMode="relative" rAng="0" ptsTypes="AA">
                                      <p:cBhvr>
                                        <p:cTn id="6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4" grpId="1"/>
      <p:bldP spid="5" grpId="0"/>
      <p:bldP spid="5" grpId="1"/>
      <p:bldP spid="6" grpId="0" animBg="1"/>
      <p:bldP spid="6" grpId="1" animBg="1"/>
      <p:bldP spid="6" grpId="2" animBg="1"/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10" grpId="0" animBg="1"/>
      <p:bldP spid="10" grpId="1" animBg="1"/>
      <p:bldP spid="10" grpId="2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812CAC62-AC15-4CE8-BF03-6490C55A42F5}"/>
              </a:ext>
            </a:extLst>
          </p:cNvPr>
          <p:cNvSpPr/>
          <p:nvPr/>
        </p:nvSpPr>
        <p:spPr>
          <a:xfrm>
            <a:off x="250786" y="251475"/>
            <a:ext cx="2628796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pPr algn="ctr" defTabSz="914400"/>
            <a:r>
              <a:rPr lang="zh-CN" altLang="en-US" sz="2000" spc="300" dirty="0">
                <a:solidFill>
                  <a:srgbClr val="DFA11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添加你的标题</a:t>
            </a:r>
          </a:p>
        </p:txBody>
      </p:sp>
      <p:sp>
        <p:nvSpPr>
          <p:cNvPr id="3" name="任意多边形 6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C72A8AAD-06E7-48D7-AC26-BC0041890597}"/>
              </a:ext>
            </a:extLst>
          </p:cNvPr>
          <p:cNvSpPr/>
          <p:nvPr/>
        </p:nvSpPr>
        <p:spPr>
          <a:xfrm flipV="1">
            <a:off x="474897" y="651585"/>
            <a:ext cx="2272806" cy="45719"/>
          </a:xfrm>
          <a:custGeom>
            <a:avLst/>
            <a:gdLst>
              <a:gd name="connsiteX0" fmla="*/ 0 w 3125338"/>
              <a:gd name="connsiteY0" fmla="*/ 0 h 0"/>
              <a:gd name="connsiteX1" fmla="*/ 3125338 w 312533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25338">
                <a:moveTo>
                  <a:pt x="0" y="0"/>
                </a:moveTo>
                <a:lnTo>
                  <a:pt x="3125338" y="0"/>
                </a:lnTo>
              </a:path>
            </a:pathLst>
          </a:custGeom>
          <a:noFill/>
          <a:ln w="12700" cap="flat" cmpd="sng" algn="ctr">
            <a:gradFill>
              <a:gsLst>
                <a:gs pos="0">
                  <a:srgbClr val="C99115"/>
                </a:gs>
                <a:gs pos="100000">
                  <a:srgbClr val="C99115">
                    <a:alpha val="0"/>
                  </a:srgbClr>
                </a:gs>
              </a:gsLst>
              <a:lin ang="0" scaled="0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" name="图片 24">
            <a:extLst>
              <a:ext uri="{FF2B5EF4-FFF2-40B4-BE49-F238E27FC236}">
                <a16:creationId xmlns="" xmlns:a16="http://schemas.microsoft.com/office/drawing/2014/main" id="{955F5215-0405-4E56-A81B-7C3F3CB9F9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0734" y="1566333"/>
            <a:ext cx="2417233" cy="4885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组合 6">
            <a:extLst>
              <a:ext uri="{FF2B5EF4-FFF2-40B4-BE49-F238E27FC236}">
                <a16:creationId xmlns="" xmlns:a16="http://schemas.microsoft.com/office/drawing/2014/main" id="{E1CFCF78-9C6E-4115-A0CB-E24275227F9D}"/>
              </a:ext>
            </a:extLst>
          </p:cNvPr>
          <p:cNvGrpSpPr>
            <a:grpSpLocks/>
          </p:cNvGrpSpPr>
          <p:nvPr/>
        </p:nvGrpSpPr>
        <p:grpSpPr bwMode="auto">
          <a:xfrm>
            <a:off x="3587751" y="2645834"/>
            <a:ext cx="1993900" cy="2664884"/>
            <a:chOff x="0" y="0"/>
            <a:chExt cx="2052320" cy="1998133"/>
          </a:xfrm>
        </p:grpSpPr>
        <p:cxnSp>
          <p:nvCxnSpPr>
            <p:cNvPr id="6" name="直接连接符 4">
              <a:extLst>
                <a:ext uri="{FF2B5EF4-FFF2-40B4-BE49-F238E27FC236}">
                  <a16:creationId xmlns="" xmlns:a16="http://schemas.microsoft.com/office/drawing/2014/main" id="{C7851A4F-9325-445F-9F0F-0D05FECFD66A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0" y="1998133"/>
              <a:ext cx="2052320" cy="0"/>
            </a:xfrm>
            <a:prstGeom prst="line">
              <a:avLst/>
            </a:prstGeom>
            <a:noFill/>
            <a:ln w="6350">
              <a:solidFill>
                <a:schemeClr val="bg1">
                  <a:lumMod val="50000"/>
                </a:schemeClr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" name="直接连接符 5">
              <a:extLst>
                <a:ext uri="{FF2B5EF4-FFF2-40B4-BE49-F238E27FC236}">
                  <a16:creationId xmlns="" xmlns:a16="http://schemas.microsoft.com/office/drawing/2014/main" id="{EAE57371-59C5-4DEB-BFEF-28D9A9427547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0" y="1331560"/>
              <a:ext cx="2052320" cy="0"/>
            </a:xfrm>
            <a:prstGeom prst="line">
              <a:avLst/>
            </a:prstGeom>
            <a:noFill/>
            <a:ln w="6350">
              <a:solidFill>
                <a:schemeClr val="bg1">
                  <a:lumMod val="50000"/>
                </a:schemeClr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" name="直接连接符 6">
              <a:extLst>
                <a:ext uri="{FF2B5EF4-FFF2-40B4-BE49-F238E27FC236}">
                  <a16:creationId xmlns="" xmlns:a16="http://schemas.microsoft.com/office/drawing/2014/main" id="{2F3A8D92-29F6-457D-9B75-36C74AFD959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0" y="666573"/>
              <a:ext cx="2052320" cy="0"/>
            </a:xfrm>
            <a:prstGeom prst="line">
              <a:avLst/>
            </a:prstGeom>
            <a:noFill/>
            <a:ln w="6350">
              <a:solidFill>
                <a:schemeClr val="bg1">
                  <a:lumMod val="50000"/>
                </a:schemeClr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" name="直接连接符 7">
              <a:extLst>
                <a:ext uri="{FF2B5EF4-FFF2-40B4-BE49-F238E27FC236}">
                  <a16:creationId xmlns="" xmlns:a16="http://schemas.microsoft.com/office/drawing/2014/main" id="{B5BFCCDA-8A8C-46A2-A198-6EC3310A156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0" y="0"/>
              <a:ext cx="2052320" cy="0"/>
            </a:xfrm>
            <a:prstGeom prst="line">
              <a:avLst/>
            </a:prstGeom>
            <a:noFill/>
            <a:ln w="6350">
              <a:solidFill>
                <a:schemeClr val="bg1">
                  <a:lumMod val="50000"/>
                </a:schemeClr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0" name="文本框 35">
            <a:extLst>
              <a:ext uri="{FF2B5EF4-FFF2-40B4-BE49-F238E27FC236}">
                <a16:creationId xmlns="" xmlns:a16="http://schemas.microsoft.com/office/drawing/2014/main" id="{EC9E2466-8176-40C9-9784-FA60AB5638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81652" y="2372785"/>
            <a:ext cx="8499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377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10%</a:t>
            </a:r>
            <a:endParaRPr lang="zh-CN" altLang="en-US" sz="2400" b="1" dirty="0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11" name="文本框 36">
            <a:extLst>
              <a:ext uri="{FF2B5EF4-FFF2-40B4-BE49-F238E27FC236}">
                <a16:creationId xmlns="" xmlns:a16="http://schemas.microsoft.com/office/drawing/2014/main" id="{B2251CCE-1AC8-471D-BEA7-E63E765456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81652" y="3295652"/>
            <a:ext cx="8499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377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25%</a:t>
            </a:r>
            <a:endParaRPr lang="zh-CN" altLang="en-US" sz="2400" b="1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12" name="文本框 37">
            <a:extLst>
              <a:ext uri="{FF2B5EF4-FFF2-40B4-BE49-F238E27FC236}">
                <a16:creationId xmlns="" xmlns:a16="http://schemas.microsoft.com/office/drawing/2014/main" id="{F4E8A1D6-4622-4536-8350-FD80BF9CC5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81652" y="4184652"/>
            <a:ext cx="8499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377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30%</a:t>
            </a:r>
            <a:endParaRPr lang="zh-CN" altLang="en-US" sz="2400" b="1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13" name="文本框 38">
            <a:extLst>
              <a:ext uri="{FF2B5EF4-FFF2-40B4-BE49-F238E27FC236}">
                <a16:creationId xmlns="" xmlns:a16="http://schemas.microsoft.com/office/drawing/2014/main" id="{F1C825F7-7B74-44F6-B3A0-31878D0B03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81652" y="5063068"/>
            <a:ext cx="8499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377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35%</a:t>
            </a:r>
            <a:endParaRPr lang="zh-CN" altLang="en-US" sz="2400" b="1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14" name="矩形 39">
            <a:extLst>
              <a:ext uri="{FF2B5EF4-FFF2-40B4-BE49-F238E27FC236}">
                <a16:creationId xmlns="" xmlns:a16="http://schemas.microsoft.com/office/drawing/2014/main" id="{53945336-854B-40C9-A22D-9C9561D8E5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96051" y="2300818"/>
            <a:ext cx="3932767" cy="996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20000"/>
              </a:lnSpc>
              <a:spcBef>
                <a:spcPts val="896"/>
              </a:spcBef>
            </a:pPr>
            <a:r>
              <a: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请替换文字内容，添加相关标题，修改文字内容，也可以直接复制你的内容到此请替换文字内容，添加相关标题，修改文字内容，也可以直接复制你的内容到此。</a:t>
            </a:r>
            <a:endParaRPr lang="es-ES" altLang="zh-CN" sz="16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lvl="0" defTabSz="1285829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defRPr/>
            </a:pPr>
            <a:endParaRPr lang="en-US" altLang="zh-CN" sz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" name="矩形 40">
            <a:extLst>
              <a:ext uri="{FF2B5EF4-FFF2-40B4-BE49-F238E27FC236}">
                <a16:creationId xmlns="" xmlns:a16="http://schemas.microsoft.com/office/drawing/2014/main" id="{A0685E5D-F51D-42F9-A857-1320DD117E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96051" y="3337985"/>
            <a:ext cx="3932767" cy="996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20000"/>
              </a:lnSpc>
              <a:spcBef>
                <a:spcPts val="896"/>
              </a:spcBef>
            </a:pPr>
            <a:r>
              <a: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请替换文字内容，添加相关标题，修改文字内容，也可以直接复制你的内容到此请替换文字内容，添加相关标题，修改文字内容，也可以直接复制你的内容到此。</a:t>
            </a:r>
            <a:endParaRPr lang="es-ES" altLang="zh-CN" sz="16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lvl="0" defTabSz="1285829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defRPr/>
            </a:pPr>
            <a:endParaRPr lang="en-US" altLang="zh-CN" sz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6" name="矩形 41">
            <a:extLst>
              <a:ext uri="{FF2B5EF4-FFF2-40B4-BE49-F238E27FC236}">
                <a16:creationId xmlns="" xmlns:a16="http://schemas.microsoft.com/office/drawing/2014/main" id="{281EC7D2-6A3E-4CE3-BC20-CFD03719B4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96051" y="4294718"/>
            <a:ext cx="3932767" cy="996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20000"/>
              </a:lnSpc>
              <a:spcBef>
                <a:spcPts val="896"/>
              </a:spcBef>
            </a:pPr>
            <a:r>
              <a: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请替换文字内容，添加相关标题，修改文字内容，也可以直接复制你的内容到此请替换文字内容，添加相关标题，修改文字内容，也可以直接复制你的内容到此。</a:t>
            </a:r>
            <a:endParaRPr lang="es-ES" altLang="zh-CN" sz="16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lvl="0" defTabSz="1285829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defRPr/>
            </a:pPr>
            <a:endParaRPr lang="en-US" altLang="zh-CN" sz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7" name="矩形 42">
            <a:extLst>
              <a:ext uri="{FF2B5EF4-FFF2-40B4-BE49-F238E27FC236}">
                <a16:creationId xmlns="" xmlns:a16="http://schemas.microsoft.com/office/drawing/2014/main" id="{0B9540B4-1593-4DFA-90E2-07723E926E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96051" y="5230285"/>
            <a:ext cx="3932767" cy="996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20000"/>
              </a:lnSpc>
              <a:spcBef>
                <a:spcPts val="896"/>
              </a:spcBef>
            </a:pPr>
            <a:r>
              <a: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请替换文字内容，添加相关标题，修改文字内容，也可以直接复制你的内容到此请替换文字内容，添加相关标题，修改文字内容，也可以直接复制你的内容到此。</a:t>
            </a:r>
            <a:endParaRPr lang="es-ES" altLang="zh-CN" sz="16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lvl="0" defTabSz="1285829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defRPr/>
            </a:pPr>
            <a:endParaRPr lang="en-US" altLang="zh-CN" sz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8" name="组合 25">
            <a:extLst>
              <a:ext uri="{FF2B5EF4-FFF2-40B4-BE49-F238E27FC236}">
                <a16:creationId xmlns="" xmlns:a16="http://schemas.microsoft.com/office/drawing/2014/main" id="{4EB8B368-4DC6-4B37-ADE9-054356452B8C}"/>
              </a:ext>
            </a:extLst>
          </p:cNvPr>
          <p:cNvGrpSpPr>
            <a:grpSpLocks/>
          </p:cNvGrpSpPr>
          <p:nvPr/>
        </p:nvGrpSpPr>
        <p:grpSpPr bwMode="auto">
          <a:xfrm>
            <a:off x="1373717" y="2120901"/>
            <a:ext cx="2103968" cy="3740151"/>
            <a:chOff x="0" y="0"/>
            <a:chExt cx="1485900" cy="2655887"/>
          </a:xfrm>
        </p:grpSpPr>
        <p:sp>
          <p:nvSpPr>
            <p:cNvPr id="19" name="矩形 8">
              <a:extLst>
                <a:ext uri="{FF2B5EF4-FFF2-40B4-BE49-F238E27FC236}">
                  <a16:creationId xmlns="" xmlns:a16="http://schemas.microsoft.com/office/drawing/2014/main" id="{A7727B6F-F2A4-4FCA-90D2-3D990FF18A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485900" cy="509534"/>
            </a:xfrm>
            <a:prstGeom prst="rect">
              <a:avLst/>
            </a:prstGeom>
            <a:gradFill>
              <a:gsLst>
                <a:gs pos="0">
                  <a:srgbClr val="DFA118"/>
                </a:gs>
                <a:gs pos="100000">
                  <a:srgbClr val="AF4838"/>
                </a:gs>
              </a:gsLst>
              <a:lin ang="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377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2311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宋体" panose="02010600030101010101" pitchFamily="2" charset="-122"/>
              </a:endParaRPr>
            </a:p>
          </p:txBody>
        </p:sp>
        <p:sp>
          <p:nvSpPr>
            <p:cNvPr id="20" name="矩形 9">
              <a:extLst>
                <a:ext uri="{FF2B5EF4-FFF2-40B4-BE49-F238E27FC236}">
                  <a16:creationId xmlns="" xmlns:a16="http://schemas.microsoft.com/office/drawing/2014/main" id="{C9DED197-F3FF-4B5A-9065-57BBC1321E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509534"/>
              <a:ext cx="1485900" cy="676372"/>
            </a:xfrm>
            <a:prstGeom prst="rect">
              <a:avLst/>
            </a:prstGeom>
            <a:gradFill>
              <a:gsLst>
                <a:gs pos="0">
                  <a:srgbClr val="DFA118"/>
                </a:gs>
                <a:gs pos="100000">
                  <a:srgbClr val="AF4838"/>
                </a:gs>
              </a:gsLst>
              <a:lin ang="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377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2311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宋体" panose="02010600030101010101" pitchFamily="2" charset="-122"/>
              </a:endParaRPr>
            </a:p>
          </p:txBody>
        </p:sp>
        <p:sp>
          <p:nvSpPr>
            <p:cNvPr id="21" name="矩形 10">
              <a:extLst>
                <a:ext uri="{FF2B5EF4-FFF2-40B4-BE49-F238E27FC236}">
                  <a16:creationId xmlns="" xmlns:a16="http://schemas.microsoft.com/office/drawing/2014/main" id="{DA026416-FB41-4DCA-AF44-8C3DE0CCF1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1185906"/>
              <a:ext cx="1485900" cy="694408"/>
            </a:xfrm>
            <a:prstGeom prst="rect">
              <a:avLst/>
            </a:prstGeom>
            <a:gradFill>
              <a:gsLst>
                <a:gs pos="0">
                  <a:srgbClr val="DFA118"/>
                </a:gs>
                <a:gs pos="100000">
                  <a:srgbClr val="AF4838"/>
                </a:gs>
              </a:gsLst>
              <a:lin ang="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377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2311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宋体" panose="02010600030101010101" pitchFamily="2" charset="-122"/>
              </a:endParaRPr>
            </a:p>
          </p:txBody>
        </p:sp>
        <p:sp>
          <p:nvSpPr>
            <p:cNvPr id="22" name="矩形 11">
              <a:extLst>
                <a:ext uri="{FF2B5EF4-FFF2-40B4-BE49-F238E27FC236}">
                  <a16:creationId xmlns="" xmlns:a16="http://schemas.microsoft.com/office/drawing/2014/main" id="{63A84C5C-BE8A-4534-A77A-84AC26BB33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1880314"/>
              <a:ext cx="1485900" cy="775573"/>
            </a:xfrm>
            <a:prstGeom prst="rect">
              <a:avLst/>
            </a:prstGeom>
            <a:gradFill>
              <a:gsLst>
                <a:gs pos="0">
                  <a:srgbClr val="DFA118"/>
                </a:gs>
                <a:gs pos="100000">
                  <a:srgbClr val="AF4838"/>
                </a:gs>
              </a:gsLst>
              <a:lin ang="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377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2311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宋体" panose="02010600030101010101" pitchFamily="2" charset="-122"/>
              </a:endParaRPr>
            </a:p>
          </p:txBody>
        </p:sp>
        <p:sp>
          <p:nvSpPr>
            <p:cNvPr id="23" name="矩形 20">
              <a:extLst>
                <a:ext uri="{FF2B5EF4-FFF2-40B4-BE49-F238E27FC236}">
                  <a16:creationId xmlns="" xmlns:a16="http://schemas.microsoft.com/office/drawing/2014/main" id="{2D58A604-7EB4-41D7-83D1-92E580BB2F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9529" y="138280"/>
              <a:ext cx="384009" cy="218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lvl="0" algn="ctr" defTabSz="914363">
                <a:defRPr/>
              </a:pPr>
              <a:r>
                <a:rPr lang="zh-CN" altLang="en-US" sz="14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14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矩形 21">
              <a:extLst>
                <a:ext uri="{FF2B5EF4-FFF2-40B4-BE49-F238E27FC236}">
                  <a16:creationId xmlns="" xmlns:a16="http://schemas.microsoft.com/office/drawing/2014/main" id="{7EA02FD2-5668-4488-849F-11226E0EFC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9529" y="745512"/>
              <a:ext cx="384009" cy="218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lvl="0" algn="ctr" defTabSz="914363">
                <a:defRPr/>
              </a:pPr>
              <a:r>
                <a:rPr lang="zh-CN" altLang="en-US" sz="14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14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矩形 22">
              <a:extLst>
                <a:ext uri="{FF2B5EF4-FFF2-40B4-BE49-F238E27FC236}">
                  <a16:creationId xmlns="" xmlns:a16="http://schemas.microsoft.com/office/drawing/2014/main" id="{3F0AC39C-7E19-4761-8B26-50EDCC80E9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509" y="1445933"/>
              <a:ext cx="384009" cy="218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lvl="0" algn="ctr" defTabSz="914363">
                <a:defRPr/>
              </a:pPr>
              <a:r>
                <a:rPr lang="zh-CN" altLang="en-US" sz="14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14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矩形 23">
              <a:extLst>
                <a:ext uri="{FF2B5EF4-FFF2-40B4-BE49-F238E27FC236}">
                  <a16:creationId xmlns="" xmlns:a16="http://schemas.microsoft.com/office/drawing/2014/main" id="{5087190B-A5A0-43E0-9B94-09B783049F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509" y="2129820"/>
              <a:ext cx="384009" cy="218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lvl="0" algn="ctr" defTabSz="914363">
                <a:defRPr/>
              </a:pPr>
              <a:r>
                <a:rPr lang="zh-CN" altLang="en-US" sz="14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14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9053959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836 1.85185E-6 L -1.45833E-6 1.85185E-6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24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081 -7.40741E-7 L 4.58333E-6 -7.40741E-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3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animBg="1"/>
      <p:bldP spid="3" grpId="1" animBg="1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21480C5D-6EA5-4FCC-9428-BEFCB67B7072}"/>
              </a:ext>
            </a:extLst>
          </p:cNvPr>
          <p:cNvSpPr/>
          <p:nvPr/>
        </p:nvSpPr>
        <p:spPr>
          <a:xfrm>
            <a:off x="250786" y="251475"/>
            <a:ext cx="2628796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pPr algn="ctr" defTabSz="914400"/>
            <a:r>
              <a:rPr lang="zh-CN" altLang="en-US" sz="2000" spc="300" dirty="0">
                <a:solidFill>
                  <a:srgbClr val="DFA11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添加你的标题</a:t>
            </a:r>
          </a:p>
        </p:txBody>
      </p:sp>
      <p:sp>
        <p:nvSpPr>
          <p:cNvPr id="3" name="任意多边形 6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14A9210B-2C5B-45AA-8C7F-90942588BDF8}"/>
              </a:ext>
            </a:extLst>
          </p:cNvPr>
          <p:cNvSpPr/>
          <p:nvPr/>
        </p:nvSpPr>
        <p:spPr>
          <a:xfrm flipV="1">
            <a:off x="474897" y="651585"/>
            <a:ext cx="2272806" cy="45719"/>
          </a:xfrm>
          <a:custGeom>
            <a:avLst/>
            <a:gdLst>
              <a:gd name="connsiteX0" fmla="*/ 0 w 3125338"/>
              <a:gd name="connsiteY0" fmla="*/ 0 h 0"/>
              <a:gd name="connsiteX1" fmla="*/ 3125338 w 312533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25338">
                <a:moveTo>
                  <a:pt x="0" y="0"/>
                </a:moveTo>
                <a:lnTo>
                  <a:pt x="3125338" y="0"/>
                </a:lnTo>
              </a:path>
            </a:pathLst>
          </a:custGeom>
          <a:noFill/>
          <a:ln w="12700" cap="flat" cmpd="sng" algn="ctr">
            <a:gradFill>
              <a:gsLst>
                <a:gs pos="0">
                  <a:srgbClr val="C99115"/>
                </a:gs>
                <a:gs pos="100000">
                  <a:srgbClr val="C99115">
                    <a:alpha val="0"/>
                  </a:srgbClr>
                </a:gs>
              </a:gsLst>
              <a:lin ang="0" scaled="0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" name="图片 68">
            <a:extLst>
              <a:ext uri="{FF2B5EF4-FFF2-40B4-BE49-F238E27FC236}">
                <a16:creationId xmlns="" xmlns:a16="http://schemas.microsoft.com/office/drawing/2014/main" id="{102904B9-1B53-4B4C-97A3-CDEFD86782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25" b="29488"/>
          <a:stretch>
            <a:fillRect/>
          </a:stretch>
        </p:blipFill>
        <p:spPr bwMode="auto">
          <a:xfrm>
            <a:off x="0" y="782109"/>
            <a:ext cx="12192000" cy="3431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70">
            <a:extLst>
              <a:ext uri="{FF2B5EF4-FFF2-40B4-BE49-F238E27FC236}">
                <a16:creationId xmlns="" xmlns:a16="http://schemas.microsoft.com/office/drawing/2014/main" id="{6C29C54C-D465-4549-9A5D-C951381442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1500" y="4583642"/>
            <a:ext cx="3488267" cy="1377951"/>
          </a:xfrm>
          <a:prstGeom prst="rect">
            <a:avLst/>
          </a:prstGeom>
          <a:noFill/>
          <a:ln w="50800">
            <a:gradFill>
              <a:gsLst>
                <a:gs pos="0">
                  <a:srgbClr val="DFA11A"/>
                </a:gs>
                <a:gs pos="100000">
                  <a:srgbClr val="B24E38"/>
                </a:gs>
              </a:gsLst>
              <a:lin ang="5400000" scaled="1"/>
            </a:gra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marL="0" marR="0" lvl="0" indent="0" algn="ctr" defTabSz="914377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311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宋体" panose="02010600030101010101" pitchFamily="2" charset="-122"/>
            </a:endParaRPr>
          </a:p>
        </p:txBody>
      </p:sp>
      <p:sp>
        <p:nvSpPr>
          <p:cNvPr id="6" name="矩形 71">
            <a:extLst>
              <a:ext uri="{FF2B5EF4-FFF2-40B4-BE49-F238E27FC236}">
                <a16:creationId xmlns="" xmlns:a16="http://schemas.microsoft.com/office/drawing/2014/main" id="{01CE2087-CC9B-4B36-867C-F84896E8CE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51867" y="4583642"/>
            <a:ext cx="3488267" cy="1377951"/>
          </a:xfrm>
          <a:prstGeom prst="rect">
            <a:avLst/>
          </a:prstGeom>
          <a:noFill/>
          <a:ln w="50800">
            <a:gradFill>
              <a:gsLst>
                <a:gs pos="0">
                  <a:srgbClr val="DFA11A"/>
                </a:gs>
                <a:gs pos="100000">
                  <a:srgbClr val="B24E38"/>
                </a:gs>
              </a:gsLst>
              <a:lin ang="5400000" scaled="1"/>
            </a:gra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defTabSz="914377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311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7" name="矩形 72">
            <a:extLst>
              <a:ext uri="{FF2B5EF4-FFF2-40B4-BE49-F238E27FC236}">
                <a16:creationId xmlns="" xmlns:a16="http://schemas.microsoft.com/office/drawing/2014/main" id="{844F0346-CA9C-4C61-9F27-0DDFB53A21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32233" y="4583642"/>
            <a:ext cx="3488267" cy="1377951"/>
          </a:xfrm>
          <a:prstGeom prst="rect">
            <a:avLst/>
          </a:prstGeom>
          <a:noFill/>
          <a:ln w="50800">
            <a:gradFill>
              <a:gsLst>
                <a:gs pos="0">
                  <a:srgbClr val="DFA11A"/>
                </a:gs>
                <a:gs pos="100000">
                  <a:srgbClr val="B24E38"/>
                </a:gs>
              </a:gsLst>
              <a:lin ang="5400000" scaled="1"/>
            </a:gra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marL="0" marR="0" lvl="0" indent="0" algn="ctr" defTabSz="914377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311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宋体" panose="02010600030101010101" pitchFamily="2" charset="-122"/>
            </a:endParaRPr>
          </a:p>
        </p:txBody>
      </p:sp>
      <p:sp>
        <p:nvSpPr>
          <p:cNvPr id="8" name="矩形 74">
            <a:extLst>
              <a:ext uri="{FF2B5EF4-FFF2-40B4-BE49-F238E27FC236}">
                <a16:creationId xmlns="" xmlns:a16="http://schemas.microsoft.com/office/drawing/2014/main" id="{B7350FE7-FC6F-478B-A0D6-655E9C6DF5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9617" y="4915959"/>
            <a:ext cx="1370888" cy="74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377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267" b="1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80%</a:t>
            </a:r>
            <a:endParaRPr lang="zh-CN" altLang="en-US" sz="4267" b="1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9" name="矩形 75">
            <a:extLst>
              <a:ext uri="{FF2B5EF4-FFF2-40B4-BE49-F238E27FC236}">
                <a16:creationId xmlns="" xmlns:a16="http://schemas.microsoft.com/office/drawing/2014/main" id="{9AF50590-BBCD-43C4-A884-0903A87B88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7604" y="6073776"/>
            <a:ext cx="100540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 defTabSz="914363">
              <a:defRPr/>
            </a:pPr>
            <a:r>
              <a:rPr lang="zh-CN" altLang="en-US" sz="32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3200" b="1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76">
            <a:extLst>
              <a:ext uri="{FF2B5EF4-FFF2-40B4-BE49-F238E27FC236}">
                <a16:creationId xmlns="" xmlns:a16="http://schemas.microsoft.com/office/drawing/2014/main" id="{20A521EA-CD9E-4C58-8733-6DC3A775FE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53354" y="6073776"/>
            <a:ext cx="100540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 defTabSz="914363">
              <a:defRPr/>
            </a:pPr>
            <a:r>
              <a:rPr lang="zh-CN" altLang="en-US" sz="32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3200" b="1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77">
            <a:extLst>
              <a:ext uri="{FF2B5EF4-FFF2-40B4-BE49-F238E27FC236}">
                <a16:creationId xmlns="" xmlns:a16="http://schemas.microsoft.com/office/drawing/2014/main" id="{07BBFCD3-DC26-41E4-8F2D-A7F89C32F5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65233" y="4915959"/>
            <a:ext cx="1370888" cy="74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377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267" b="1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90%</a:t>
            </a:r>
            <a:endParaRPr lang="zh-CN" altLang="en-US" sz="4267" b="1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12" name="矩形 78">
            <a:extLst>
              <a:ext uri="{FF2B5EF4-FFF2-40B4-BE49-F238E27FC236}">
                <a16:creationId xmlns="" xmlns:a16="http://schemas.microsoft.com/office/drawing/2014/main" id="{0D977B05-B318-4426-AC4E-EA398B40BD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33418" y="4882092"/>
            <a:ext cx="1449436" cy="74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377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267" b="1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10W</a:t>
            </a:r>
            <a:endParaRPr lang="zh-CN" altLang="en-US" sz="4267" b="1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13" name="矩形 79">
            <a:extLst>
              <a:ext uri="{FF2B5EF4-FFF2-40B4-BE49-F238E27FC236}">
                <a16:creationId xmlns="" xmlns:a16="http://schemas.microsoft.com/office/drawing/2014/main" id="{B57B06F3-016F-4058-96B2-7B051BB318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43787" y="6073776"/>
            <a:ext cx="100540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 defTabSz="914363">
              <a:defRPr/>
            </a:pPr>
            <a:r>
              <a:rPr lang="zh-CN" altLang="en-US" sz="32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3200" b="1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681143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836 1.85185E-6 L -1.45833E-6 1.85185E-6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24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081 -7.40741E-7 L 4.58333E-6 -7.40741E-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3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animBg="1"/>
      <p:bldP spid="3" grpId="1" animBg="1"/>
      <p:bldP spid="5" grpId="0" animBg="1"/>
      <p:bldP spid="6" grpId="0" animBg="1"/>
      <p:bldP spid="7" grpId="0" animBg="1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6C04DC9D-D7CB-4691-83D1-79EED3FC8E51}"/>
              </a:ext>
            </a:extLst>
          </p:cNvPr>
          <p:cNvSpPr/>
          <p:nvPr/>
        </p:nvSpPr>
        <p:spPr>
          <a:xfrm>
            <a:off x="250786" y="251475"/>
            <a:ext cx="2628796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pPr algn="ctr" defTabSz="914400"/>
            <a:r>
              <a:rPr lang="zh-CN" altLang="en-US" sz="2000" spc="300" dirty="0">
                <a:solidFill>
                  <a:srgbClr val="DFA11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添加你的标题</a:t>
            </a:r>
          </a:p>
        </p:txBody>
      </p:sp>
      <p:sp>
        <p:nvSpPr>
          <p:cNvPr id="3" name="任意多边形 6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AE484BDA-7A65-4D04-A1CE-B2C3D1A2C6E1}"/>
              </a:ext>
            </a:extLst>
          </p:cNvPr>
          <p:cNvSpPr/>
          <p:nvPr/>
        </p:nvSpPr>
        <p:spPr>
          <a:xfrm flipV="1">
            <a:off x="474897" y="651585"/>
            <a:ext cx="2272806" cy="45719"/>
          </a:xfrm>
          <a:custGeom>
            <a:avLst/>
            <a:gdLst>
              <a:gd name="connsiteX0" fmla="*/ 0 w 3125338"/>
              <a:gd name="connsiteY0" fmla="*/ 0 h 0"/>
              <a:gd name="connsiteX1" fmla="*/ 3125338 w 312533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25338">
                <a:moveTo>
                  <a:pt x="0" y="0"/>
                </a:moveTo>
                <a:lnTo>
                  <a:pt x="3125338" y="0"/>
                </a:lnTo>
              </a:path>
            </a:pathLst>
          </a:custGeom>
          <a:noFill/>
          <a:ln w="12700" cap="flat" cmpd="sng" algn="ctr">
            <a:gradFill>
              <a:gsLst>
                <a:gs pos="0">
                  <a:srgbClr val="C99115"/>
                </a:gs>
                <a:gs pos="100000">
                  <a:srgbClr val="C99115">
                    <a:alpha val="0"/>
                  </a:srgbClr>
                </a:gs>
              </a:gsLst>
              <a:lin ang="0" scaled="0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任意多边形 22">
            <a:extLst>
              <a:ext uri="{FF2B5EF4-FFF2-40B4-BE49-F238E27FC236}">
                <a16:creationId xmlns="" xmlns:a16="http://schemas.microsoft.com/office/drawing/2014/main" id="{A2870197-E979-425A-8B48-4E8A867E3877}"/>
              </a:ext>
            </a:extLst>
          </p:cNvPr>
          <p:cNvSpPr>
            <a:spLocks/>
          </p:cNvSpPr>
          <p:nvPr/>
        </p:nvSpPr>
        <p:spPr bwMode="auto">
          <a:xfrm rot="5400000">
            <a:off x="8789728" y="717550"/>
            <a:ext cx="781051" cy="2180167"/>
          </a:xfrm>
          <a:custGeom>
            <a:avLst/>
            <a:gdLst>
              <a:gd name="T0" fmla="*/ 0 w 469128"/>
              <a:gd name="T1" fmla="*/ 1632726 h 1636326"/>
              <a:gd name="T2" fmla="*/ 0 w 469128"/>
              <a:gd name="T3" fmla="*/ 403530 h 1636326"/>
              <a:gd name="T4" fmla="*/ 1 w 469128"/>
              <a:gd name="T5" fmla="*/ 403530 h 1636326"/>
              <a:gd name="T6" fmla="*/ 456678 w 469128"/>
              <a:gd name="T7" fmla="*/ 0 h 1636326"/>
              <a:gd name="T8" fmla="*/ 913353 w 469128"/>
              <a:gd name="T9" fmla="*/ 403530 h 1636326"/>
              <a:gd name="T10" fmla="*/ 913353 w 469128"/>
              <a:gd name="T11" fmla="*/ 403530 h 1636326"/>
              <a:gd name="T12" fmla="*/ 913353 w 469128"/>
              <a:gd name="T13" fmla="*/ 1632726 h 1636326"/>
              <a:gd name="T14" fmla="*/ 0 w 469128"/>
              <a:gd name="T15" fmla="*/ 1632726 h 163632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469128" h="1636326">
                <a:moveTo>
                  <a:pt x="0" y="1636326"/>
                </a:moveTo>
                <a:lnTo>
                  <a:pt x="0" y="404420"/>
                </a:lnTo>
                <a:lnTo>
                  <a:pt x="1" y="404420"/>
                </a:lnTo>
                <a:lnTo>
                  <a:pt x="234565" y="0"/>
                </a:lnTo>
                <a:lnTo>
                  <a:pt x="469128" y="404420"/>
                </a:lnTo>
                <a:lnTo>
                  <a:pt x="469128" y="1636326"/>
                </a:lnTo>
                <a:lnTo>
                  <a:pt x="0" y="1636326"/>
                </a:lnTo>
                <a:close/>
              </a:path>
            </a:pathLst>
          </a:custGeom>
          <a:gradFill>
            <a:gsLst>
              <a:gs pos="0">
                <a:srgbClr val="DFA11A"/>
              </a:gs>
              <a:gs pos="100000">
                <a:srgbClr val="B24E38"/>
              </a:gs>
            </a:gsLst>
            <a:lin ang="5400000" scaled="1"/>
          </a:gradFill>
          <a:ln>
            <a:noFill/>
          </a:ln>
        </p:spPr>
        <p:txBody>
          <a:bodyPr anchor="ctr"/>
          <a:lstStyle/>
          <a:p>
            <a:pPr defTabSz="914377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311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5" name="矩形 6">
            <a:extLst>
              <a:ext uri="{FF2B5EF4-FFF2-40B4-BE49-F238E27FC236}">
                <a16:creationId xmlns="" xmlns:a16="http://schemas.microsoft.com/office/drawing/2014/main" id="{75D332B7-2B50-47CA-99D1-57ACBB8FE3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65286" y="1417109"/>
            <a:ext cx="124884" cy="1570567"/>
          </a:xfrm>
          <a:prstGeom prst="rect">
            <a:avLst/>
          </a:prstGeom>
          <a:gradFill>
            <a:gsLst>
              <a:gs pos="0">
                <a:srgbClr val="DFA11A"/>
              </a:gs>
              <a:gs pos="100000">
                <a:srgbClr val="B24E38"/>
              </a:gs>
            </a:gsLst>
            <a:lin ang="5400000" scaled="1"/>
          </a:gradFill>
          <a:ln>
            <a:noFill/>
          </a:ln>
        </p:spPr>
        <p:txBody>
          <a:bodyPr anchor="ctr"/>
          <a:lstStyle/>
          <a:p>
            <a:pPr marL="0" marR="0" lvl="0" indent="0" algn="ctr" defTabSz="914377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311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宋体" panose="02010600030101010101" pitchFamily="2" charset="-122"/>
            </a:endParaRPr>
          </a:p>
        </p:txBody>
      </p:sp>
      <p:sp>
        <p:nvSpPr>
          <p:cNvPr id="6" name="矩形 7">
            <a:extLst>
              <a:ext uri="{FF2B5EF4-FFF2-40B4-BE49-F238E27FC236}">
                <a16:creationId xmlns="" xmlns:a16="http://schemas.microsoft.com/office/drawing/2014/main" id="{0370A69F-5B6C-44E7-86E6-9813874C52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29103" y="2198160"/>
            <a:ext cx="1625600" cy="789516"/>
          </a:xfrm>
          <a:prstGeom prst="rect">
            <a:avLst/>
          </a:prstGeom>
          <a:gradFill>
            <a:gsLst>
              <a:gs pos="0">
                <a:srgbClr val="DFA11A"/>
              </a:gs>
              <a:gs pos="100000">
                <a:srgbClr val="B24E38"/>
              </a:gs>
            </a:gsLst>
            <a:lin ang="5400000" scaled="1"/>
          </a:gradFill>
          <a:ln>
            <a:noFill/>
          </a:ln>
        </p:spPr>
        <p:txBody>
          <a:bodyPr anchor="ctr"/>
          <a:lstStyle/>
          <a:p>
            <a:pPr marL="0" marR="0" lvl="0" indent="0" algn="ctr" defTabSz="914377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311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宋体" panose="02010600030101010101" pitchFamily="2" charset="-122"/>
            </a:endParaRPr>
          </a:p>
        </p:txBody>
      </p:sp>
      <p:sp>
        <p:nvSpPr>
          <p:cNvPr id="7" name="矩形 26">
            <a:extLst>
              <a:ext uri="{FF2B5EF4-FFF2-40B4-BE49-F238E27FC236}">
                <a16:creationId xmlns="" xmlns:a16="http://schemas.microsoft.com/office/drawing/2014/main" id="{1A96D605-A021-49F2-A9AF-CF64F9EEE4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44752" y="2983442"/>
            <a:ext cx="1625600" cy="789517"/>
          </a:xfrm>
          <a:prstGeom prst="rect">
            <a:avLst/>
          </a:prstGeom>
          <a:gradFill>
            <a:gsLst>
              <a:gs pos="0">
                <a:srgbClr val="DFA11A"/>
              </a:gs>
              <a:gs pos="100000">
                <a:srgbClr val="B24E38"/>
              </a:gs>
            </a:gsLst>
            <a:lin ang="5400000" scaled="1"/>
          </a:gradFill>
          <a:ln>
            <a:noFill/>
          </a:ln>
        </p:spPr>
        <p:txBody>
          <a:bodyPr anchor="ctr"/>
          <a:lstStyle/>
          <a:p>
            <a:pPr algn="ctr" defTabSz="914377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311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8" name="矩形 27">
            <a:extLst>
              <a:ext uri="{FF2B5EF4-FFF2-40B4-BE49-F238E27FC236}">
                <a16:creationId xmlns="" xmlns:a16="http://schemas.microsoft.com/office/drawing/2014/main" id="{41C848BE-38A0-4AB4-AB64-A2CE2F9C11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93637" y="2202393"/>
            <a:ext cx="122767" cy="1570567"/>
          </a:xfrm>
          <a:prstGeom prst="rect">
            <a:avLst/>
          </a:prstGeom>
          <a:gradFill>
            <a:gsLst>
              <a:gs pos="0">
                <a:srgbClr val="DFA11A"/>
              </a:gs>
              <a:gs pos="100000">
                <a:srgbClr val="B24E38"/>
              </a:gs>
            </a:gsLst>
            <a:lin ang="5400000" scaled="1"/>
          </a:gradFill>
          <a:ln>
            <a:noFill/>
          </a:ln>
        </p:spPr>
        <p:txBody>
          <a:bodyPr anchor="ctr"/>
          <a:lstStyle/>
          <a:p>
            <a:pPr algn="ctr" defTabSz="914377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311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9" name="矩形 31">
            <a:extLst>
              <a:ext uri="{FF2B5EF4-FFF2-40B4-BE49-F238E27FC236}">
                <a16:creationId xmlns="" xmlns:a16="http://schemas.microsoft.com/office/drawing/2014/main" id="{95F685F9-16CB-4256-9B26-ADDD53E27C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6586" y="2983442"/>
            <a:ext cx="122767" cy="1570567"/>
          </a:xfrm>
          <a:prstGeom prst="rect">
            <a:avLst/>
          </a:prstGeom>
          <a:gradFill>
            <a:gsLst>
              <a:gs pos="0">
                <a:srgbClr val="DFA11A"/>
              </a:gs>
              <a:gs pos="100000">
                <a:srgbClr val="B24E38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0" marR="0" lvl="0" indent="0" algn="ctr" defTabSz="914377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311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宋体" panose="02010600030101010101" pitchFamily="2" charset="-122"/>
            </a:endParaRPr>
          </a:p>
        </p:txBody>
      </p:sp>
      <p:sp>
        <p:nvSpPr>
          <p:cNvPr id="10" name="矩形 32">
            <a:extLst>
              <a:ext uri="{FF2B5EF4-FFF2-40B4-BE49-F238E27FC236}">
                <a16:creationId xmlns="" xmlns:a16="http://schemas.microsoft.com/office/drawing/2014/main" id="{77BB47EA-E28A-4F72-9AFC-AC445FAFD3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60403" y="3764493"/>
            <a:ext cx="1625600" cy="789516"/>
          </a:xfrm>
          <a:prstGeom prst="rect">
            <a:avLst/>
          </a:prstGeom>
          <a:gradFill>
            <a:gsLst>
              <a:gs pos="0">
                <a:srgbClr val="DFA11A"/>
              </a:gs>
              <a:gs pos="100000">
                <a:srgbClr val="B24E38"/>
              </a:gs>
            </a:gsLst>
            <a:lin ang="5400000" scaled="1"/>
          </a:gradFill>
          <a:ln>
            <a:noFill/>
          </a:ln>
        </p:spPr>
        <p:txBody>
          <a:bodyPr anchor="ctr"/>
          <a:lstStyle/>
          <a:p>
            <a:pPr marL="0" marR="0" lvl="0" indent="0" algn="ctr" defTabSz="914377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311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宋体" panose="02010600030101010101" pitchFamily="2" charset="-122"/>
            </a:endParaRPr>
          </a:p>
        </p:txBody>
      </p:sp>
      <p:sp>
        <p:nvSpPr>
          <p:cNvPr id="11" name="矩形 33">
            <a:extLst>
              <a:ext uri="{FF2B5EF4-FFF2-40B4-BE49-F238E27FC236}">
                <a16:creationId xmlns="" xmlns:a16="http://schemas.microsoft.com/office/drawing/2014/main" id="{C069E70B-4111-46B5-B758-26A061E833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6052" y="4549775"/>
            <a:ext cx="1625600" cy="789517"/>
          </a:xfrm>
          <a:prstGeom prst="rect">
            <a:avLst/>
          </a:prstGeom>
          <a:gradFill>
            <a:gsLst>
              <a:gs pos="0">
                <a:srgbClr val="DFA11A"/>
              </a:gs>
              <a:gs pos="100000">
                <a:srgbClr val="B24E38"/>
              </a:gs>
            </a:gsLst>
            <a:lin ang="5400000" scaled="1"/>
          </a:gradFill>
          <a:ln>
            <a:noFill/>
          </a:ln>
        </p:spPr>
        <p:txBody>
          <a:bodyPr anchor="ctr"/>
          <a:lstStyle/>
          <a:p>
            <a:pPr algn="ctr" defTabSz="914377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311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12" name="矩形 34">
            <a:extLst>
              <a:ext uri="{FF2B5EF4-FFF2-40B4-BE49-F238E27FC236}">
                <a16:creationId xmlns="" xmlns:a16="http://schemas.microsoft.com/office/drawing/2014/main" id="{F71682C2-30EE-4369-9274-91ECFC2DD0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24937" y="3768726"/>
            <a:ext cx="122767" cy="1570567"/>
          </a:xfrm>
          <a:prstGeom prst="rect">
            <a:avLst/>
          </a:prstGeom>
          <a:gradFill>
            <a:gsLst>
              <a:gs pos="0">
                <a:srgbClr val="DFA11A"/>
              </a:gs>
              <a:gs pos="100000">
                <a:srgbClr val="B24E38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defTabSz="914377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311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13" name="矩形 35">
            <a:extLst>
              <a:ext uri="{FF2B5EF4-FFF2-40B4-BE49-F238E27FC236}">
                <a16:creationId xmlns="" xmlns:a16="http://schemas.microsoft.com/office/drawing/2014/main" id="{3D12CBDF-BE93-466D-A5EE-8C74956A92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74402" y="1561043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 defTabSz="914363">
              <a:defRPr/>
            </a:pPr>
            <a:r>
              <a:rPr lang="zh-CN" altLang="en-US" sz="24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400" b="1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36">
            <a:extLst>
              <a:ext uri="{FF2B5EF4-FFF2-40B4-BE49-F238E27FC236}">
                <a16:creationId xmlns="" xmlns:a16="http://schemas.microsoft.com/office/drawing/2014/main" id="{ABAF5C59-8880-4738-BFC2-E7A6F88FDF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05550" y="2346327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 defTabSz="914363">
              <a:defRPr/>
            </a:pPr>
            <a:r>
              <a:rPr lang="zh-CN" altLang="en-US" sz="24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400" b="1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37">
            <a:extLst>
              <a:ext uri="{FF2B5EF4-FFF2-40B4-BE49-F238E27FC236}">
                <a16:creationId xmlns="" xmlns:a16="http://schemas.microsoft.com/office/drawing/2014/main" id="{32A3A697-8E39-4121-BB3E-26C4CA6564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68280" y="3152776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 defTabSz="914363">
              <a:defRPr/>
            </a:pPr>
            <a:r>
              <a:rPr lang="zh-CN" altLang="en-US" sz="24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400" b="1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39">
            <a:extLst>
              <a:ext uri="{FF2B5EF4-FFF2-40B4-BE49-F238E27FC236}">
                <a16:creationId xmlns="" xmlns:a16="http://schemas.microsoft.com/office/drawing/2014/main" id="{64F50DB3-CE0C-40FF-A9F2-D411980163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62147" y="3912660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 defTabSz="914363">
              <a:defRPr/>
            </a:pPr>
            <a:r>
              <a:rPr lang="zh-CN" altLang="en-US" sz="24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400" b="1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40">
            <a:extLst>
              <a:ext uri="{FF2B5EF4-FFF2-40B4-BE49-F238E27FC236}">
                <a16:creationId xmlns="" xmlns:a16="http://schemas.microsoft.com/office/drawing/2014/main" id="{CFAD93DB-3B3F-408B-B297-9DF8F1DB90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20335" y="4697943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 defTabSz="914363">
              <a:defRPr/>
            </a:pPr>
            <a:r>
              <a:rPr lang="zh-CN" altLang="en-US" sz="24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400" b="1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46">
            <a:extLst>
              <a:ext uri="{FF2B5EF4-FFF2-40B4-BE49-F238E27FC236}">
                <a16:creationId xmlns="" xmlns:a16="http://schemas.microsoft.com/office/drawing/2014/main" id="{41398E75-0504-4ECD-A88B-593AEA7C12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26670" y="2291292"/>
            <a:ext cx="3661833" cy="921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522288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22288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22288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22288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22288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22288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22288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22288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22288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20000"/>
              </a:lnSpc>
              <a:spcBef>
                <a:spcPts val="896"/>
              </a:spcBef>
            </a:pPr>
            <a:r>
              <a:rPr lang="zh-CN" altLang="en-US" sz="1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请替换文字内容，添加相关标题，修改文字内容，也可以直接复制你的内容到此请替换文字内容，添加相关标题，修改文字内容，也可以直接复制你的内容到此。</a:t>
            </a:r>
            <a:endParaRPr lang="es-ES" altLang="zh-CN" sz="1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lvl="0" defTabSz="1285829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defRPr/>
            </a:pPr>
            <a:endParaRPr lang="en-US" altLang="zh-CN" sz="11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9" name="TextBox 46">
            <a:extLst>
              <a:ext uri="{FF2B5EF4-FFF2-40B4-BE49-F238E27FC236}">
                <a16:creationId xmlns="" xmlns:a16="http://schemas.microsoft.com/office/drawing/2014/main" id="{899EFDAC-DE00-44B2-BEFD-C739372614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29103" y="3068108"/>
            <a:ext cx="3659716" cy="921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522288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22288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22288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22288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22288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22288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22288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22288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22288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20000"/>
              </a:lnSpc>
              <a:spcBef>
                <a:spcPts val="896"/>
              </a:spcBef>
            </a:pPr>
            <a:r>
              <a:rPr lang="zh-CN" altLang="en-US" sz="1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请替换文字内容，添加相关标题，修改文字内容，也可以直接复制你的内容到此请替换文字内容，添加相关标题，修改文字内容，也可以直接复制你的内容到此。</a:t>
            </a:r>
            <a:endParaRPr lang="es-ES" altLang="zh-CN" sz="1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lvl="0" defTabSz="1285829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defRPr/>
            </a:pPr>
            <a:endParaRPr lang="en-US" altLang="zh-CN" sz="11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" name="TextBox 46">
            <a:extLst>
              <a:ext uri="{FF2B5EF4-FFF2-40B4-BE49-F238E27FC236}">
                <a16:creationId xmlns="" xmlns:a16="http://schemas.microsoft.com/office/drawing/2014/main" id="{C0E3B266-A67C-465E-A420-492FB3DF37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44752" y="3844926"/>
            <a:ext cx="3659717" cy="921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522288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22288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22288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22288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22288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22288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22288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22288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22288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20000"/>
              </a:lnSpc>
              <a:spcBef>
                <a:spcPts val="896"/>
              </a:spcBef>
            </a:pPr>
            <a:r>
              <a:rPr lang="zh-CN" altLang="en-US" sz="1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请替换文字内容，添加相关标题，修改文字内容，也可以直接复制你的内容到此请替换文字内容，添加相关标题，修改文字内容，也可以直接复制你的内容到此。</a:t>
            </a:r>
            <a:endParaRPr lang="es-ES" altLang="zh-CN" sz="1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lvl="0" defTabSz="1285829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defRPr/>
            </a:pPr>
            <a:endParaRPr lang="en-US" altLang="zh-CN" sz="11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1" name="TextBox 46">
            <a:extLst>
              <a:ext uri="{FF2B5EF4-FFF2-40B4-BE49-F238E27FC236}">
                <a16:creationId xmlns="" xmlns:a16="http://schemas.microsoft.com/office/drawing/2014/main" id="{E7FB7C31-1C2A-4EE4-9FC5-EFFA9B0B2B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47703" y="4583642"/>
            <a:ext cx="3659716" cy="921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522288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22288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22288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22288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22288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22288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22288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22288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22288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20000"/>
              </a:lnSpc>
              <a:spcBef>
                <a:spcPts val="896"/>
              </a:spcBef>
            </a:pPr>
            <a:r>
              <a:rPr lang="zh-CN" altLang="en-US" sz="1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请替换文字内容，添加相关标题，修改文字内容，也可以直接复制你的内容到此请替换文字内容，添加相关标题，修改文字内容，也可以直接复制你的内容到此。</a:t>
            </a:r>
            <a:endParaRPr lang="es-ES" altLang="zh-CN" sz="1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lvl="0" defTabSz="1285829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defRPr/>
            </a:pPr>
            <a:endParaRPr lang="en-US" altLang="zh-CN" sz="11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38057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836 1.85185E-6 L -1.45833E-6 1.85185E-6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24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081 -7.40741E-7 L 4.58333E-6 -7.40741E-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3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animBg="1"/>
      <p:bldP spid="3" grpId="1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正五边形 2">
            <a:extLst>
              <a:ext uri="{FF2B5EF4-FFF2-40B4-BE49-F238E27FC236}">
                <a16:creationId xmlns="" xmlns:a16="http://schemas.microsoft.com/office/drawing/2014/main" id="{98871CC5-C07E-413D-86BD-C89D767AE362}"/>
              </a:ext>
            </a:extLst>
          </p:cNvPr>
          <p:cNvSpPr/>
          <p:nvPr/>
        </p:nvSpPr>
        <p:spPr>
          <a:xfrm>
            <a:off x="-1" y="-16492"/>
            <a:ext cx="12195809" cy="1948159"/>
          </a:xfrm>
          <a:custGeom>
            <a:avLst/>
            <a:gdLst>
              <a:gd name="connsiteX0" fmla="*/ 1 w 960120"/>
              <a:gd name="connsiteY0" fmla="*/ 349269 h 914400"/>
              <a:gd name="connsiteX1" fmla="*/ 480060 w 960120"/>
              <a:gd name="connsiteY1" fmla="*/ 0 h 914400"/>
              <a:gd name="connsiteX2" fmla="*/ 960119 w 960120"/>
              <a:gd name="connsiteY2" fmla="*/ 349269 h 914400"/>
              <a:gd name="connsiteX3" fmla="*/ 776753 w 960120"/>
              <a:gd name="connsiteY3" fmla="*/ 914398 h 914400"/>
              <a:gd name="connsiteX4" fmla="*/ 183367 w 960120"/>
              <a:gd name="connsiteY4" fmla="*/ 914398 h 914400"/>
              <a:gd name="connsiteX5" fmla="*/ 1 w 960120"/>
              <a:gd name="connsiteY5" fmla="*/ 349269 h 914400"/>
              <a:gd name="connsiteX0" fmla="*/ 0 w 960118"/>
              <a:gd name="connsiteY0" fmla="*/ 349269 h 1223008"/>
              <a:gd name="connsiteX1" fmla="*/ 480059 w 960118"/>
              <a:gd name="connsiteY1" fmla="*/ 0 h 1223008"/>
              <a:gd name="connsiteX2" fmla="*/ 960118 w 960118"/>
              <a:gd name="connsiteY2" fmla="*/ 349269 h 1223008"/>
              <a:gd name="connsiteX3" fmla="*/ 250972 w 960118"/>
              <a:gd name="connsiteY3" fmla="*/ 1223008 h 1223008"/>
              <a:gd name="connsiteX4" fmla="*/ 183366 w 960118"/>
              <a:gd name="connsiteY4" fmla="*/ 914398 h 1223008"/>
              <a:gd name="connsiteX5" fmla="*/ 0 w 960118"/>
              <a:gd name="connsiteY5" fmla="*/ 349269 h 1223008"/>
              <a:gd name="connsiteX0" fmla="*/ 0 w 6332218"/>
              <a:gd name="connsiteY0" fmla="*/ 560070 h 1433809"/>
              <a:gd name="connsiteX1" fmla="*/ 480059 w 6332218"/>
              <a:gd name="connsiteY1" fmla="*/ 210801 h 1433809"/>
              <a:gd name="connsiteX2" fmla="*/ 6332218 w 6332218"/>
              <a:gd name="connsiteY2" fmla="*/ 0 h 1433809"/>
              <a:gd name="connsiteX3" fmla="*/ 250972 w 6332218"/>
              <a:gd name="connsiteY3" fmla="*/ 1433809 h 1433809"/>
              <a:gd name="connsiteX4" fmla="*/ 183366 w 6332218"/>
              <a:gd name="connsiteY4" fmla="*/ 1125199 h 1433809"/>
              <a:gd name="connsiteX5" fmla="*/ 0 w 6332218"/>
              <a:gd name="connsiteY5" fmla="*/ 560070 h 1433809"/>
              <a:gd name="connsiteX0" fmla="*/ 0 w 6332218"/>
              <a:gd name="connsiteY0" fmla="*/ 1057929 h 1931668"/>
              <a:gd name="connsiteX1" fmla="*/ 6320789 w 6332218"/>
              <a:gd name="connsiteY1" fmla="*/ 0 h 1931668"/>
              <a:gd name="connsiteX2" fmla="*/ 6332218 w 6332218"/>
              <a:gd name="connsiteY2" fmla="*/ 497859 h 1931668"/>
              <a:gd name="connsiteX3" fmla="*/ 250972 w 6332218"/>
              <a:gd name="connsiteY3" fmla="*/ 1931668 h 1931668"/>
              <a:gd name="connsiteX4" fmla="*/ 183366 w 6332218"/>
              <a:gd name="connsiteY4" fmla="*/ 1623058 h 1931668"/>
              <a:gd name="connsiteX5" fmla="*/ 0 w 6332218"/>
              <a:gd name="connsiteY5" fmla="*/ 1057929 h 1931668"/>
              <a:gd name="connsiteX0" fmla="*/ 0 w 12184378"/>
              <a:gd name="connsiteY0" fmla="*/ 6369 h 1931668"/>
              <a:gd name="connsiteX1" fmla="*/ 12172949 w 12184378"/>
              <a:gd name="connsiteY1" fmla="*/ 0 h 1931668"/>
              <a:gd name="connsiteX2" fmla="*/ 12184378 w 12184378"/>
              <a:gd name="connsiteY2" fmla="*/ 497859 h 1931668"/>
              <a:gd name="connsiteX3" fmla="*/ 6103132 w 12184378"/>
              <a:gd name="connsiteY3" fmla="*/ 1931668 h 1931668"/>
              <a:gd name="connsiteX4" fmla="*/ 6035526 w 12184378"/>
              <a:gd name="connsiteY4" fmla="*/ 1623058 h 1931668"/>
              <a:gd name="connsiteX5" fmla="*/ 0 w 12184378"/>
              <a:gd name="connsiteY5" fmla="*/ 6369 h 1931668"/>
              <a:gd name="connsiteX0" fmla="*/ 0 w 12184378"/>
              <a:gd name="connsiteY0" fmla="*/ 6369 h 1931668"/>
              <a:gd name="connsiteX1" fmla="*/ 12172949 w 12184378"/>
              <a:gd name="connsiteY1" fmla="*/ 0 h 1931668"/>
              <a:gd name="connsiteX2" fmla="*/ 12184378 w 12184378"/>
              <a:gd name="connsiteY2" fmla="*/ 497859 h 1931668"/>
              <a:gd name="connsiteX3" fmla="*/ 6103132 w 12184378"/>
              <a:gd name="connsiteY3" fmla="*/ 1931668 h 1931668"/>
              <a:gd name="connsiteX4" fmla="*/ 486 w 12184378"/>
              <a:gd name="connsiteY4" fmla="*/ 502918 h 1931668"/>
              <a:gd name="connsiteX5" fmla="*/ 0 w 12184378"/>
              <a:gd name="connsiteY5" fmla="*/ 6369 h 1931668"/>
              <a:gd name="connsiteX0" fmla="*/ 10944 w 12183892"/>
              <a:gd name="connsiteY0" fmla="*/ 6369 h 1931668"/>
              <a:gd name="connsiteX1" fmla="*/ 12172463 w 12183892"/>
              <a:gd name="connsiteY1" fmla="*/ 0 h 1931668"/>
              <a:gd name="connsiteX2" fmla="*/ 12183892 w 12183892"/>
              <a:gd name="connsiteY2" fmla="*/ 497859 h 1931668"/>
              <a:gd name="connsiteX3" fmla="*/ 6102646 w 12183892"/>
              <a:gd name="connsiteY3" fmla="*/ 1931668 h 1931668"/>
              <a:gd name="connsiteX4" fmla="*/ 0 w 12183892"/>
              <a:gd name="connsiteY4" fmla="*/ 502918 h 1931668"/>
              <a:gd name="connsiteX5" fmla="*/ 10944 w 12183892"/>
              <a:gd name="connsiteY5" fmla="*/ 6369 h 1931668"/>
              <a:gd name="connsiteX0" fmla="*/ 33804 w 12206752"/>
              <a:gd name="connsiteY0" fmla="*/ 6369 h 1931668"/>
              <a:gd name="connsiteX1" fmla="*/ 12195323 w 12206752"/>
              <a:gd name="connsiteY1" fmla="*/ 0 h 1931668"/>
              <a:gd name="connsiteX2" fmla="*/ 12206752 w 12206752"/>
              <a:gd name="connsiteY2" fmla="*/ 497859 h 1931668"/>
              <a:gd name="connsiteX3" fmla="*/ 6125506 w 12206752"/>
              <a:gd name="connsiteY3" fmla="*/ 1931668 h 1931668"/>
              <a:gd name="connsiteX4" fmla="*/ 0 w 12206752"/>
              <a:gd name="connsiteY4" fmla="*/ 502918 h 1931668"/>
              <a:gd name="connsiteX5" fmla="*/ 33804 w 12206752"/>
              <a:gd name="connsiteY5" fmla="*/ 6369 h 1931668"/>
              <a:gd name="connsiteX0" fmla="*/ 0 w 12207238"/>
              <a:gd name="connsiteY0" fmla="*/ 6369 h 1931668"/>
              <a:gd name="connsiteX1" fmla="*/ 12195809 w 12207238"/>
              <a:gd name="connsiteY1" fmla="*/ 0 h 1931668"/>
              <a:gd name="connsiteX2" fmla="*/ 12207238 w 12207238"/>
              <a:gd name="connsiteY2" fmla="*/ 497859 h 1931668"/>
              <a:gd name="connsiteX3" fmla="*/ 6125992 w 12207238"/>
              <a:gd name="connsiteY3" fmla="*/ 1931668 h 1931668"/>
              <a:gd name="connsiteX4" fmla="*/ 486 w 12207238"/>
              <a:gd name="connsiteY4" fmla="*/ 502918 h 1931668"/>
              <a:gd name="connsiteX5" fmla="*/ 0 w 12207238"/>
              <a:gd name="connsiteY5" fmla="*/ 6369 h 1931668"/>
              <a:gd name="connsiteX0" fmla="*/ 0 w 12207238"/>
              <a:gd name="connsiteY0" fmla="*/ 0 h 1948159"/>
              <a:gd name="connsiteX1" fmla="*/ 12195809 w 12207238"/>
              <a:gd name="connsiteY1" fmla="*/ 16491 h 1948159"/>
              <a:gd name="connsiteX2" fmla="*/ 12207238 w 12207238"/>
              <a:gd name="connsiteY2" fmla="*/ 514350 h 1948159"/>
              <a:gd name="connsiteX3" fmla="*/ 6125992 w 12207238"/>
              <a:gd name="connsiteY3" fmla="*/ 1948159 h 1948159"/>
              <a:gd name="connsiteX4" fmla="*/ 486 w 12207238"/>
              <a:gd name="connsiteY4" fmla="*/ 519409 h 1948159"/>
              <a:gd name="connsiteX5" fmla="*/ 0 w 12207238"/>
              <a:gd name="connsiteY5" fmla="*/ 0 h 1948159"/>
              <a:gd name="connsiteX0" fmla="*/ 0 w 12195809"/>
              <a:gd name="connsiteY0" fmla="*/ 0 h 1948159"/>
              <a:gd name="connsiteX1" fmla="*/ 12195809 w 12195809"/>
              <a:gd name="connsiteY1" fmla="*/ 16491 h 1948159"/>
              <a:gd name="connsiteX2" fmla="*/ 12184378 w 12195809"/>
              <a:gd name="connsiteY2" fmla="*/ 525780 h 1948159"/>
              <a:gd name="connsiteX3" fmla="*/ 6125992 w 12195809"/>
              <a:gd name="connsiteY3" fmla="*/ 1948159 h 1948159"/>
              <a:gd name="connsiteX4" fmla="*/ 486 w 12195809"/>
              <a:gd name="connsiteY4" fmla="*/ 519409 h 1948159"/>
              <a:gd name="connsiteX5" fmla="*/ 0 w 12195809"/>
              <a:gd name="connsiteY5" fmla="*/ 0 h 1948159"/>
              <a:gd name="connsiteX0" fmla="*/ 0 w 12230099"/>
              <a:gd name="connsiteY0" fmla="*/ 0 h 1948159"/>
              <a:gd name="connsiteX1" fmla="*/ 12230099 w 12230099"/>
              <a:gd name="connsiteY1" fmla="*/ 5061 h 1948159"/>
              <a:gd name="connsiteX2" fmla="*/ 12184378 w 12230099"/>
              <a:gd name="connsiteY2" fmla="*/ 525780 h 1948159"/>
              <a:gd name="connsiteX3" fmla="*/ 6125992 w 12230099"/>
              <a:gd name="connsiteY3" fmla="*/ 1948159 h 1948159"/>
              <a:gd name="connsiteX4" fmla="*/ 486 w 12230099"/>
              <a:gd name="connsiteY4" fmla="*/ 519409 h 1948159"/>
              <a:gd name="connsiteX5" fmla="*/ 0 w 12230099"/>
              <a:gd name="connsiteY5" fmla="*/ 0 h 1948159"/>
              <a:gd name="connsiteX0" fmla="*/ 0 w 12195809"/>
              <a:gd name="connsiteY0" fmla="*/ 0 h 1948159"/>
              <a:gd name="connsiteX1" fmla="*/ 12195809 w 12195809"/>
              <a:gd name="connsiteY1" fmla="*/ 5061 h 1948159"/>
              <a:gd name="connsiteX2" fmla="*/ 12184378 w 12195809"/>
              <a:gd name="connsiteY2" fmla="*/ 525780 h 1948159"/>
              <a:gd name="connsiteX3" fmla="*/ 6125992 w 12195809"/>
              <a:gd name="connsiteY3" fmla="*/ 1948159 h 1948159"/>
              <a:gd name="connsiteX4" fmla="*/ 486 w 12195809"/>
              <a:gd name="connsiteY4" fmla="*/ 519409 h 1948159"/>
              <a:gd name="connsiteX5" fmla="*/ 0 w 12195809"/>
              <a:gd name="connsiteY5" fmla="*/ 0 h 1948159"/>
              <a:gd name="connsiteX0" fmla="*/ 0 w 12195809"/>
              <a:gd name="connsiteY0" fmla="*/ 0 h 1948159"/>
              <a:gd name="connsiteX1" fmla="*/ 12195809 w 12195809"/>
              <a:gd name="connsiteY1" fmla="*/ 5061 h 1948159"/>
              <a:gd name="connsiteX2" fmla="*/ 12195808 w 12195809"/>
              <a:gd name="connsiteY2" fmla="*/ 514350 h 1948159"/>
              <a:gd name="connsiteX3" fmla="*/ 6125992 w 12195809"/>
              <a:gd name="connsiteY3" fmla="*/ 1948159 h 1948159"/>
              <a:gd name="connsiteX4" fmla="*/ 486 w 12195809"/>
              <a:gd name="connsiteY4" fmla="*/ 519409 h 1948159"/>
              <a:gd name="connsiteX5" fmla="*/ 0 w 12195809"/>
              <a:gd name="connsiteY5" fmla="*/ 0 h 1948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5809" h="1948159">
                <a:moveTo>
                  <a:pt x="0" y="0"/>
                </a:moveTo>
                <a:lnTo>
                  <a:pt x="12195809" y="5061"/>
                </a:lnTo>
                <a:cubicBezTo>
                  <a:pt x="12195809" y="174824"/>
                  <a:pt x="12195808" y="344587"/>
                  <a:pt x="12195808" y="514350"/>
                </a:cubicBezTo>
                <a:lnTo>
                  <a:pt x="6125992" y="1948159"/>
                </a:lnTo>
                <a:lnTo>
                  <a:pt x="486" y="519409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DFA118"/>
              </a:gs>
              <a:gs pos="100000">
                <a:srgbClr val="AF4838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/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91105726-49C5-4C64-9443-5897E95F3282}"/>
              </a:ext>
            </a:extLst>
          </p:cNvPr>
          <p:cNvSpPr txBox="1"/>
          <p:nvPr/>
        </p:nvSpPr>
        <p:spPr>
          <a:xfrm>
            <a:off x="5390017" y="542093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3C6026E4-6C74-4314-9136-4B6352F9304A}"/>
              </a:ext>
            </a:extLst>
          </p:cNvPr>
          <p:cNvSpPr/>
          <p:nvPr/>
        </p:nvSpPr>
        <p:spPr>
          <a:xfrm>
            <a:off x="4240531" y="2547399"/>
            <a:ext cx="4480560" cy="754380"/>
          </a:xfrm>
          <a:prstGeom prst="rect">
            <a:avLst/>
          </a:prstGeom>
          <a:solidFill>
            <a:srgbClr val="17171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59D2BCFB-50D8-4637-8CD3-1B0B38B27D15}"/>
              </a:ext>
            </a:extLst>
          </p:cNvPr>
          <p:cNvSpPr/>
          <p:nvPr/>
        </p:nvSpPr>
        <p:spPr>
          <a:xfrm>
            <a:off x="3394714" y="2547399"/>
            <a:ext cx="845820" cy="754380"/>
          </a:xfrm>
          <a:prstGeom prst="rect">
            <a:avLst/>
          </a:prstGeom>
          <a:gradFill>
            <a:gsLst>
              <a:gs pos="0">
                <a:srgbClr val="DFA118"/>
              </a:gs>
              <a:gs pos="100000">
                <a:srgbClr val="AF4838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="" xmlns:a16="http://schemas.microsoft.com/office/drawing/2014/main" id="{5A20AD60-C8D3-43B0-9B89-B13B716684A1}"/>
              </a:ext>
            </a:extLst>
          </p:cNvPr>
          <p:cNvSpPr/>
          <p:nvPr/>
        </p:nvSpPr>
        <p:spPr>
          <a:xfrm>
            <a:off x="4240531" y="3397027"/>
            <a:ext cx="4480560" cy="754380"/>
          </a:xfrm>
          <a:prstGeom prst="rect">
            <a:avLst/>
          </a:prstGeom>
          <a:solidFill>
            <a:srgbClr val="17171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="" xmlns:a16="http://schemas.microsoft.com/office/drawing/2014/main" id="{158A4DB7-0E10-462D-8EE2-4553B3A37578}"/>
              </a:ext>
            </a:extLst>
          </p:cNvPr>
          <p:cNvSpPr/>
          <p:nvPr/>
        </p:nvSpPr>
        <p:spPr>
          <a:xfrm>
            <a:off x="3394714" y="3397027"/>
            <a:ext cx="845820" cy="754380"/>
          </a:xfrm>
          <a:prstGeom prst="rect">
            <a:avLst/>
          </a:prstGeom>
          <a:gradFill>
            <a:gsLst>
              <a:gs pos="0">
                <a:srgbClr val="DFA118"/>
              </a:gs>
              <a:gs pos="100000">
                <a:srgbClr val="AF4838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="" xmlns:a16="http://schemas.microsoft.com/office/drawing/2014/main" id="{E68C9779-4575-4D78-9064-FE29C6ECE31F}"/>
              </a:ext>
            </a:extLst>
          </p:cNvPr>
          <p:cNvSpPr/>
          <p:nvPr/>
        </p:nvSpPr>
        <p:spPr>
          <a:xfrm>
            <a:off x="4240531" y="4235227"/>
            <a:ext cx="4480560" cy="754380"/>
          </a:xfrm>
          <a:prstGeom prst="rect">
            <a:avLst/>
          </a:prstGeom>
          <a:solidFill>
            <a:srgbClr val="17171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BE298515-01CF-4850-99E1-2A16E63F0BCA}"/>
              </a:ext>
            </a:extLst>
          </p:cNvPr>
          <p:cNvSpPr/>
          <p:nvPr/>
        </p:nvSpPr>
        <p:spPr>
          <a:xfrm>
            <a:off x="3394714" y="4235227"/>
            <a:ext cx="845820" cy="754380"/>
          </a:xfrm>
          <a:prstGeom prst="rect">
            <a:avLst/>
          </a:prstGeom>
          <a:gradFill>
            <a:gsLst>
              <a:gs pos="0">
                <a:srgbClr val="DFA118"/>
              </a:gs>
              <a:gs pos="100000">
                <a:srgbClr val="AF4838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="" xmlns:a16="http://schemas.microsoft.com/office/drawing/2014/main" id="{BA781C66-71D5-4000-9C51-6ABA67FD1295}"/>
              </a:ext>
            </a:extLst>
          </p:cNvPr>
          <p:cNvSpPr/>
          <p:nvPr/>
        </p:nvSpPr>
        <p:spPr>
          <a:xfrm>
            <a:off x="4240531" y="5073427"/>
            <a:ext cx="4480560" cy="754380"/>
          </a:xfrm>
          <a:prstGeom prst="rect">
            <a:avLst/>
          </a:prstGeom>
          <a:solidFill>
            <a:srgbClr val="17171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="" xmlns:a16="http://schemas.microsoft.com/office/drawing/2014/main" id="{62C6E20F-A9C7-40A8-9A7A-66D556BDB587}"/>
              </a:ext>
            </a:extLst>
          </p:cNvPr>
          <p:cNvSpPr/>
          <p:nvPr/>
        </p:nvSpPr>
        <p:spPr>
          <a:xfrm>
            <a:off x="3394714" y="5073427"/>
            <a:ext cx="845820" cy="754380"/>
          </a:xfrm>
          <a:prstGeom prst="rect">
            <a:avLst/>
          </a:prstGeom>
          <a:gradFill>
            <a:gsLst>
              <a:gs pos="0">
                <a:srgbClr val="DFA118"/>
              </a:gs>
              <a:gs pos="100000">
                <a:srgbClr val="AF4838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324407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ED60DA4B-D183-4010-9477-2DE72D7DD417}"/>
              </a:ext>
            </a:extLst>
          </p:cNvPr>
          <p:cNvSpPr/>
          <p:nvPr/>
        </p:nvSpPr>
        <p:spPr>
          <a:xfrm>
            <a:off x="250786" y="251475"/>
            <a:ext cx="2628796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pPr algn="ctr" defTabSz="914400"/>
            <a:r>
              <a:rPr lang="zh-CN" altLang="en-US" sz="2000" spc="300" dirty="0">
                <a:solidFill>
                  <a:srgbClr val="DFA11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添加你的标题</a:t>
            </a:r>
          </a:p>
        </p:txBody>
      </p:sp>
      <p:sp>
        <p:nvSpPr>
          <p:cNvPr id="3" name="任意多边形 6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D2B560D4-A5C6-43C3-AE55-F32C241FDA19}"/>
              </a:ext>
            </a:extLst>
          </p:cNvPr>
          <p:cNvSpPr/>
          <p:nvPr/>
        </p:nvSpPr>
        <p:spPr>
          <a:xfrm flipV="1">
            <a:off x="474897" y="651585"/>
            <a:ext cx="2272806" cy="45719"/>
          </a:xfrm>
          <a:custGeom>
            <a:avLst/>
            <a:gdLst>
              <a:gd name="connsiteX0" fmla="*/ 0 w 3125338"/>
              <a:gd name="connsiteY0" fmla="*/ 0 h 0"/>
              <a:gd name="connsiteX1" fmla="*/ 3125338 w 312533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25338">
                <a:moveTo>
                  <a:pt x="0" y="0"/>
                </a:moveTo>
                <a:lnTo>
                  <a:pt x="3125338" y="0"/>
                </a:lnTo>
              </a:path>
            </a:pathLst>
          </a:custGeom>
          <a:noFill/>
          <a:ln w="12700" cap="flat" cmpd="sng" algn="ctr">
            <a:gradFill>
              <a:gsLst>
                <a:gs pos="0">
                  <a:srgbClr val="C99115"/>
                </a:gs>
                <a:gs pos="100000">
                  <a:srgbClr val="C99115">
                    <a:alpha val="0"/>
                  </a:srgbClr>
                </a:gs>
              </a:gsLst>
              <a:lin ang="0" scaled="0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矩形 4">
            <a:extLst>
              <a:ext uri="{FF2B5EF4-FFF2-40B4-BE49-F238E27FC236}">
                <a16:creationId xmlns="" xmlns:a16="http://schemas.microsoft.com/office/drawing/2014/main" id="{65391BF4-ED65-4CAD-81E2-AE56599F2A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4701" y="1674284"/>
            <a:ext cx="1579033" cy="1581149"/>
          </a:xfrm>
          <a:prstGeom prst="rect">
            <a:avLst/>
          </a:prstGeom>
          <a:gradFill>
            <a:gsLst>
              <a:gs pos="0">
                <a:srgbClr val="DFA11A"/>
              </a:gs>
              <a:gs pos="100000">
                <a:srgbClr val="B24E38"/>
              </a:gs>
            </a:gsLst>
            <a:lin ang="5400000" scaled="1"/>
          </a:gradFill>
          <a:ln>
            <a:noFill/>
          </a:ln>
        </p:spPr>
        <p:txBody>
          <a:bodyPr anchor="ctr"/>
          <a:lstStyle/>
          <a:p>
            <a:pPr algn="ctr" defTabSz="914377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311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5" name="矩形 34">
            <a:extLst>
              <a:ext uri="{FF2B5EF4-FFF2-40B4-BE49-F238E27FC236}">
                <a16:creationId xmlns="" xmlns:a16="http://schemas.microsoft.com/office/drawing/2014/main" id="{BAA59353-D124-40A8-B73E-AF42B6C96B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82334" y="1693334"/>
            <a:ext cx="1579033" cy="1581151"/>
          </a:xfrm>
          <a:prstGeom prst="rect">
            <a:avLst/>
          </a:prstGeom>
          <a:gradFill>
            <a:gsLst>
              <a:gs pos="0">
                <a:srgbClr val="DFA11A"/>
              </a:gs>
              <a:gs pos="100000">
                <a:srgbClr val="B24E38"/>
              </a:gs>
            </a:gsLst>
            <a:lin ang="5400000" scaled="1"/>
          </a:gradFill>
          <a:ln>
            <a:noFill/>
          </a:ln>
        </p:spPr>
        <p:txBody>
          <a:bodyPr anchor="ctr"/>
          <a:lstStyle/>
          <a:p>
            <a:pPr marL="0" marR="0" lvl="0" indent="0" algn="ctr" defTabSz="914377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311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宋体" panose="02010600030101010101" pitchFamily="2" charset="-122"/>
            </a:endParaRPr>
          </a:p>
        </p:txBody>
      </p:sp>
      <p:sp>
        <p:nvSpPr>
          <p:cNvPr id="6" name="矩形 37">
            <a:extLst>
              <a:ext uri="{FF2B5EF4-FFF2-40B4-BE49-F238E27FC236}">
                <a16:creationId xmlns="" xmlns:a16="http://schemas.microsoft.com/office/drawing/2014/main" id="{E005905F-7A46-4097-90E7-5218AF797A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4701" y="3481918"/>
            <a:ext cx="1579033" cy="1581149"/>
          </a:xfrm>
          <a:prstGeom prst="rect">
            <a:avLst/>
          </a:prstGeom>
          <a:gradFill>
            <a:gsLst>
              <a:gs pos="0">
                <a:srgbClr val="DFA11A"/>
              </a:gs>
              <a:gs pos="100000">
                <a:srgbClr val="B24E38"/>
              </a:gs>
            </a:gsLst>
            <a:lin ang="5400000" scaled="1"/>
          </a:gradFill>
          <a:ln>
            <a:noFill/>
          </a:ln>
        </p:spPr>
        <p:txBody>
          <a:bodyPr anchor="ctr"/>
          <a:lstStyle/>
          <a:p>
            <a:pPr marL="0" marR="0" lvl="0" indent="0" algn="ctr" defTabSz="914377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311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宋体" panose="02010600030101010101" pitchFamily="2" charset="-122"/>
            </a:endParaRPr>
          </a:p>
        </p:txBody>
      </p:sp>
      <p:sp>
        <p:nvSpPr>
          <p:cNvPr id="7" name="矩形 38">
            <a:extLst>
              <a:ext uri="{FF2B5EF4-FFF2-40B4-BE49-F238E27FC236}">
                <a16:creationId xmlns="" xmlns:a16="http://schemas.microsoft.com/office/drawing/2014/main" id="{0E88B65C-8EFC-4AA1-B03C-54176643E0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82334" y="3481918"/>
            <a:ext cx="1579033" cy="1581149"/>
          </a:xfrm>
          <a:prstGeom prst="rect">
            <a:avLst/>
          </a:prstGeom>
          <a:gradFill>
            <a:gsLst>
              <a:gs pos="0">
                <a:srgbClr val="DFA11A"/>
              </a:gs>
              <a:gs pos="100000">
                <a:srgbClr val="B24E38"/>
              </a:gs>
            </a:gsLst>
            <a:lin ang="5400000" scaled="1"/>
          </a:gradFill>
          <a:ln>
            <a:noFill/>
          </a:ln>
        </p:spPr>
        <p:txBody>
          <a:bodyPr anchor="ctr"/>
          <a:lstStyle/>
          <a:p>
            <a:pPr algn="ctr" defTabSz="914377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311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8" name="矩形 39">
            <a:extLst>
              <a:ext uri="{FF2B5EF4-FFF2-40B4-BE49-F238E27FC236}">
                <a16:creationId xmlns="" xmlns:a16="http://schemas.microsoft.com/office/drawing/2014/main" id="{94847BD4-51F2-4F56-AE31-E5647DAA6D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0701" y="2692401"/>
            <a:ext cx="563033" cy="563033"/>
          </a:xfrm>
          <a:prstGeom prst="rect">
            <a:avLst/>
          </a:prstGeom>
          <a:gradFill>
            <a:gsLst>
              <a:gs pos="0">
                <a:srgbClr val="DFA11A"/>
              </a:gs>
              <a:gs pos="100000">
                <a:srgbClr val="B24E38"/>
              </a:gs>
            </a:gsLst>
            <a:lin ang="5400000" scaled="1"/>
          </a:gradFill>
          <a:ln>
            <a:noFill/>
          </a:ln>
        </p:spPr>
        <p:txBody>
          <a:bodyPr anchor="ctr"/>
          <a:lstStyle/>
          <a:p>
            <a:pPr algn="ctr" defTabSz="914377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311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9" name="矩形 43">
            <a:extLst>
              <a:ext uri="{FF2B5EF4-FFF2-40B4-BE49-F238E27FC236}">
                <a16:creationId xmlns="" xmlns:a16="http://schemas.microsoft.com/office/drawing/2014/main" id="{088AF330-3511-4E37-BBEE-CE3264749D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82334" y="2711452"/>
            <a:ext cx="560917" cy="563033"/>
          </a:xfrm>
          <a:prstGeom prst="rect">
            <a:avLst/>
          </a:prstGeom>
          <a:gradFill>
            <a:gsLst>
              <a:gs pos="0">
                <a:srgbClr val="DFA11A"/>
              </a:gs>
              <a:gs pos="100000">
                <a:srgbClr val="B24E38"/>
              </a:gs>
            </a:gsLst>
            <a:lin ang="5400000" scaled="1"/>
          </a:gradFill>
          <a:ln>
            <a:noFill/>
          </a:ln>
        </p:spPr>
        <p:txBody>
          <a:bodyPr anchor="ctr"/>
          <a:lstStyle/>
          <a:p>
            <a:pPr algn="ctr" defTabSz="914377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311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10" name="矩形 44">
            <a:extLst>
              <a:ext uri="{FF2B5EF4-FFF2-40B4-BE49-F238E27FC236}">
                <a16:creationId xmlns="" xmlns:a16="http://schemas.microsoft.com/office/drawing/2014/main" id="{7CAA4BF7-01D6-4D8A-B10F-3C441DED46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0701" y="3481918"/>
            <a:ext cx="563033" cy="563033"/>
          </a:xfrm>
          <a:prstGeom prst="rect">
            <a:avLst/>
          </a:prstGeom>
          <a:gradFill>
            <a:gsLst>
              <a:gs pos="0">
                <a:srgbClr val="DFA11A"/>
              </a:gs>
              <a:gs pos="100000">
                <a:srgbClr val="B24E38"/>
              </a:gs>
            </a:gsLst>
            <a:lin ang="5400000" scaled="1"/>
          </a:gradFill>
          <a:ln>
            <a:noFill/>
          </a:ln>
        </p:spPr>
        <p:txBody>
          <a:bodyPr anchor="ctr"/>
          <a:lstStyle/>
          <a:p>
            <a:pPr algn="ctr" defTabSz="914377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311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11" name="矩形 45">
            <a:extLst>
              <a:ext uri="{FF2B5EF4-FFF2-40B4-BE49-F238E27FC236}">
                <a16:creationId xmlns="" xmlns:a16="http://schemas.microsoft.com/office/drawing/2014/main" id="{825F5D7C-0537-4F46-827D-9A00F995D0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82334" y="3481918"/>
            <a:ext cx="560917" cy="563033"/>
          </a:xfrm>
          <a:prstGeom prst="rect">
            <a:avLst/>
          </a:prstGeom>
          <a:gradFill>
            <a:gsLst>
              <a:gs pos="0">
                <a:srgbClr val="DFA11A"/>
              </a:gs>
              <a:gs pos="100000">
                <a:srgbClr val="B24E38"/>
              </a:gs>
            </a:gsLst>
            <a:lin ang="5400000" scaled="1"/>
          </a:gradFill>
          <a:ln>
            <a:noFill/>
          </a:ln>
        </p:spPr>
        <p:txBody>
          <a:bodyPr anchor="ctr"/>
          <a:lstStyle/>
          <a:p>
            <a:pPr algn="ctr" defTabSz="914377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311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12" name="矩形 46">
            <a:extLst>
              <a:ext uri="{FF2B5EF4-FFF2-40B4-BE49-F238E27FC236}">
                <a16:creationId xmlns="" xmlns:a16="http://schemas.microsoft.com/office/drawing/2014/main" id="{344218BA-39D4-40A1-806D-8C2FDE59EE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0700" y="2692400"/>
            <a:ext cx="441146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377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667" b="1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A</a:t>
            </a:r>
            <a:endParaRPr lang="zh-CN" altLang="en-US" sz="2667" b="1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13" name="矩形 47">
            <a:extLst>
              <a:ext uri="{FF2B5EF4-FFF2-40B4-BE49-F238E27FC236}">
                <a16:creationId xmlns="" xmlns:a16="http://schemas.microsoft.com/office/drawing/2014/main" id="{956C133D-F00B-46DB-8B0D-4A831BD894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05617" y="2711451"/>
            <a:ext cx="418704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377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667" b="1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B</a:t>
            </a:r>
            <a:endParaRPr lang="zh-CN" altLang="en-US" sz="2667" b="1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14" name="矩形 48">
            <a:extLst>
              <a:ext uri="{FF2B5EF4-FFF2-40B4-BE49-F238E27FC236}">
                <a16:creationId xmlns="" xmlns:a16="http://schemas.microsoft.com/office/drawing/2014/main" id="{691749EF-E3D0-4431-9D38-977B8F8088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05618" y="3481917"/>
            <a:ext cx="415498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377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667" b="1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C</a:t>
            </a:r>
            <a:endParaRPr lang="zh-CN" altLang="en-US" sz="2667" b="1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15" name="矩形 49">
            <a:extLst>
              <a:ext uri="{FF2B5EF4-FFF2-40B4-BE49-F238E27FC236}">
                <a16:creationId xmlns="" xmlns:a16="http://schemas.microsoft.com/office/drawing/2014/main" id="{6C90D521-2FF1-429C-9E87-C88DBA4E57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3033" y="3454400"/>
            <a:ext cx="455574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377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667" b="1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D</a:t>
            </a:r>
            <a:endParaRPr lang="zh-CN" altLang="en-US" sz="2667" b="1">
              <a:solidFill>
                <a:schemeClr val="bg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16" name="矩形 50">
            <a:extLst>
              <a:ext uri="{FF2B5EF4-FFF2-40B4-BE49-F238E27FC236}">
                <a16:creationId xmlns="" xmlns:a16="http://schemas.microsoft.com/office/drawing/2014/main" id="{7AB47B7F-577F-4CF4-9735-FFEF31DC0E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6003" y="2226733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 defTabSz="914363">
              <a:defRPr/>
            </a:pPr>
            <a:r>
              <a:rPr lang="zh-CN" altLang="en-US" sz="24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400" b="1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51">
            <a:extLst>
              <a:ext uri="{FF2B5EF4-FFF2-40B4-BE49-F238E27FC236}">
                <a16:creationId xmlns="" xmlns:a16="http://schemas.microsoft.com/office/drawing/2014/main" id="{712439A3-05D7-4D84-88FF-F941CEF598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27749" y="2226733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 defTabSz="914363">
              <a:defRPr/>
            </a:pPr>
            <a:r>
              <a:rPr lang="zh-CN" altLang="en-US" sz="24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400" b="1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52">
            <a:extLst>
              <a:ext uri="{FF2B5EF4-FFF2-40B4-BE49-F238E27FC236}">
                <a16:creationId xmlns="" xmlns:a16="http://schemas.microsoft.com/office/drawing/2014/main" id="{0981DA97-EB85-47ED-B532-8CF55FCC66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5296" y="4085167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 defTabSz="914363">
              <a:defRPr/>
            </a:pPr>
            <a:r>
              <a:rPr lang="zh-CN" altLang="en-US" sz="24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400" b="1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53">
            <a:extLst>
              <a:ext uri="{FF2B5EF4-FFF2-40B4-BE49-F238E27FC236}">
                <a16:creationId xmlns="" xmlns:a16="http://schemas.microsoft.com/office/drawing/2014/main" id="{3B2476F9-19AD-42B7-A11E-A0BF20FD71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6918" y="4085167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 defTabSz="914363">
              <a:defRPr/>
            </a:pPr>
            <a:r>
              <a:rPr lang="zh-CN" altLang="en-US" sz="24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400" b="1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54">
            <a:extLst>
              <a:ext uri="{FF2B5EF4-FFF2-40B4-BE49-F238E27FC236}">
                <a16:creationId xmlns="" xmlns:a16="http://schemas.microsoft.com/office/drawing/2014/main" id="{7314800F-9F58-49D2-9716-E789E698B6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89968" y="1979084"/>
            <a:ext cx="841897" cy="379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377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867" b="1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A</a:t>
            </a:r>
            <a:r>
              <a:rPr lang="zh-CN" altLang="en-US" sz="1867" b="1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模式</a:t>
            </a:r>
          </a:p>
        </p:txBody>
      </p:sp>
      <p:sp>
        <p:nvSpPr>
          <p:cNvPr id="21" name="TextBox 46">
            <a:extLst>
              <a:ext uri="{FF2B5EF4-FFF2-40B4-BE49-F238E27FC236}">
                <a16:creationId xmlns="" xmlns:a16="http://schemas.microsoft.com/office/drawing/2014/main" id="{1B262D5D-8B9D-4CC0-A7DD-F247CA7E46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89968" y="2370667"/>
            <a:ext cx="3687233" cy="921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522288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22288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22288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22288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22288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22288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22288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22288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22288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20000"/>
              </a:lnSpc>
              <a:spcBef>
                <a:spcPts val="896"/>
              </a:spcBef>
            </a:pPr>
            <a:r>
              <a:rPr lang="zh-CN" altLang="en-US" sz="1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请替换文字内容，添加相关标题，修改文字内容，也可以直接复制你的内容到此请替换文字内容，添加相关标题，修改文字内容，也可以直接复制你的内容到此。</a:t>
            </a:r>
            <a:endParaRPr lang="es-ES" altLang="zh-CN" sz="1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lvl="0" defTabSz="1285829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defRPr/>
            </a:pPr>
            <a:endParaRPr lang="en-US" altLang="zh-CN" sz="11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2" name="矩形 56">
            <a:extLst>
              <a:ext uri="{FF2B5EF4-FFF2-40B4-BE49-F238E27FC236}">
                <a16:creationId xmlns="" xmlns:a16="http://schemas.microsoft.com/office/drawing/2014/main" id="{485C2024-700A-48C8-8A4C-620AB5633A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7201" y="2000251"/>
            <a:ext cx="825867" cy="379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377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867" b="1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B</a:t>
            </a:r>
            <a:r>
              <a:rPr lang="zh-CN" altLang="en-US" sz="1867" b="1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模式</a:t>
            </a:r>
          </a:p>
        </p:txBody>
      </p:sp>
      <p:sp>
        <p:nvSpPr>
          <p:cNvPr id="23" name="TextBox 46">
            <a:extLst>
              <a:ext uri="{FF2B5EF4-FFF2-40B4-BE49-F238E27FC236}">
                <a16:creationId xmlns="" xmlns:a16="http://schemas.microsoft.com/office/drawing/2014/main" id="{09EDA517-7DCF-467A-B663-425FA6125A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77201" y="2389717"/>
            <a:ext cx="3689351" cy="921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522288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22288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22288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22288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22288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22288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22288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22288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22288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20000"/>
              </a:lnSpc>
              <a:spcBef>
                <a:spcPts val="896"/>
              </a:spcBef>
            </a:pPr>
            <a:r>
              <a:rPr lang="zh-CN" altLang="en-US" sz="1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请替换文字内容，添加相关标题，修改文字内容，也可以直接复制你的内容到此请替换文字内容，添加相关标题，修改文字内容，也可以直接复制你的内容到此。</a:t>
            </a:r>
            <a:endParaRPr lang="es-ES" altLang="zh-CN" sz="1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lvl="0" defTabSz="1285829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defRPr/>
            </a:pPr>
            <a:endParaRPr lang="en-US" altLang="zh-CN" sz="11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4" name="矩形 58">
            <a:extLst>
              <a:ext uri="{FF2B5EF4-FFF2-40B4-BE49-F238E27FC236}">
                <a16:creationId xmlns="" xmlns:a16="http://schemas.microsoft.com/office/drawing/2014/main" id="{8706FCA4-73E0-42E4-B8C0-C8B91FB4E2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89967" y="3721100"/>
            <a:ext cx="824265" cy="379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377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867" b="1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C</a:t>
            </a:r>
            <a:r>
              <a:rPr lang="zh-CN" altLang="en-US" sz="1867" b="1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模式</a:t>
            </a:r>
          </a:p>
        </p:txBody>
      </p:sp>
      <p:sp>
        <p:nvSpPr>
          <p:cNvPr id="25" name="TextBox 46">
            <a:extLst>
              <a:ext uri="{FF2B5EF4-FFF2-40B4-BE49-F238E27FC236}">
                <a16:creationId xmlns="" xmlns:a16="http://schemas.microsoft.com/office/drawing/2014/main" id="{BDC45E1B-4AA5-4795-AD17-A6B433624A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89968" y="4110567"/>
            <a:ext cx="3687233" cy="921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522288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22288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22288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22288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22288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22288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22288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22288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22288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20000"/>
              </a:lnSpc>
              <a:spcBef>
                <a:spcPts val="896"/>
              </a:spcBef>
            </a:pPr>
            <a:r>
              <a:rPr lang="zh-CN" altLang="en-US" sz="1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请替换文字内容，添加相关标题，修改文字内容，也可以直接复制你的内容到此请替换文字内容，添加相关标题，修改文字内容，也可以直接复制你的内容到此。</a:t>
            </a:r>
            <a:endParaRPr lang="es-ES" altLang="zh-CN" sz="1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lvl="0" defTabSz="1285829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defRPr/>
            </a:pPr>
            <a:endParaRPr lang="en-US" altLang="zh-CN" sz="11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6" name="矩形 60">
            <a:extLst>
              <a:ext uri="{FF2B5EF4-FFF2-40B4-BE49-F238E27FC236}">
                <a16:creationId xmlns="" xmlns:a16="http://schemas.microsoft.com/office/drawing/2014/main" id="{CFC7B78B-6B82-4CAE-B311-D9DAFA8CD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7201" y="3740151"/>
            <a:ext cx="851515" cy="379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377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867" b="1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D</a:t>
            </a:r>
            <a:r>
              <a:rPr lang="zh-CN" altLang="en-US" sz="1867" b="1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</a:rPr>
              <a:t>模式</a:t>
            </a:r>
          </a:p>
        </p:txBody>
      </p:sp>
      <p:sp>
        <p:nvSpPr>
          <p:cNvPr id="27" name="TextBox 46">
            <a:extLst>
              <a:ext uri="{FF2B5EF4-FFF2-40B4-BE49-F238E27FC236}">
                <a16:creationId xmlns="" xmlns:a16="http://schemas.microsoft.com/office/drawing/2014/main" id="{99F92093-6EF2-45F1-8643-446503EE97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77201" y="4129617"/>
            <a:ext cx="3689351" cy="921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522288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22288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22288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22288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22288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22288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22288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22288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22288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20000"/>
              </a:lnSpc>
              <a:spcBef>
                <a:spcPts val="896"/>
              </a:spcBef>
            </a:pPr>
            <a:r>
              <a:rPr lang="zh-CN" altLang="en-US" sz="1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请替换文字内容，添加相关标题，修改文字内容，也可以直接复制你的内容到此请替换文字内容，添加相关标题，修改文字内容，也可以直接复制你的内容到此。</a:t>
            </a:r>
            <a:endParaRPr lang="es-ES" altLang="zh-CN" sz="1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lvl="0" defTabSz="1285829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defRPr/>
            </a:pPr>
            <a:endParaRPr lang="en-US" altLang="zh-CN" sz="11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28" name="直接连接符 12">
            <a:extLst>
              <a:ext uri="{FF2B5EF4-FFF2-40B4-BE49-F238E27FC236}">
                <a16:creationId xmlns="" xmlns:a16="http://schemas.microsoft.com/office/drawing/2014/main" id="{1F70C93A-202C-47D2-884A-73A875E2469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64051" y="3378200"/>
            <a:ext cx="3062816" cy="0"/>
          </a:xfrm>
          <a:prstGeom prst="line">
            <a:avLst/>
          </a:prstGeom>
          <a:noFill/>
          <a:ln w="6350">
            <a:solidFill>
              <a:srgbClr val="DFA11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" name="直接连接符 62">
            <a:extLst>
              <a:ext uri="{FF2B5EF4-FFF2-40B4-BE49-F238E27FC236}">
                <a16:creationId xmlns="" xmlns:a16="http://schemas.microsoft.com/office/drawing/2014/main" id="{2CB91E49-73BA-4A77-9E83-BB09BC20E23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63984" y="3378200"/>
            <a:ext cx="3062816" cy="0"/>
          </a:xfrm>
          <a:prstGeom prst="line">
            <a:avLst/>
          </a:prstGeom>
          <a:noFill/>
          <a:ln w="6350">
            <a:solidFill>
              <a:srgbClr val="DFA11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5939092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836 1.85185E-6 L -1.45833E-6 1.85185E-6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24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081 -7.40741E-7 L 4.58333E-6 -7.40741E-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3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animBg="1"/>
      <p:bldP spid="3" grpId="1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22538D99-3B8A-486C-8CEB-A7CF9C2AF80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67" t="24035" r="23801" b="23685"/>
          <a:stretch>
            <a:fillRect/>
          </a:stretch>
        </p:blipFill>
        <p:spPr>
          <a:xfrm>
            <a:off x="1406024" y="2008855"/>
            <a:ext cx="2778700" cy="2760176"/>
          </a:xfrm>
          <a:prstGeom prst="rect">
            <a:avLst/>
          </a:prstGeom>
        </p:spPr>
      </p:pic>
      <p:sp>
        <p:nvSpPr>
          <p:cNvPr id="3" name="矩形 2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0D6BEBAD-BA6A-4254-A025-D8B19ADD97B8}"/>
              </a:ext>
            </a:extLst>
          </p:cNvPr>
          <p:cNvSpPr/>
          <p:nvPr/>
        </p:nvSpPr>
        <p:spPr>
          <a:xfrm>
            <a:off x="2124424" y="2804202"/>
            <a:ext cx="1197764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spc="-150" dirty="0">
                <a:solidFill>
                  <a:srgbClr val="C99115"/>
                </a:solidFill>
                <a:latin typeface="Meiryo" panose="020B0604030504040204" pitchFamily="34" charset="-128"/>
                <a:ea typeface="Meiryo" panose="020B0604030504040204" pitchFamily="34" charset="-128"/>
                <a:cs typeface="Meiryo UI" panose="020B0604030504040204" pitchFamily="34" charset="-128"/>
              </a:rPr>
              <a:t>04</a:t>
            </a:r>
            <a:endParaRPr lang="zh-CN" altLang="en-US" sz="6600" dirty="0">
              <a:solidFill>
                <a:srgbClr val="C99115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4" name="矩形 3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B9FBABDA-2937-446A-A9E3-7DBD708E0C1A}"/>
              </a:ext>
            </a:extLst>
          </p:cNvPr>
          <p:cNvSpPr/>
          <p:nvPr/>
        </p:nvSpPr>
        <p:spPr>
          <a:xfrm>
            <a:off x="4066236" y="2804202"/>
            <a:ext cx="6129604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pPr algn="ctr"/>
            <a:r>
              <a:rPr lang="zh-CN" altLang="en-US" sz="4400" spc="-150" dirty="0">
                <a:gradFill>
                  <a:gsLst>
                    <a:gs pos="0">
                      <a:srgbClr val="DFA117"/>
                    </a:gs>
                    <a:gs pos="100000">
                      <a:srgbClr val="AE4638"/>
                    </a:gs>
                  </a:gsLst>
                  <a:lin ang="0" scaled="0"/>
                </a:gra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添加您的标题</a:t>
            </a:r>
          </a:p>
        </p:txBody>
      </p:sp>
      <p:sp>
        <p:nvSpPr>
          <p:cNvPr id="5" name="矩形 4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A88D5D0D-49E3-4E45-852C-3966DA752546}"/>
              </a:ext>
            </a:extLst>
          </p:cNvPr>
          <p:cNvSpPr/>
          <p:nvPr/>
        </p:nvSpPr>
        <p:spPr>
          <a:xfrm>
            <a:off x="4604294" y="3496699"/>
            <a:ext cx="6096000" cy="51392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1100" dirty="0">
              <a:solidFill>
                <a:srgbClr val="FFFFFF"/>
              </a:solidFill>
            </a:endParaRPr>
          </a:p>
        </p:txBody>
      </p:sp>
      <p:sp>
        <p:nvSpPr>
          <p:cNvPr id="6" name="任意多边形 18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F86E9CCB-4CBF-40C2-8B38-0E182CA37BB5}"/>
              </a:ext>
            </a:extLst>
          </p:cNvPr>
          <p:cNvSpPr/>
          <p:nvPr/>
        </p:nvSpPr>
        <p:spPr>
          <a:xfrm rot="16200000">
            <a:off x="3199947" y="1660488"/>
            <a:ext cx="1969554" cy="0"/>
          </a:xfrm>
          <a:custGeom>
            <a:avLst/>
            <a:gdLst>
              <a:gd name="connsiteX0" fmla="*/ 0 w 3125338"/>
              <a:gd name="connsiteY0" fmla="*/ 0 h 0"/>
              <a:gd name="connsiteX1" fmla="*/ 3125338 w 312533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25338">
                <a:moveTo>
                  <a:pt x="0" y="0"/>
                </a:moveTo>
                <a:lnTo>
                  <a:pt x="3125338" y="0"/>
                </a:lnTo>
              </a:path>
            </a:pathLst>
          </a:custGeom>
          <a:noFill/>
          <a:ln>
            <a:gradFill>
              <a:gsLst>
                <a:gs pos="0">
                  <a:srgbClr val="C99115"/>
                </a:gs>
                <a:gs pos="100000">
                  <a:srgbClr val="C99115">
                    <a:alpha val="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任意多边形 19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948FA128-F577-44B0-A7B2-3366B97FCB26}"/>
              </a:ext>
            </a:extLst>
          </p:cNvPr>
          <p:cNvSpPr/>
          <p:nvPr/>
        </p:nvSpPr>
        <p:spPr>
          <a:xfrm rot="5400000" flipV="1">
            <a:off x="2312378" y="5575224"/>
            <a:ext cx="1085482" cy="45719"/>
          </a:xfrm>
          <a:custGeom>
            <a:avLst/>
            <a:gdLst>
              <a:gd name="connsiteX0" fmla="*/ 0 w 3125338"/>
              <a:gd name="connsiteY0" fmla="*/ 0 h 0"/>
              <a:gd name="connsiteX1" fmla="*/ 3125338 w 312533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25338">
                <a:moveTo>
                  <a:pt x="0" y="0"/>
                </a:moveTo>
                <a:lnTo>
                  <a:pt x="3125338" y="0"/>
                </a:lnTo>
              </a:path>
            </a:pathLst>
          </a:custGeom>
          <a:noFill/>
          <a:ln>
            <a:gradFill>
              <a:gsLst>
                <a:gs pos="0">
                  <a:srgbClr val="C99115"/>
                </a:gs>
                <a:gs pos="100000">
                  <a:srgbClr val="C99115">
                    <a:alpha val="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任意多边形 20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C3B87E66-AFBF-4C00-8C05-20143567B5AB}"/>
              </a:ext>
            </a:extLst>
          </p:cNvPr>
          <p:cNvSpPr/>
          <p:nvPr/>
        </p:nvSpPr>
        <p:spPr>
          <a:xfrm rot="16200000">
            <a:off x="2189449" y="1210245"/>
            <a:ext cx="708505" cy="93368"/>
          </a:xfrm>
          <a:custGeom>
            <a:avLst/>
            <a:gdLst>
              <a:gd name="connsiteX0" fmla="*/ 0 w 3125338"/>
              <a:gd name="connsiteY0" fmla="*/ 0 h 0"/>
              <a:gd name="connsiteX1" fmla="*/ 3125338 w 312533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25338">
                <a:moveTo>
                  <a:pt x="0" y="0"/>
                </a:moveTo>
                <a:lnTo>
                  <a:pt x="3125338" y="0"/>
                </a:lnTo>
              </a:path>
            </a:pathLst>
          </a:custGeom>
          <a:noFill/>
          <a:ln>
            <a:gradFill>
              <a:gsLst>
                <a:gs pos="0">
                  <a:srgbClr val="C99115"/>
                </a:gs>
                <a:gs pos="100000">
                  <a:srgbClr val="C99115">
                    <a:alpha val="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任意多边形 21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FBA44488-D074-4FD6-8F38-7A1DD3828DAD}"/>
              </a:ext>
            </a:extLst>
          </p:cNvPr>
          <p:cNvSpPr/>
          <p:nvPr/>
        </p:nvSpPr>
        <p:spPr>
          <a:xfrm rot="5400000" flipV="1">
            <a:off x="456189" y="3937942"/>
            <a:ext cx="1375336" cy="56901"/>
          </a:xfrm>
          <a:custGeom>
            <a:avLst/>
            <a:gdLst>
              <a:gd name="connsiteX0" fmla="*/ 0 w 3125338"/>
              <a:gd name="connsiteY0" fmla="*/ 0 h 0"/>
              <a:gd name="connsiteX1" fmla="*/ 3125338 w 312533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25338">
                <a:moveTo>
                  <a:pt x="0" y="0"/>
                </a:moveTo>
                <a:lnTo>
                  <a:pt x="3125338" y="0"/>
                </a:lnTo>
              </a:path>
            </a:pathLst>
          </a:custGeom>
          <a:noFill/>
          <a:ln>
            <a:gradFill>
              <a:gsLst>
                <a:gs pos="0">
                  <a:srgbClr val="C99115"/>
                </a:gs>
                <a:gs pos="100000">
                  <a:srgbClr val="C99115">
                    <a:alpha val="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任意多边形 22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6A749FD5-86D5-469A-B6E6-14708D7AA860}"/>
              </a:ext>
            </a:extLst>
          </p:cNvPr>
          <p:cNvSpPr/>
          <p:nvPr/>
        </p:nvSpPr>
        <p:spPr>
          <a:xfrm rot="5400000">
            <a:off x="4638687" y="4892932"/>
            <a:ext cx="594218" cy="116477"/>
          </a:xfrm>
          <a:custGeom>
            <a:avLst/>
            <a:gdLst>
              <a:gd name="connsiteX0" fmla="*/ 0 w 3125338"/>
              <a:gd name="connsiteY0" fmla="*/ 0 h 0"/>
              <a:gd name="connsiteX1" fmla="*/ 3125338 w 312533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25338">
                <a:moveTo>
                  <a:pt x="0" y="0"/>
                </a:moveTo>
                <a:lnTo>
                  <a:pt x="3125338" y="0"/>
                </a:lnTo>
              </a:path>
            </a:pathLst>
          </a:custGeom>
          <a:noFill/>
          <a:ln>
            <a:gradFill>
              <a:gsLst>
                <a:gs pos="0">
                  <a:srgbClr val="C99115"/>
                </a:gs>
                <a:gs pos="100000">
                  <a:srgbClr val="C99115">
                    <a:alpha val="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579283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1.04167E-6 -3.7037E-6 L 1.04167E-6 -0.01736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8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86 0.00023 L 3.125E-6 -1.48148E-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30" y="-23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1.85185E-6 L 0.00092 0.10093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5046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3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58333E-6 -3.7037E-6 L -0.00013 -0.13495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-6759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7.40741E-7 L -0.00026 -0.07755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-3889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63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77556E-17 -7.40741E-7 L 0.00065 -0.10787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-5394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63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8.33333E-7 3.7037E-7 L 8.33333E-7 0.15579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778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2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64" presetClass="path" presetSubtype="0" accel="50000" decel="50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4.16667E-6 -2.22222E-6 L -4.16667E-6 -0.01736 " pathEditMode="relative" rAng="0" ptsTypes="AA">
                                      <p:cBhvr>
                                        <p:cTn id="6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4" grpId="1"/>
      <p:bldP spid="5" grpId="0"/>
      <p:bldP spid="5" grpId="1"/>
      <p:bldP spid="6" grpId="0" animBg="1"/>
      <p:bldP spid="6" grpId="1" animBg="1"/>
      <p:bldP spid="6" grpId="2" animBg="1"/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10" grpId="0" animBg="1"/>
      <p:bldP spid="10" grpId="1" animBg="1"/>
      <p:bldP spid="10" grpId="2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F3C0882B-5DE0-4D20-A5A9-97BB0D97079A}"/>
              </a:ext>
            </a:extLst>
          </p:cNvPr>
          <p:cNvSpPr/>
          <p:nvPr/>
        </p:nvSpPr>
        <p:spPr>
          <a:xfrm>
            <a:off x="250786" y="251475"/>
            <a:ext cx="2628796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pPr algn="ctr" defTabSz="914400"/>
            <a:r>
              <a:rPr lang="zh-CN" altLang="en-US" sz="2000" spc="300" dirty="0">
                <a:solidFill>
                  <a:srgbClr val="DFA11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添加你的标题</a:t>
            </a:r>
          </a:p>
        </p:txBody>
      </p:sp>
      <p:sp>
        <p:nvSpPr>
          <p:cNvPr id="3" name="任意多边形 6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F3713123-48EC-405B-A989-28B549BFF80D}"/>
              </a:ext>
            </a:extLst>
          </p:cNvPr>
          <p:cNvSpPr/>
          <p:nvPr/>
        </p:nvSpPr>
        <p:spPr>
          <a:xfrm flipV="1">
            <a:off x="474897" y="651585"/>
            <a:ext cx="2272806" cy="45719"/>
          </a:xfrm>
          <a:custGeom>
            <a:avLst/>
            <a:gdLst>
              <a:gd name="connsiteX0" fmla="*/ 0 w 3125338"/>
              <a:gd name="connsiteY0" fmla="*/ 0 h 0"/>
              <a:gd name="connsiteX1" fmla="*/ 3125338 w 312533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25338">
                <a:moveTo>
                  <a:pt x="0" y="0"/>
                </a:moveTo>
                <a:lnTo>
                  <a:pt x="3125338" y="0"/>
                </a:lnTo>
              </a:path>
            </a:pathLst>
          </a:custGeom>
          <a:noFill/>
          <a:ln w="12700" cap="flat" cmpd="sng" algn="ctr">
            <a:gradFill>
              <a:gsLst>
                <a:gs pos="0">
                  <a:srgbClr val="C99115"/>
                </a:gs>
                <a:gs pos="100000">
                  <a:srgbClr val="C99115">
                    <a:alpha val="0"/>
                  </a:srgbClr>
                </a:gs>
              </a:gsLst>
              <a:lin ang="0" scaled="0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矩形 16">
            <a:extLst>
              <a:ext uri="{FF2B5EF4-FFF2-40B4-BE49-F238E27FC236}">
                <a16:creationId xmlns="" xmlns:a16="http://schemas.microsoft.com/office/drawing/2014/main" id="{A5B5F5DB-7C15-462E-885A-FB68424102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5200" y="1335617"/>
            <a:ext cx="2829984" cy="1303867"/>
          </a:xfrm>
          <a:prstGeom prst="rect">
            <a:avLst/>
          </a:prstGeom>
          <a:gradFill>
            <a:gsLst>
              <a:gs pos="0">
                <a:srgbClr val="DFA11A"/>
              </a:gs>
              <a:gs pos="100000">
                <a:srgbClr val="B24E38"/>
              </a:gs>
            </a:gsLst>
            <a:lin ang="5400000" scaled="1"/>
          </a:gradFill>
          <a:ln>
            <a:noFill/>
          </a:ln>
        </p:spPr>
        <p:txBody>
          <a:bodyPr anchor="ctr"/>
          <a:lstStyle/>
          <a:p>
            <a:pPr marL="0" marR="0" lvl="0" indent="0" algn="ctr" defTabSz="914377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311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宋体" panose="02010600030101010101" pitchFamily="2" charset="-122"/>
            </a:endParaRPr>
          </a:p>
        </p:txBody>
      </p:sp>
      <p:sp>
        <p:nvSpPr>
          <p:cNvPr id="5" name="矩形 63">
            <a:extLst>
              <a:ext uri="{FF2B5EF4-FFF2-40B4-BE49-F238E27FC236}">
                <a16:creationId xmlns="" xmlns:a16="http://schemas.microsoft.com/office/drawing/2014/main" id="{BBCE173F-B758-4E56-9063-0096ABFBAB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5200" y="2766484"/>
            <a:ext cx="2829984" cy="3139016"/>
          </a:xfrm>
          <a:prstGeom prst="rect">
            <a:avLst/>
          </a:prstGeom>
          <a:gradFill>
            <a:gsLst>
              <a:gs pos="0">
                <a:srgbClr val="DFA11A"/>
              </a:gs>
              <a:gs pos="100000">
                <a:srgbClr val="B24E38"/>
              </a:gs>
            </a:gsLst>
            <a:lin ang="5400000" scaled="1"/>
          </a:gradFill>
          <a:ln>
            <a:noFill/>
          </a:ln>
        </p:spPr>
        <p:txBody>
          <a:bodyPr anchor="ctr"/>
          <a:lstStyle/>
          <a:p>
            <a:pPr algn="ctr" defTabSz="914377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311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6" name="矩形 64">
            <a:extLst>
              <a:ext uri="{FF2B5EF4-FFF2-40B4-BE49-F238E27FC236}">
                <a16:creationId xmlns="" xmlns:a16="http://schemas.microsoft.com/office/drawing/2014/main" id="{8A2EAA76-48D3-44D5-B60E-B5AC6CBCB5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01633" y="1335617"/>
            <a:ext cx="2829984" cy="1303867"/>
          </a:xfrm>
          <a:prstGeom prst="rect">
            <a:avLst/>
          </a:prstGeom>
          <a:gradFill>
            <a:gsLst>
              <a:gs pos="0">
                <a:srgbClr val="DFA11A"/>
              </a:gs>
              <a:gs pos="100000">
                <a:srgbClr val="B24E38"/>
              </a:gs>
            </a:gsLst>
            <a:lin ang="5400000" scaled="1"/>
          </a:gradFill>
          <a:ln>
            <a:noFill/>
          </a:ln>
        </p:spPr>
        <p:txBody>
          <a:bodyPr anchor="ctr"/>
          <a:lstStyle/>
          <a:p>
            <a:pPr algn="ctr" defTabSz="914377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311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7" name="矩形 65">
            <a:extLst>
              <a:ext uri="{FF2B5EF4-FFF2-40B4-BE49-F238E27FC236}">
                <a16:creationId xmlns="" xmlns:a16="http://schemas.microsoft.com/office/drawing/2014/main" id="{8C8BC91E-2CCC-4739-8F94-D189671511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01633" y="2766484"/>
            <a:ext cx="2829984" cy="3139016"/>
          </a:xfrm>
          <a:prstGeom prst="rect">
            <a:avLst/>
          </a:prstGeom>
          <a:gradFill>
            <a:gsLst>
              <a:gs pos="0">
                <a:srgbClr val="DFA11A"/>
              </a:gs>
              <a:gs pos="100000">
                <a:srgbClr val="B24E38"/>
              </a:gs>
            </a:gsLst>
            <a:lin ang="5400000" scaled="1"/>
          </a:gradFill>
          <a:ln>
            <a:noFill/>
          </a:ln>
        </p:spPr>
        <p:txBody>
          <a:bodyPr anchor="ctr"/>
          <a:lstStyle/>
          <a:p>
            <a:pPr algn="ctr" defTabSz="914377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311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8" name="矩形 66">
            <a:extLst>
              <a:ext uri="{FF2B5EF4-FFF2-40B4-BE49-F238E27FC236}">
                <a16:creationId xmlns="" xmlns:a16="http://schemas.microsoft.com/office/drawing/2014/main" id="{AEB6408B-C97F-427C-9664-3A8FEA39A9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48651" y="1297517"/>
            <a:ext cx="2829983" cy="1303867"/>
          </a:xfrm>
          <a:prstGeom prst="rect">
            <a:avLst/>
          </a:prstGeom>
          <a:gradFill>
            <a:gsLst>
              <a:gs pos="0">
                <a:srgbClr val="DFA11A"/>
              </a:gs>
              <a:gs pos="100000">
                <a:srgbClr val="B24E38"/>
              </a:gs>
            </a:gsLst>
            <a:lin ang="5400000" scaled="1"/>
          </a:gradFill>
          <a:ln>
            <a:noFill/>
          </a:ln>
        </p:spPr>
        <p:txBody>
          <a:bodyPr anchor="ctr"/>
          <a:lstStyle/>
          <a:p>
            <a:pPr marL="0" marR="0" lvl="0" indent="0" algn="ctr" defTabSz="914377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311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宋体" panose="02010600030101010101" pitchFamily="2" charset="-122"/>
            </a:endParaRPr>
          </a:p>
        </p:txBody>
      </p:sp>
      <p:sp>
        <p:nvSpPr>
          <p:cNvPr id="9" name="矩形 67">
            <a:extLst>
              <a:ext uri="{FF2B5EF4-FFF2-40B4-BE49-F238E27FC236}">
                <a16:creationId xmlns="" xmlns:a16="http://schemas.microsoft.com/office/drawing/2014/main" id="{96207CC7-6EA9-4A40-929E-F8CACD0A8B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48651" y="2730501"/>
            <a:ext cx="2829983" cy="3136900"/>
          </a:xfrm>
          <a:prstGeom prst="rect">
            <a:avLst/>
          </a:prstGeom>
          <a:gradFill>
            <a:gsLst>
              <a:gs pos="0">
                <a:srgbClr val="DFA11A"/>
              </a:gs>
              <a:gs pos="100000">
                <a:srgbClr val="B24E38"/>
              </a:gs>
            </a:gsLst>
            <a:lin ang="5400000" scaled="1"/>
          </a:gradFill>
          <a:ln>
            <a:noFill/>
          </a:ln>
        </p:spPr>
        <p:txBody>
          <a:bodyPr anchor="ctr"/>
          <a:lstStyle/>
          <a:p>
            <a:pPr algn="ctr" defTabSz="914377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311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0" name="TextBox 46">
            <a:extLst>
              <a:ext uri="{FF2B5EF4-FFF2-40B4-BE49-F238E27FC236}">
                <a16:creationId xmlns="" xmlns:a16="http://schemas.microsoft.com/office/drawing/2014/main" id="{6D45529D-D3FF-4564-BDBC-CD549A2740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2334" y="3088218"/>
            <a:ext cx="2135717" cy="323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522288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22288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22288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22288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22288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22288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22288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22288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22288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20000"/>
              </a:lnSpc>
              <a:spcBef>
                <a:spcPts val="896"/>
              </a:spcBef>
            </a:pPr>
            <a:r>
              <a:rPr lang="zh-CN" altLang="en-US" sz="1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请替换文字内容，添加相关标题，修改文字内容，也可以直接复制你的内容到此请替换文字内容，添加相关标题，修改文字内容，也可以直接复制你的内容到此。</a:t>
            </a:r>
            <a:endParaRPr lang="es-ES" altLang="zh-CN" sz="1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lvl="0">
              <a:lnSpc>
                <a:spcPct val="120000"/>
              </a:lnSpc>
              <a:spcBef>
                <a:spcPts val="896"/>
              </a:spcBef>
            </a:pPr>
            <a:r>
              <a:rPr lang="zh-CN" altLang="en-US" sz="1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请替换文字内容，添加相关标题，修改文字内容，也可以直接复制你的内容到此请替换文字内容，添加相关标题，修改文字内容，也可以直接复制你的内容到此。</a:t>
            </a:r>
            <a:endParaRPr lang="es-ES" altLang="zh-CN" sz="1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lvl="0" defTabSz="1285829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defRPr/>
            </a:pPr>
            <a:endParaRPr lang="en-US" altLang="zh-CN" sz="11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lvl="0" defTabSz="1285829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defRPr/>
            </a:pPr>
            <a:endParaRPr lang="en-US" altLang="zh-CN" sz="11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TextBox 46">
            <a:extLst>
              <a:ext uri="{FF2B5EF4-FFF2-40B4-BE49-F238E27FC236}">
                <a16:creationId xmlns="" xmlns:a16="http://schemas.microsoft.com/office/drawing/2014/main" id="{D81612A0-6360-4E58-B12C-20DF054FF2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48767" y="3126318"/>
            <a:ext cx="2135717" cy="323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522288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22288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22288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22288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22288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22288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22288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22288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22288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20000"/>
              </a:lnSpc>
              <a:spcBef>
                <a:spcPts val="896"/>
              </a:spcBef>
            </a:pPr>
            <a:r>
              <a:rPr lang="zh-CN" altLang="en-US" sz="1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请替换文字内容，添加相关标题，修改文字内容，也可以直接复制你的内容到此请替换文字内容，添加相关标题，修改文字内容，也可以直接复制你的内容到此。</a:t>
            </a:r>
            <a:endParaRPr lang="es-ES" altLang="zh-CN" sz="1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lvl="0">
              <a:lnSpc>
                <a:spcPct val="120000"/>
              </a:lnSpc>
              <a:spcBef>
                <a:spcPts val="896"/>
              </a:spcBef>
            </a:pPr>
            <a:r>
              <a:rPr lang="zh-CN" altLang="en-US" sz="1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请替换文字内容，添加相关标题，修改文字内容，也可以直接复制你的内容到此请替换文字内容，添加相关标题，修改文字内容，也可以直接复制你的内容到此。</a:t>
            </a:r>
            <a:endParaRPr lang="es-ES" altLang="zh-CN" sz="1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lvl="0" defTabSz="1285829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defRPr/>
            </a:pPr>
            <a:endParaRPr lang="en-US" altLang="zh-CN" sz="11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lvl="0" defTabSz="1285829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defRPr/>
            </a:pPr>
            <a:endParaRPr lang="en-US" altLang="zh-CN" sz="11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" name="TextBox 46">
            <a:extLst>
              <a:ext uri="{FF2B5EF4-FFF2-40B4-BE49-F238E27FC236}">
                <a16:creationId xmlns="" xmlns:a16="http://schemas.microsoft.com/office/drawing/2014/main" id="{2374D9CD-F6E4-460C-B058-CD55ED5649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95785" y="3088218"/>
            <a:ext cx="2135716" cy="323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522288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22288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22288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22288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22288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22288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22288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22288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22288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20000"/>
              </a:lnSpc>
              <a:spcBef>
                <a:spcPts val="896"/>
              </a:spcBef>
            </a:pPr>
            <a:r>
              <a:rPr lang="zh-CN" altLang="en-US" sz="1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请替换文字内容，添加相关标题，修改文字内容，也可以直接复制你的内容到此请替换文字内容，添加相关标题，修改文字内容，也可以直接复制你的内容到此。</a:t>
            </a:r>
            <a:endParaRPr lang="es-ES" altLang="zh-CN" sz="1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lvl="0">
              <a:lnSpc>
                <a:spcPct val="120000"/>
              </a:lnSpc>
              <a:spcBef>
                <a:spcPts val="896"/>
              </a:spcBef>
            </a:pPr>
            <a:r>
              <a:rPr lang="zh-CN" altLang="en-US" sz="1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请替换文字内容，添加相关标题，修改文字内容，也可以直接复制你的内容到此请替换文字内容，添加相关标题，修改文字内容，也可以直接复制你的内容到此。</a:t>
            </a:r>
            <a:endParaRPr lang="es-ES" altLang="zh-CN" sz="1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lvl="0" defTabSz="1285829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defRPr/>
            </a:pPr>
            <a:endParaRPr lang="en-US" altLang="zh-CN" sz="11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lvl="0" defTabSz="1285829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defRPr/>
            </a:pPr>
            <a:endParaRPr lang="en-US" altLang="zh-CN" sz="11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矩形 71">
            <a:extLst>
              <a:ext uri="{FF2B5EF4-FFF2-40B4-BE49-F238E27FC236}">
                <a16:creationId xmlns="" xmlns:a16="http://schemas.microsoft.com/office/drawing/2014/main" id="{920DD373-7A91-4768-BD18-C1548E2D5B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58608" y="1644651"/>
            <a:ext cx="100540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 defTabSz="914363">
              <a:defRPr/>
            </a:pPr>
            <a:r>
              <a:rPr lang="zh-CN" altLang="en-US" sz="32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3200" b="1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72">
            <a:extLst>
              <a:ext uri="{FF2B5EF4-FFF2-40B4-BE49-F238E27FC236}">
                <a16:creationId xmlns="" xmlns:a16="http://schemas.microsoft.com/office/drawing/2014/main" id="{45F2F3D0-553B-485E-A857-8148D607D2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36164" y="1646767"/>
            <a:ext cx="100540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 defTabSz="914363">
              <a:defRPr/>
            </a:pPr>
            <a:r>
              <a:rPr lang="zh-CN" altLang="en-US" sz="32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3200" b="1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73">
            <a:extLst>
              <a:ext uri="{FF2B5EF4-FFF2-40B4-BE49-F238E27FC236}">
                <a16:creationId xmlns="" xmlns:a16="http://schemas.microsoft.com/office/drawing/2014/main" id="{4221C509-C147-4822-A611-173DCCFCC0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80775" y="1646767"/>
            <a:ext cx="100540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 defTabSz="914363">
              <a:defRPr/>
            </a:pPr>
            <a:r>
              <a:rPr lang="zh-CN" altLang="en-US" sz="32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3200" b="1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12867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836 1.85185E-6 L -1.45833E-6 1.85185E-6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24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081 -7.40741E-7 L 4.58333E-6 -7.40741E-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3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animBg="1"/>
      <p:bldP spid="3" grpId="1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63A44EDD-F7CA-49B2-B34B-BF3D96172CC2}"/>
              </a:ext>
            </a:extLst>
          </p:cNvPr>
          <p:cNvSpPr/>
          <p:nvPr/>
        </p:nvSpPr>
        <p:spPr>
          <a:xfrm>
            <a:off x="250786" y="251475"/>
            <a:ext cx="2628796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pPr algn="ctr" defTabSz="914400"/>
            <a:r>
              <a:rPr lang="zh-CN" altLang="en-US" sz="2000" spc="300" dirty="0">
                <a:solidFill>
                  <a:srgbClr val="DFA11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添加你的标题</a:t>
            </a:r>
          </a:p>
        </p:txBody>
      </p:sp>
      <p:sp>
        <p:nvSpPr>
          <p:cNvPr id="3" name="任意多边形 6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EF871DDF-7D34-4BEE-8A54-2E07FA792533}"/>
              </a:ext>
            </a:extLst>
          </p:cNvPr>
          <p:cNvSpPr/>
          <p:nvPr/>
        </p:nvSpPr>
        <p:spPr>
          <a:xfrm flipV="1">
            <a:off x="474897" y="651585"/>
            <a:ext cx="2272806" cy="45719"/>
          </a:xfrm>
          <a:custGeom>
            <a:avLst/>
            <a:gdLst>
              <a:gd name="connsiteX0" fmla="*/ 0 w 3125338"/>
              <a:gd name="connsiteY0" fmla="*/ 0 h 0"/>
              <a:gd name="connsiteX1" fmla="*/ 3125338 w 312533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25338">
                <a:moveTo>
                  <a:pt x="0" y="0"/>
                </a:moveTo>
                <a:lnTo>
                  <a:pt x="3125338" y="0"/>
                </a:lnTo>
              </a:path>
            </a:pathLst>
          </a:custGeom>
          <a:noFill/>
          <a:ln w="12700" cap="flat" cmpd="sng" algn="ctr">
            <a:gradFill>
              <a:gsLst>
                <a:gs pos="0">
                  <a:srgbClr val="C99115"/>
                </a:gs>
                <a:gs pos="100000">
                  <a:srgbClr val="C99115">
                    <a:alpha val="0"/>
                  </a:srgbClr>
                </a:gs>
              </a:gsLst>
              <a:lin ang="0" scaled="0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任意多边形 14">
            <a:extLst>
              <a:ext uri="{FF2B5EF4-FFF2-40B4-BE49-F238E27FC236}">
                <a16:creationId xmlns="" xmlns:a16="http://schemas.microsoft.com/office/drawing/2014/main" id="{43FDAAFE-BCB5-4FFE-B80E-DF7404AFC1BB}"/>
              </a:ext>
            </a:extLst>
          </p:cNvPr>
          <p:cNvSpPr>
            <a:spLocks/>
          </p:cNvSpPr>
          <p:nvPr/>
        </p:nvSpPr>
        <p:spPr bwMode="auto">
          <a:xfrm>
            <a:off x="4133851" y="1642533"/>
            <a:ext cx="1803400" cy="1803400"/>
          </a:xfrm>
          <a:custGeom>
            <a:avLst/>
            <a:gdLst>
              <a:gd name="T0" fmla="*/ 0 w 1625600"/>
              <a:gd name="T1" fmla="*/ 156060 h 1625600"/>
              <a:gd name="T2" fmla="*/ 156060 w 1625600"/>
              <a:gd name="T3" fmla="*/ 0 h 1625600"/>
              <a:gd name="T4" fmla="*/ 780278 w 1625600"/>
              <a:gd name="T5" fmla="*/ 0 h 1625600"/>
              <a:gd name="T6" fmla="*/ 936338 w 1625600"/>
              <a:gd name="T7" fmla="*/ 156060 h 1625600"/>
              <a:gd name="T8" fmla="*/ 936338 w 1625600"/>
              <a:gd name="T9" fmla="*/ 780278 h 1625600"/>
              <a:gd name="T10" fmla="*/ 780278 w 1625600"/>
              <a:gd name="T11" fmla="*/ 936338 h 1625600"/>
              <a:gd name="T12" fmla="*/ 156060 w 1625600"/>
              <a:gd name="T13" fmla="*/ 936338 h 1625600"/>
              <a:gd name="T14" fmla="*/ 0 w 1625600"/>
              <a:gd name="T15" fmla="*/ 780278 h 1625600"/>
              <a:gd name="T16" fmla="*/ 0 w 1625600"/>
              <a:gd name="T17" fmla="*/ 156060 h 162560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625600" h="1625600">
                <a:moveTo>
                  <a:pt x="0" y="270939"/>
                </a:moveTo>
                <a:cubicBezTo>
                  <a:pt x="0" y="121304"/>
                  <a:pt x="121304" y="0"/>
                  <a:pt x="270939" y="0"/>
                </a:cubicBezTo>
                <a:lnTo>
                  <a:pt x="1354661" y="0"/>
                </a:lnTo>
                <a:cubicBezTo>
                  <a:pt x="1504296" y="0"/>
                  <a:pt x="1625600" y="121304"/>
                  <a:pt x="1625600" y="270939"/>
                </a:cubicBezTo>
                <a:lnTo>
                  <a:pt x="1625600" y="1354661"/>
                </a:lnTo>
                <a:cubicBezTo>
                  <a:pt x="1625600" y="1504296"/>
                  <a:pt x="1504296" y="1625600"/>
                  <a:pt x="1354661" y="1625600"/>
                </a:cubicBezTo>
                <a:lnTo>
                  <a:pt x="270939" y="1625600"/>
                </a:lnTo>
                <a:cubicBezTo>
                  <a:pt x="121304" y="1625600"/>
                  <a:pt x="0" y="1504296"/>
                  <a:pt x="0" y="1354661"/>
                </a:cubicBezTo>
                <a:lnTo>
                  <a:pt x="0" y="270939"/>
                </a:lnTo>
                <a:close/>
              </a:path>
            </a:pathLst>
          </a:custGeom>
          <a:noFill/>
          <a:ln w="44450" cap="flat" cmpd="sng">
            <a:gradFill>
              <a:gsLst>
                <a:gs pos="0">
                  <a:srgbClr val="B24E38"/>
                </a:gs>
                <a:gs pos="100000">
                  <a:srgbClr val="DFA11A"/>
                </a:gs>
              </a:gsLst>
              <a:lin ang="5400000" scaled="1"/>
            </a:gra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303927" tIns="303927" rIns="303927" bIns="303927" anchor="ctr"/>
          <a:lstStyle/>
          <a:p>
            <a:pPr marL="0" marR="0" lvl="0" indent="0" defTabSz="914377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311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宋体" panose="02010600030101010101" pitchFamily="2" charset="-122"/>
            </a:endParaRPr>
          </a:p>
        </p:txBody>
      </p:sp>
      <p:sp>
        <p:nvSpPr>
          <p:cNvPr id="6" name="任意多边形 15">
            <a:extLst>
              <a:ext uri="{FF2B5EF4-FFF2-40B4-BE49-F238E27FC236}">
                <a16:creationId xmlns="" xmlns:a16="http://schemas.microsoft.com/office/drawing/2014/main" id="{1C2938DA-F630-48B3-B6F2-90421099E5FE}"/>
              </a:ext>
            </a:extLst>
          </p:cNvPr>
          <p:cNvSpPr>
            <a:spLocks/>
          </p:cNvSpPr>
          <p:nvPr/>
        </p:nvSpPr>
        <p:spPr bwMode="auto">
          <a:xfrm>
            <a:off x="6254751" y="1642533"/>
            <a:ext cx="1803400" cy="1803400"/>
          </a:xfrm>
          <a:custGeom>
            <a:avLst/>
            <a:gdLst>
              <a:gd name="T0" fmla="*/ 0 w 1625600"/>
              <a:gd name="T1" fmla="*/ 156060 h 1625600"/>
              <a:gd name="T2" fmla="*/ 156060 w 1625600"/>
              <a:gd name="T3" fmla="*/ 0 h 1625600"/>
              <a:gd name="T4" fmla="*/ 780278 w 1625600"/>
              <a:gd name="T5" fmla="*/ 0 h 1625600"/>
              <a:gd name="T6" fmla="*/ 936338 w 1625600"/>
              <a:gd name="T7" fmla="*/ 156060 h 1625600"/>
              <a:gd name="T8" fmla="*/ 936338 w 1625600"/>
              <a:gd name="T9" fmla="*/ 780278 h 1625600"/>
              <a:gd name="T10" fmla="*/ 780278 w 1625600"/>
              <a:gd name="T11" fmla="*/ 936338 h 1625600"/>
              <a:gd name="T12" fmla="*/ 156060 w 1625600"/>
              <a:gd name="T13" fmla="*/ 936338 h 1625600"/>
              <a:gd name="T14" fmla="*/ 0 w 1625600"/>
              <a:gd name="T15" fmla="*/ 780278 h 1625600"/>
              <a:gd name="T16" fmla="*/ 0 w 1625600"/>
              <a:gd name="T17" fmla="*/ 156060 h 162560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625600" h="1625600">
                <a:moveTo>
                  <a:pt x="0" y="270939"/>
                </a:moveTo>
                <a:cubicBezTo>
                  <a:pt x="0" y="121304"/>
                  <a:pt x="121304" y="0"/>
                  <a:pt x="270939" y="0"/>
                </a:cubicBezTo>
                <a:lnTo>
                  <a:pt x="1354661" y="0"/>
                </a:lnTo>
                <a:cubicBezTo>
                  <a:pt x="1504296" y="0"/>
                  <a:pt x="1625600" y="121304"/>
                  <a:pt x="1625600" y="270939"/>
                </a:cubicBezTo>
                <a:lnTo>
                  <a:pt x="1625600" y="1354661"/>
                </a:lnTo>
                <a:cubicBezTo>
                  <a:pt x="1625600" y="1504296"/>
                  <a:pt x="1504296" y="1625600"/>
                  <a:pt x="1354661" y="1625600"/>
                </a:cubicBezTo>
                <a:lnTo>
                  <a:pt x="270939" y="1625600"/>
                </a:lnTo>
                <a:cubicBezTo>
                  <a:pt x="121304" y="1625600"/>
                  <a:pt x="0" y="1504296"/>
                  <a:pt x="0" y="1354661"/>
                </a:cubicBezTo>
                <a:lnTo>
                  <a:pt x="0" y="270939"/>
                </a:lnTo>
                <a:close/>
              </a:path>
            </a:pathLst>
          </a:custGeom>
          <a:noFill/>
          <a:ln w="44450" cap="flat" cmpd="sng">
            <a:gradFill>
              <a:gsLst>
                <a:gs pos="0">
                  <a:srgbClr val="B24E38"/>
                </a:gs>
                <a:gs pos="100000">
                  <a:srgbClr val="DFA11A"/>
                </a:gs>
              </a:gsLst>
              <a:lin ang="5400000" scaled="1"/>
            </a:gra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303927" tIns="303927" rIns="303927" bIns="303927" anchor="ctr"/>
          <a:lstStyle/>
          <a:p>
            <a:pPr defTabSz="914377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311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7" name="任意多边形 16">
            <a:extLst>
              <a:ext uri="{FF2B5EF4-FFF2-40B4-BE49-F238E27FC236}">
                <a16:creationId xmlns="" xmlns:a16="http://schemas.microsoft.com/office/drawing/2014/main" id="{6D250699-358B-4116-A422-44D42A4B6C03}"/>
              </a:ext>
            </a:extLst>
          </p:cNvPr>
          <p:cNvSpPr>
            <a:spLocks/>
          </p:cNvSpPr>
          <p:nvPr/>
        </p:nvSpPr>
        <p:spPr bwMode="auto">
          <a:xfrm>
            <a:off x="4133851" y="3761317"/>
            <a:ext cx="1803400" cy="1803400"/>
          </a:xfrm>
          <a:custGeom>
            <a:avLst/>
            <a:gdLst>
              <a:gd name="T0" fmla="*/ 0 w 1625600"/>
              <a:gd name="T1" fmla="*/ 156060 h 1625600"/>
              <a:gd name="T2" fmla="*/ 156060 w 1625600"/>
              <a:gd name="T3" fmla="*/ 0 h 1625600"/>
              <a:gd name="T4" fmla="*/ 780278 w 1625600"/>
              <a:gd name="T5" fmla="*/ 0 h 1625600"/>
              <a:gd name="T6" fmla="*/ 936338 w 1625600"/>
              <a:gd name="T7" fmla="*/ 156060 h 1625600"/>
              <a:gd name="T8" fmla="*/ 936338 w 1625600"/>
              <a:gd name="T9" fmla="*/ 780278 h 1625600"/>
              <a:gd name="T10" fmla="*/ 780278 w 1625600"/>
              <a:gd name="T11" fmla="*/ 936338 h 1625600"/>
              <a:gd name="T12" fmla="*/ 156060 w 1625600"/>
              <a:gd name="T13" fmla="*/ 936338 h 1625600"/>
              <a:gd name="T14" fmla="*/ 0 w 1625600"/>
              <a:gd name="T15" fmla="*/ 780278 h 1625600"/>
              <a:gd name="T16" fmla="*/ 0 w 1625600"/>
              <a:gd name="T17" fmla="*/ 156060 h 162560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625600" h="1625600">
                <a:moveTo>
                  <a:pt x="0" y="270939"/>
                </a:moveTo>
                <a:cubicBezTo>
                  <a:pt x="0" y="121304"/>
                  <a:pt x="121304" y="0"/>
                  <a:pt x="270939" y="0"/>
                </a:cubicBezTo>
                <a:lnTo>
                  <a:pt x="1354661" y="0"/>
                </a:lnTo>
                <a:cubicBezTo>
                  <a:pt x="1504296" y="0"/>
                  <a:pt x="1625600" y="121304"/>
                  <a:pt x="1625600" y="270939"/>
                </a:cubicBezTo>
                <a:lnTo>
                  <a:pt x="1625600" y="1354661"/>
                </a:lnTo>
                <a:cubicBezTo>
                  <a:pt x="1625600" y="1504296"/>
                  <a:pt x="1504296" y="1625600"/>
                  <a:pt x="1354661" y="1625600"/>
                </a:cubicBezTo>
                <a:lnTo>
                  <a:pt x="270939" y="1625600"/>
                </a:lnTo>
                <a:cubicBezTo>
                  <a:pt x="121304" y="1625600"/>
                  <a:pt x="0" y="1504296"/>
                  <a:pt x="0" y="1354661"/>
                </a:cubicBezTo>
                <a:lnTo>
                  <a:pt x="0" y="270939"/>
                </a:lnTo>
                <a:close/>
              </a:path>
            </a:pathLst>
          </a:custGeom>
          <a:noFill/>
          <a:ln w="44450" cap="flat" cmpd="sng">
            <a:gradFill>
              <a:gsLst>
                <a:gs pos="0">
                  <a:srgbClr val="B24E38"/>
                </a:gs>
                <a:gs pos="100000">
                  <a:srgbClr val="DFA11A"/>
                </a:gs>
              </a:gsLst>
              <a:lin ang="5400000" scaled="1"/>
            </a:gra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303927" tIns="303927" rIns="303927" bIns="303927" anchor="ctr"/>
          <a:lstStyle/>
          <a:p>
            <a:pPr defTabSz="914377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311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8" name="任意多边形 17">
            <a:extLst>
              <a:ext uri="{FF2B5EF4-FFF2-40B4-BE49-F238E27FC236}">
                <a16:creationId xmlns="" xmlns:a16="http://schemas.microsoft.com/office/drawing/2014/main" id="{3CFC9FF1-60D2-4F54-9D9A-0E184C1975D5}"/>
              </a:ext>
            </a:extLst>
          </p:cNvPr>
          <p:cNvSpPr>
            <a:spLocks/>
          </p:cNvSpPr>
          <p:nvPr/>
        </p:nvSpPr>
        <p:spPr bwMode="auto">
          <a:xfrm>
            <a:off x="6254751" y="3761317"/>
            <a:ext cx="1803400" cy="1803400"/>
          </a:xfrm>
          <a:custGeom>
            <a:avLst/>
            <a:gdLst>
              <a:gd name="T0" fmla="*/ 0 w 1625600"/>
              <a:gd name="T1" fmla="*/ 156060 h 1625600"/>
              <a:gd name="T2" fmla="*/ 156060 w 1625600"/>
              <a:gd name="T3" fmla="*/ 0 h 1625600"/>
              <a:gd name="T4" fmla="*/ 780278 w 1625600"/>
              <a:gd name="T5" fmla="*/ 0 h 1625600"/>
              <a:gd name="T6" fmla="*/ 936338 w 1625600"/>
              <a:gd name="T7" fmla="*/ 156060 h 1625600"/>
              <a:gd name="T8" fmla="*/ 936338 w 1625600"/>
              <a:gd name="T9" fmla="*/ 780278 h 1625600"/>
              <a:gd name="T10" fmla="*/ 780278 w 1625600"/>
              <a:gd name="T11" fmla="*/ 936338 h 1625600"/>
              <a:gd name="T12" fmla="*/ 156060 w 1625600"/>
              <a:gd name="T13" fmla="*/ 936338 h 1625600"/>
              <a:gd name="T14" fmla="*/ 0 w 1625600"/>
              <a:gd name="T15" fmla="*/ 780278 h 1625600"/>
              <a:gd name="T16" fmla="*/ 0 w 1625600"/>
              <a:gd name="T17" fmla="*/ 156060 h 162560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625600" h="1625600">
                <a:moveTo>
                  <a:pt x="0" y="270939"/>
                </a:moveTo>
                <a:cubicBezTo>
                  <a:pt x="0" y="121304"/>
                  <a:pt x="121304" y="0"/>
                  <a:pt x="270939" y="0"/>
                </a:cubicBezTo>
                <a:lnTo>
                  <a:pt x="1354661" y="0"/>
                </a:lnTo>
                <a:cubicBezTo>
                  <a:pt x="1504296" y="0"/>
                  <a:pt x="1625600" y="121304"/>
                  <a:pt x="1625600" y="270939"/>
                </a:cubicBezTo>
                <a:lnTo>
                  <a:pt x="1625600" y="1354661"/>
                </a:lnTo>
                <a:cubicBezTo>
                  <a:pt x="1625600" y="1504296"/>
                  <a:pt x="1504296" y="1625600"/>
                  <a:pt x="1354661" y="1625600"/>
                </a:cubicBezTo>
                <a:lnTo>
                  <a:pt x="270939" y="1625600"/>
                </a:lnTo>
                <a:cubicBezTo>
                  <a:pt x="121304" y="1625600"/>
                  <a:pt x="0" y="1504296"/>
                  <a:pt x="0" y="1354661"/>
                </a:cubicBezTo>
                <a:lnTo>
                  <a:pt x="0" y="270939"/>
                </a:lnTo>
                <a:close/>
              </a:path>
            </a:pathLst>
          </a:custGeom>
          <a:noFill/>
          <a:ln w="44450" cap="flat" cmpd="sng">
            <a:gradFill>
              <a:gsLst>
                <a:gs pos="0">
                  <a:srgbClr val="B24E38"/>
                </a:gs>
                <a:gs pos="100000">
                  <a:srgbClr val="DFA11A"/>
                </a:gs>
              </a:gsLst>
              <a:lin ang="5400000" scaled="1"/>
            </a:gra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303927" tIns="303927" rIns="303927" bIns="303927" anchor="ctr"/>
          <a:lstStyle/>
          <a:p>
            <a:pPr marL="0" marR="0" lvl="0" indent="0" defTabSz="914377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311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宋体" panose="02010600030101010101" pitchFamily="2" charset="-122"/>
            </a:endParaRPr>
          </a:p>
        </p:txBody>
      </p:sp>
      <p:sp>
        <p:nvSpPr>
          <p:cNvPr id="9" name="矩形 51">
            <a:extLst>
              <a:ext uri="{FF2B5EF4-FFF2-40B4-BE49-F238E27FC236}">
                <a16:creationId xmlns="" xmlns:a16="http://schemas.microsoft.com/office/drawing/2014/main" id="{CE555690-E2F1-4FE6-B345-F865263BA7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52216" y="2357967"/>
            <a:ext cx="9028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 defTabSz="914363">
              <a:defRPr/>
            </a:pPr>
            <a:r>
              <a:rPr lang="zh-CN" altLang="en-US" sz="28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800" b="1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52">
            <a:extLst>
              <a:ext uri="{FF2B5EF4-FFF2-40B4-BE49-F238E27FC236}">
                <a16:creationId xmlns="" xmlns:a16="http://schemas.microsoft.com/office/drawing/2014/main" id="{7B8F9922-8715-4849-8AE1-9399300BEF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24412" y="2357967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 defTabSz="914363">
              <a:defRPr/>
            </a:pPr>
            <a:r>
              <a:rPr lang="zh-CN" altLang="en-US" sz="24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400" b="1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53">
            <a:extLst>
              <a:ext uri="{FF2B5EF4-FFF2-40B4-BE49-F238E27FC236}">
                <a16:creationId xmlns="" xmlns:a16="http://schemas.microsoft.com/office/drawing/2014/main" id="{A84F8B58-370D-477C-B31D-5BD88CCF0E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07745" y="4396317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 defTabSz="914363">
              <a:defRPr/>
            </a:pPr>
            <a:r>
              <a:rPr lang="zh-CN" altLang="en-US" sz="24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400" b="1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54">
            <a:extLst>
              <a:ext uri="{FF2B5EF4-FFF2-40B4-BE49-F238E27FC236}">
                <a16:creationId xmlns="" xmlns:a16="http://schemas.microsoft.com/office/drawing/2014/main" id="{5A6EB428-BFE0-485A-A66B-55A5F1E572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24412" y="4402667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 defTabSz="914363">
              <a:defRPr/>
            </a:pPr>
            <a:r>
              <a:rPr lang="zh-CN" altLang="en-US" sz="24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400" b="1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46">
            <a:extLst>
              <a:ext uri="{FF2B5EF4-FFF2-40B4-BE49-F238E27FC236}">
                <a16:creationId xmlns="" xmlns:a16="http://schemas.microsoft.com/office/drawing/2014/main" id="{E888EC03-9D77-4884-8A86-F78C516566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3051" y="1987551"/>
            <a:ext cx="2425700" cy="1327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522288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22288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22288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22288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22288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22288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22288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22288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22288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20000"/>
              </a:lnSpc>
              <a:spcBef>
                <a:spcPts val="896"/>
              </a:spcBef>
            </a:pPr>
            <a:r>
              <a:rPr lang="zh-CN" altLang="en-US" sz="1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请替换文字内容，添加相关标题，修改文字内容，也可以直接复制你的内容到此请替换文字内容，添加相关标题，修改文字内容，也可以直接复制你的内容到此。</a:t>
            </a:r>
            <a:endParaRPr lang="es-ES" altLang="zh-CN" sz="1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lvl="0" defTabSz="1285829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defRPr/>
            </a:pPr>
            <a:endParaRPr lang="en-US" altLang="zh-CN" sz="11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" name="TextBox 46">
            <a:extLst>
              <a:ext uri="{FF2B5EF4-FFF2-40B4-BE49-F238E27FC236}">
                <a16:creationId xmlns="" xmlns:a16="http://schemas.microsoft.com/office/drawing/2014/main" id="{6D5B936E-CE68-44DE-AC2E-3AC94AC0B9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62101" y="4180418"/>
            <a:ext cx="2425700" cy="1327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522288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22288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22288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22288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22288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22288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22288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22288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22288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20000"/>
              </a:lnSpc>
              <a:spcBef>
                <a:spcPts val="896"/>
              </a:spcBef>
            </a:pPr>
            <a:r>
              <a:rPr lang="zh-CN" altLang="en-US" sz="1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请替换文字内容，添加相关标题，修改文字内容，也可以直接复制你的内容到此请替换文字内容，添加相关标题，修改文字内容，也可以直接复制你的内容到此。</a:t>
            </a:r>
            <a:endParaRPr lang="es-ES" altLang="zh-CN" sz="1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lvl="0" defTabSz="1285829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defRPr/>
            </a:pPr>
            <a:endParaRPr lang="en-US" altLang="zh-CN" sz="11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" name="TextBox 46">
            <a:extLst>
              <a:ext uri="{FF2B5EF4-FFF2-40B4-BE49-F238E27FC236}">
                <a16:creationId xmlns="" xmlns:a16="http://schemas.microsoft.com/office/drawing/2014/main" id="{F9F6D726-D1BB-4C62-8677-7FD096B29E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54485" y="1987551"/>
            <a:ext cx="2425700" cy="1327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522288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22288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22288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22288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22288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22288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22288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22288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22288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20000"/>
              </a:lnSpc>
              <a:spcBef>
                <a:spcPts val="896"/>
              </a:spcBef>
            </a:pPr>
            <a:r>
              <a:rPr lang="zh-CN" altLang="en-US" sz="1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请替换文字内容，添加相关标题，修改文字内容，也可以直接复制你的内容到此请替换文字内容，添加相关标题，修改文字内容，也可以直接复制你的内容到此。</a:t>
            </a:r>
            <a:endParaRPr lang="es-ES" altLang="zh-CN" sz="1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lvl="0" defTabSz="1285829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defRPr/>
            </a:pPr>
            <a:endParaRPr lang="en-US" altLang="zh-CN" sz="11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6" name="TextBox 46">
            <a:extLst>
              <a:ext uri="{FF2B5EF4-FFF2-40B4-BE49-F238E27FC236}">
                <a16:creationId xmlns="" xmlns:a16="http://schemas.microsoft.com/office/drawing/2014/main" id="{FE47B2F0-175D-4143-B3F7-D334E8AB3A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73534" y="4180418"/>
            <a:ext cx="2425700" cy="1327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522288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22288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22288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22288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22288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22288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22288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22288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22288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20000"/>
              </a:lnSpc>
              <a:spcBef>
                <a:spcPts val="896"/>
              </a:spcBef>
            </a:pPr>
            <a:r>
              <a:rPr lang="zh-CN" altLang="en-US" sz="1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请替换文字内容，添加相关标题，修改文字内容，也可以直接复制你的内容到此请替换文字内容，添加相关标题，修改文字内容，也可以直接复制你的内容到此。</a:t>
            </a:r>
            <a:endParaRPr lang="es-ES" altLang="zh-CN" sz="1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lvl="0" defTabSz="1285829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defRPr/>
            </a:pPr>
            <a:endParaRPr lang="en-US" altLang="zh-CN" sz="11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2023391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836 1.85185E-6 L -1.45833E-6 1.85185E-6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24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081 -7.40741E-7 L 4.58333E-6 -7.40741E-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3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animBg="1"/>
      <p:bldP spid="3" grpId="1" animBg="1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042682FC-6DDB-40D3-A4EC-85C5F4C05874}"/>
              </a:ext>
            </a:extLst>
          </p:cNvPr>
          <p:cNvSpPr/>
          <p:nvPr/>
        </p:nvSpPr>
        <p:spPr>
          <a:xfrm>
            <a:off x="250786" y="251475"/>
            <a:ext cx="2628796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pPr algn="ctr" defTabSz="914400"/>
            <a:r>
              <a:rPr lang="zh-CN" altLang="en-US" sz="2000" spc="300" dirty="0">
                <a:solidFill>
                  <a:srgbClr val="DFA11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添加你的标题</a:t>
            </a:r>
          </a:p>
        </p:txBody>
      </p:sp>
      <p:sp>
        <p:nvSpPr>
          <p:cNvPr id="3" name="任意多边形 6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A14EAB82-4758-486B-B6C1-BE3523271BEB}"/>
              </a:ext>
            </a:extLst>
          </p:cNvPr>
          <p:cNvSpPr/>
          <p:nvPr/>
        </p:nvSpPr>
        <p:spPr>
          <a:xfrm flipV="1">
            <a:off x="474897" y="651585"/>
            <a:ext cx="2272806" cy="45719"/>
          </a:xfrm>
          <a:custGeom>
            <a:avLst/>
            <a:gdLst>
              <a:gd name="connsiteX0" fmla="*/ 0 w 3125338"/>
              <a:gd name="connsiteY0" fmla="*/ 0 h 0"/>
              <a:gd name="connsiteX1" fmla="*/ 3125338 w 312533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25338">
                <a:moveTo>
                  <a:pt x="0" y="0"/>
                </a:moveTo>
                <a:lnTo>
                  <a:pt x="3125338" y="0"/>
                </a:lnTo>
              </a:path>
            </a:pathLst>
          </a:custGeom>
          <a:noFill/>
          <a:ln w="12700" cap="flat" cmpd="sng" algn="ctr">
            <a:gradFill>
              <a:gsLst>
                <a:gs pos="0">
                  <a:srgbClr val="C99115"/>
                </a:gs>
                <a:gs pos="100000">
                  <a:srgbClr val="C99115">
                    <a:alpha val="0"/>
                  </a:srgbClr>
                </a:gs>
              </a:gsLst>
              <a:lin ang="0" scaled="0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" name="图片占位符 10">
            <a:extLst>
              <a:ext uri="{FF2B5EF4-FFF2-40B4-BE49-F238E27FC236}">
                <a16:creationId xmlns="" xmlns:a16="http://schemas.microsoft.com/office/drawing/2014/main" id="{15110827-7FF3-4C19-B2CA-4858A28FEE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1875"/>
          <a:stretch>
            <a:fillRect/>
          </a:stretch>
        </p:blipFill>
        <p:spPr>
          <a:xfrm>
            <a:off x="952500" y="2133600"/>
            <a:ext cx="2212848" cy="2212848"/>
          </a:xfrm>
          <a:prstGeom prst="roundRect">
            <a:avLst>
              <a:gd name="adj" fmla="val 2893"/>
            </a:avLst>
          </a:prstGeom>
          <a:solidFill>
            <a:srgbClr val="AAB2BD"/>
          </a:solidFill>
        </p:spPr>
      </p:pic>
      <p:pic>
        <p:nvPicPr>
          <p:cNvPr id="5" name="图片占位符 12">
            <a:extLst>
              <a:ext uri="{FF2B5EF4-FFF2-40B4-BE49-F238E27FC236}">
                <a16:creationId xmlns="" xmlns:a16="http://schemas.microsoft.com/office/drawing/2014/main" id="{E4D8DAFE-15B7-4C89-896B-25BBA08B8EE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1875"/>
          <a:stretch>
            <a:fillRect/>
          </a:stretch>
        </p:blipFill>
        <p:spPr>
          <a:xfrm>
            <a:off x="3643128" y="2133600"/>
            <a:ext cx="2212848" cy="2212848"/>
          </a:xfrm>
          <a:prstGeom prst="roundRect">
            <a:avLst>
              <a:gd name="adj" fmla="val 1468"/>
            </a:avLst>
          </a:prstGeom>
          <a:solidFill>
            <a:srgbClr val="AAB2BD"/>
          </a:solidFill>
        </p:spPr>
      </p:pic>
      <p:pic>
        <p:nvPicPr>
          <p:cNvPr id="6" name="图片占位符 14">
            <a:extLst>
              <a:ext uri="{FF2B5EF4-FFF2-40B4-BE49-F238E27FC236}">
                <a16:creationId xmlns="" xmlns:a16="http://schemas.microsoft.com/office/drawing/2014/main" id="{063375B3-B9E1-437A-8015-C41F67B0FA1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75" r="16675"/>
          <a:stretch>
            <a:fillRect/>
          </a:stretch>
        </p:blipFill>
        <p:spPr>
          <a:xfrm>
            <a:off x="6333756" y="2133600"/>
            <a:ext cx="2212848" cy="2212848"/>
          </a:xfrm>
          <a:prstGeom prst="roundRect">
            <a:avLst>
              <a:gd name="adj" fmla="val 2893"/>
            </a:avLst>
          </a:prstGeom>
          <a:solidFill>
            <a:srgbClr val="AAB2BD"/>
          </a:solidFill>
        </p:spPr>
      </p:pic>
      <p:pic>
        <p:nvPicPr>
          <p:cNvPr id="7" name="图片占位符 15">
            <a:extLst>
              <a:ext uri="{FF2B5EF4-FFF2-40B4-BE49-F238E27FC236}">
                <a16:creationId xmlns="" xmlns:a16="http://schemas.microsoft.com/office/drawing/2014/main" id="{4B9326CA-AD4C-4995-A11F-B7CEE7F578E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32" r="16632"/>
          <a:stretch>
            <a:fillRect/>
          </a:stretch>
        </p:blipFill>
        <p:spPr>
          <a:xfrm>
            <a:off x="9024384" y="2133600"/>
            <a:ext cx="2212848" cy="2212848"/>
          </a:xfrm>
          <a:prstGeom prst="roundRect">
            <a:avLst>
              <a:gd name="adj" fmla="val 2893"/>
            </a:avLst>
          </a:prstGeom>
          <a:solidFill>
            <a:srgbClr val="AAB2BD"/>
          </a:solidFill>
        </p:spPr>
      </p:pic>
      <p:sp>
        <p:nvSpPr>
          <p:cNvPr id="8" name="Rectangle 37">
            <a:extLst>
              <a:ext uri="{FF2B5EF4-FFF2-40B4-BE49-F238E27FC236}">
                <a16:creationId xmlns="" xmlns:a16="http://schemas.microsoft.com/office/drawing/2014/main" id="{FE6C4BB6-07A8-4626-935B-39377203D471}"/>
              </a:ext>
            </a:extLst>
          </p:cNvPr>
          <p:cNvSpPr/>
          <p:nvPr/>
        </p:nvSpPr>
        <p:spPr>
          <a:xfrm>
            <a:off x="1001544" y="4988443"/>
            <a:ext cx="2135039" cy="12154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spcBef>
                <a:spcPts val="896"/>
              </a:spcBef>
            </a:pPr>
            <a:r>
              <a:rPr lang="zh-CN" altLang="en-US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请替换文字内容，添加相关标题，修改文字内容，也可以直接复制你的内容到此请替换文字内容，添加相关标题，修改文字内容，也可以直接复制你的内容到此。</a:t>
            </a:r>
            <a:endParaRPr lang="es-ES" altLang="zh-CN" sz="11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lvl="0" defTabSz="1285829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defRPr/>
            </a:pPr>
            <a:endParaRPr lang="en-US" altLang="zh-CN" sz="1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Rectangle 38">
            <a:extLst>
              <a:ext uri="{FF2B5EF4-FFF2-40B4-BE49-F238E27FC236}">
                <a16:creationId xmlns="" xmlns:a16="http://schemas.microsoft.com/office/drawing/2014/main" id="{ED935210-2AE9-4220-A1AB-E5FD37C8409B}"/>
              </a:ext>
            </a:extLst>
          </p:cNvPr>
          <p:cNvSpPr/>
          <p:nvPr/>
        </p:nvSpPr>
        <p:spPr>
          <a:xfrm>
            <a:off x="3687669" y="4988443"/>
            <a:ext cx="2135039" cy="12154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spcBef>
                <a:spcPts val="896"/>
              </a:spcBef>
            </a:pPr>
            <a:r>
              <a:rPr lang="zh-CN" altLang="en-US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请替换文字内容，添加相关标题，修改文字内容，也可以直接复制你的内容到此请替换文字内容，添加相关标题，修改文字内容，也可以直接复制你的内容到此。</a:t>
            </a:r>
            <a:endParaRPr lang="es-ES" altLang="zh-CN" sz="11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lvl="0" defTabSz="1285829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defRPr/>
            </a:pPr>
            <a:endParaRPr lang="en-US" altLang="zh-CN" sz="1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Rectangle 39">
            <a:extLst>
              <a:ext uri="{FF2B5EF4-FFF2-40B4-BE49-F238E27FC236}">
                <a16:creationId xmlns="" xmlns:a16="http://schemas.microsoft.com/office/drawing/2014/main" id="{25EEF032-D26E-4321-B4BD-9EAC35C1C38C}"/>
              </a:ext>
            </a:extLst>
          </p:cNvPr>
          <p:cNvSpPr/>
          <p:nvPr/>
        </p:nvSpPr>
        <p:spPr>
          <a:xfrm>
            <a:off x="6373794" y="4988443"/>
            <a:ext cx="2135039" cy="12154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spcBef>
                <a:spcPts val="896"/>
              </a:spcBef>
            </a:pPr>
            <a:r>
              <a:rPr lang="zh-CN" altLang="en-US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请替换文字内容，添加相关标题，修改文字内容，也可以直接复制你的内容到此请替换文字内容，添加相关标题，修改文字内容，也可以直接复制你的内容到此。</a:t>
            </a:r>
            <a:endParaRPr lang="es-ES" altLang="zh-CN" sz="11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lvl="0" defTabSz="1285829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defRPr/>
            </a:pPr>
            <a:endParaRPr lang="en-US" altLang="zh-CN" sz="1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Rectangle 40">
            <a:extLst>
              <a:ext uri="{FF2B5EF4-FFF2-40B4-BE49-F238E27FC236}">
                <a16:creationId xmlns="" xmlns:a16="http://schemas.microsoft.com/office/drawing/2014/main" id="{66B586C2-E076-46E9-9469-F3D9B2472611}"/>
              </a:ext>
            </a:extLst>
          </p:cNvPr>
          <p:cNvSpPr/>
          <p:nvPr/>
        </p:nvSpPr>
        <p:spPr>
          <a:xfrm>
            <a:off x="9064422" y="4988443"/>
            <a:ext cx="2135039" cy="12154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spcBef>
                <a:spcPts val="896"/>
              </a:spcBef>
            </a:pPr>
            <a:r>
              <a:rPr lang="zh-CN" altLang="en-US" sz="1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请替换文字内容，添加相关标题，修改文字内容，也可以直接复制你的内容到此请替换文字内容，添加相关标题，修改文字内容，也可以直接复制你的内容到此。</a:t>
            </a:r>
            <a:endParaRPr lang="es-ES" altLang="zh-CN" sz="11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lvl="0" defTabSz="1285829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defRPr/>
            </a:pPr>
            <a:endParaRPr lang="en-US" altLang="zh-CN" sz="1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" name="Rectangle 33">
            <a:extLst>
              <a:ext uri="{FF2B5EF4-FFF2-40B4-BE49-F238E27FC236}">
                <a16:creationId xmlns="" xmlns:a16="http://schemas.microsoft.com/office/drawing/2014/main" id="{0B22A543-6C06-45E8-A6A2-660875E22EEC}"/>
              </a:ext>
            </a:extLst>
          </p:cNvPr>
          <p:cNvSpPr/>
          <p:nvPr/>
        </p:nvSpPr>
        <p:spPr>
          <a:xfrm>
            <a:off x="1400839" y="4191886"/>
            <a:ext cx="1318437" cy="313660"/>
          </a:xfrm>
          <a:prstGeom prst="rect">
            <a:avLst/>
          </a:prstGeom>
          <a:gradFill>
            <a:gsLst>
              <a:gs pos="0">
                <a:srgbClr val="DFA11A"/>
              </a:gs>
              <a:gs pos="100000">
                <a:srgbClr val="B24E38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标题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Rectangle 42">
            <a:extLst>
              <a:ext uri="{FF2B5EF4-FFF2-40B4-BE49-F238E27FC236}">
                <a16:creationId xmlns="" xmlns:a16="http://schemas.microsoft.com/office/drawing/2014/main" id="{E4C38495-45E5-464E-A55B-7CEBF8048529}"/>
              </a:ext>
            </a:extLst>
          </p:cNvPr>
          <p:cNvSpPr/>
          <p:nvPr/>
        </p:nvSpPr>
        <p:spPr>
          <a:xfrm>
            <a:off x="4091467" y="4191886"/>
            <a:ext cx="1318437" cy="313660"/>
          </a:xfrm>
          <a:prstGeom prst="rect">
            <a:avLst/>
          </a:prstGeom>
          <a:gradFill>
            <a:gsLst>
              <a:gs pos="0">
                <a:srgbClr val="DFA11A"/>
              </a:gs>
              <a:gs pos="100000">
                <a:srgbClr val="B24E38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lvl="0" algn="ctr" defTabSz="914363">
              <a:defRPr/>
            </a:pPr>
            <a:r>
              <a:rPr lang="zh-CN" altLang="en-US" sz="1000" kern="0" dirty="0">
                <a:solidFill>
                  <a:prstClr val="white"/>
                </a:solidFill>
              </a:rPr>
              <a:t>标题</a:t>
            </a:r>
            <a:endParaRPr lang="en-US" altLang="zh-CN" sz="1000" kern="0" dirty="0">
              <a:solidFill>
                <a:prstClr val="white"/>
              </a:solidFill>
            </a:endParaRPr>
          </a:p>
        </p:txBody>
      </p:sp>
      <p:sp>
        <p:nvSpPr>
          <p:cNvPr id="14" name="Rectangle 43">
            <a:extLst>
              <a:ext uri="{FF2B5EF4-FFF2-40B4-BE49-F238E27FC236}">
                <a16:creationId xmlns="" xmlns:a16="http://schemas.microsoft.com/office/drawing/2014/main" id="{4CEC6B16-D52D-4753-B798-792B03FF7603}"/>
              </a:ext>
            </a:extLst>
          </p:cNvPr>
          <p:cNvSpPr/>
          <p:nvPr/>
        </p:nvSpPr>
        <p:spPr>
          <a:xfrm>
            <a:off x="6782094" y="4191886"/>
            <a:ext cx="1318437" cy="313660"/>
          </a:xfrm>
          <a:prstGeom prst="rect">
            <a:avLst/>
          </a:prstGeom>
          <a:gradFill>
            <a:gsLst>
              <a:gs pos="0">
                <a:srgbClr val="DFA11A"/>
              </a:gs>
              <a:gs pos="100000">
                <a:srgbClr val="B24E38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lvl="0" algn="ctr" defTabSz="914363">
              <a:defRPr/>
            </a:pPr>
            <a:r>
              <a:rPr lang="zh-CN" altLang="en-US" sz="1000" kern="0" dirty="0">
                <a:solidFill>
                  <a:prstClr val="white"/>
                </a:solidFill>
              </a:rPr>
              <a:t>标题</a:t>
            </a:r>
            <a:endParaRPr lang="en-US" altLang="zh-CN" sz="1000" kern="0" dirty="0">
              <a:solidFill>
                <a:prstClr val="white"/>
              </a:solidFill>
            </a:endParaRPr>
          </a:p>
        </p:txBody>
      </p:sp>
      <p:sp>
        <p:nvSpPr>
          <p:cNvPr id="15" name="Rectangle 44">
            <a:extLst>
              <a:ext uri="{FF2B5EF4-FFF2-40B4-BE49-F238E27FC236}">
                <a16:creationId xmlns="" xmlns:a16="http://schemas.microsoft.com/office/drawing/2014/main" id="{C694EA42-8C88-4F06-9A40-B996428093DF}"/>
              </a:ext>
            </a:extLst>
          </p:cNvPr>
          <p:cNvSpPr/>
          <p:nvPr/>
        </p:nvSpPr>
        <p:spPr>
          <a:xfrm>
            <a:off x="9472722" y="4191886"/>
            <a:ext cx="1318437" cy="313660"/>
          </a:xfrm>
          <a:prstGeom prst="rect">
            <a:avLst/>
          </a:prstGeom>
          <a:gradFill>
            <a:gsLst>
              <a:gs pos="0">
                <a:srgbClr val="DFA11A"/>
              </a:gs>
              <a:gs pos="100000">
                <a:srgbClr val="B24E38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lvl="0" algn="ctr" defTabSz="914363">
              <a:defRPr/>
            </a:pPr>
            <a:r>
              <a:rPr lang="zh-CN" altLang="en-US" sz="1000" kern="0" dirty="0">
                <a:solidFill>
                  <a:prstClr val="white"/>
                </a:solidFill>
              </a:rPr>
              <a:t>标题</a:t>
            </a:r>
            <a:endParaRPr lang="en-US" altLang="zh-CN" sz="1000" kern="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76329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836 1.85185E-6 L -1.45833E-6 1.85185E-6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24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081 -7.40741E-7 L 4.58333E-6 -7.40741E-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3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300"/>
                            </p:stCondLst>
                            <p:childTnLst>
                              <p:par>
                                <p:cTn id="2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6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100"/>
                            </p:stCondLst>
                            <p:childTnLst>
                              <p:par>
                                <p:cTn id="3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400"/>
                            </p:stCondLst>
                            <p:childTnLst>
                              <p:par>
                                <p:cTn id="3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7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200"/>
                            </p:stCondLst>
                            <p:childTnLst>
                              <p:par>
                                <p:cTn id="4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8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300"/>
                            </p:stCondLst>
                            <p:childTnLst>
                              <p:par>
                                <p:cTn id="5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600"/>
                            </p:stCondLst>
                            <p:childTnLst>
                              <p:par>
                                <p:cTn id="6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9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animBg="1"/>
      <p:bldP spid="3" grpId="1" animBg="1"/>
      <p:bldP spid="8" grpId="0"/>
      <p:bldP spid="9" grpId="0"/>
      <p:bldP spid="10" grpId="0"/>
      <p:bldP spid="11" grpId="0"/>
      <p:bldP spid="12" grpId="0" build="p" animBg="1"/>
      <p:bldP spid="13" grpId="0" build="p" animBg="1"/>
      <p:bldP spid="14" grpId="0" build="p" animBg="1"/>
      <p:bldP spid="15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B1152C19-EC33-4AAC-B4A4-F4490926C592}"/>
              </a:ext>
            </a:extLst>
          </p:cNvPr>
          <p:cNvSpPr/>
          <p:nvPr/>
        </p:nvSpPr>
        <p:spPr>
          <a:xfrm>
            <a:off x="250786" y="251475"/>
            <a:ext cx="2628796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pPr algn="ctr" defTabSz="914400"/>
            <a:r>
              <a:rPr lang="zh-CN" altLang="en-US" sz="2000" spc="300" dirty="0">
                <a:solidFill>
                  <a:srgbClr val="DFA11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添加你的标题</a:t>
            </a:r>
          </a:p>
        </p:txBody>
      </p:sp>
      <p:sp>
        <p:nvSpPr>
          <p:cNvPr id="3" name="任意多边形 6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05E9F474-A6F8-4D68-9B37-F27878805FE3}"/>
              </a:ext>
            </a:extLst>
          </p:cNvPr>
          <p:cNvSpPr/>
          <p:nvPr/>
        </p:nvSpPr>
        <p:spPr>
          <a:xfrm flipV="1">
            <a:off x="474897" y="651585"/>
            <a:ext cx="2272806" cy="45719"/>
          </a:xfrm>
          <a:custGeom>
            <a:avLst/>
            <a:gdLst>
              <a:gd name="connsiteX0" fmla="*/ 0 w 3125338"/>
              <a:gd name="connsiteY0" fmla="*/ 0 h 0"/>
              <a:gd name="connsiteX1" fmla="*/ 3125338 w 312533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25338">
                <a:moveTo>
                  <a:pt x="0" y="0"/>
                </a:moveTo>
                <a:lnTo>
                  <a:pt x="3125338" y="0"/>
                </a:lnTo>
              </a:path>
            </a:pathLst>
          </a:custGeom>
          <a:noFill/>
          <a:ln w="12700" cap="flat" cmpd="sng" algn="ctr">
            <a:gradFill>
              <a:gsLst>
                <a:gs pos="0">
                  <a:srgbClr val="C99115"/>
                </a:gs>
                <a:gs pos="100000">
                  <a:srgbClr val="C99115">
                    <a:alpha val="0"/>
                  </a:srgbClr>
                </a:gs>
              </a:gsLst>
              <a:lin ang="0" scaled="0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Freeform 24">
            <a:extLst>
              <a:ext uri="{FF2B5EF4-FFF2-40B4-BE49-F238E27FC236}">
                <a16:creationId xmlns="" xmlns:a16="http://schemas.microsoft.com/office/drawing/2014/main" id="{C5238EF6-3A66-4B4E-88AB-BB98189C0AEC}"/>
              </a:ext>
            </a:extLst>
          </p:cNvPr>
          <p:cNvSpPr>
            <a:spLocks/>
          </p:cNvSpPr>
          <p:nvPr/>
        </p:nvSpPr>
        <p:spPr bwMode="auto">
          <a:xfrm rot="5400000">
            <a:off x="1911381" y="20364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gradFill>
            <a:gsLst>
              <a:gs pos="0">
                <a:srgbClr val="DFA11A"/>
              </a:gs>
              <a:gs pos="100000">
                <a:srgbClr val="B24E38"/>
              </a:gs>
            </a:gsLst>
            <a:lin ang="5400000" scaled="1"/>
          </a:gra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just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a-DK" sz="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Freeform 24">
            <a:extLst>
              <a:ext uri="{FF2B5EF4-FFF2-40B4-BE49-F238E27FC236}">
                <a16:creationId xmlns="" xmlns:a16="http://schemas.microsoft.com/office/drawing/2014/main" id="{046B9791-3FF5-4746-92B7-03E2E24D7841}"/>
              </a:ext>
            </a:extLst>
          </p:cNvPr>
          <p:cNvSpPr>
            <a:spLocks/>
          </p:cNvSpPr>
          <p:nvPr/>
        </p:nvSpPr>
        <p:spPr bwMode="auto">
          <a:xfrm rot="5400000">
            <a:off x="4292537" y="20364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gradFill>
            <a:gsLst>
              <a:gs pos="0">
                <a:srgbClr val="DFA11A"/>
              </a:gs>
              <a:gs pos="100000">
                <a:srgbClr val="B24E38"/>
              </a:gs>
            </a:gsLst>
            <a:lin ang="5400000" scaled="1"/>
          </a:gra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just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a-DK" sz="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Freeform 24">
            <a:extLst>
              <a:ext uri="{FF2B5EF4-FFF2-40B4-BE49-F238E27FC236}">
                <a16:creationId xmlns="" xmlns:a16="http://schemas.microsoft.com/office/drawing/2014/main" id="{67449E43-65B6-4BD2-9E42-92152D79C33C}"/>
              </a:ext>
            </a:extLst>
          </p:cNvPr>
          <p:cNvSpPr>
            <a:spLocks/>
          </p:cNvSpPr>
          <p:nvPr/>
        </p:nvSpPr>
        <p:spPr bwMode="auto">
          <a:xfrm rot="5400000">
            <a:off x="6673694" y="20364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gradFill>
            <a:gsLst>
              <a:gs pos="0">
                <a:srgbClr val="DFA11A"/>
              </a:gs>
              <a:gs pos="100000">
                <a:srgbClr val="B24E38"/>
              </a:gs>
            </a:gsLst>
            <a:lin ang="5400000" scaled="1"/>
          </a:gra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just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a-DK" sz="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Freeform 24">
            <a:extLst>
              <a:ext uri="{FF2B5EF4-FFF2-40B4-BE49-F238E27FC236}">
                <a16:creationId xmlns="" xmlns:a16="http://schemas.microsoft.com/office/drawing/2014/main" id="{B14F5FF8-1A0C-4A1D-81DF-1C3F2184B9C5}"/>
              </a:ext>
            </a:extLst>
          </p:cNvPr>
          <p:cNvSpPr>
            <a:spLocks/>
          </p:cNvSpPr>
          <p:nvPr/>
        </p:nvSpPr>
        <p:spPr bwMode="auto">
          <a:xfrm rot="5400000">
            <a:off x="9054851" y="20364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gradFill>
            <a:gsLst>
              <a:gs pos="0">
                <a:srgbClr val="DFA11A"/>
              </a:gs>
              <a:gs pos="100000">
                <a:srgbClr val="B24E38"/>
              </a:gs>
            </a:gsLst>
            <a:lin ang="5400000" scaled="1"/>
          </a:gra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just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a-DK" sz="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8" name="Group 128">
            <a:extLst>
              <a:ext uri="{FF2B5EF4-FFF2-40B4-BE49-F238E27FC236}">
                <a16:creationId xmlns="" xmlns:a16="http://schemas.microsoft.com/office/drawing/2014/main" id="{A05AE3C1-8492-4069-960B-8997B09DDD8E}"/>
              </a:ext>
            </a:extLst>
          </p:cNvPr>
          <p:cNvGrpSpPr/>
          <p:nvPr/>
        </p:nvGrpSpPr>
        <p:grpSpPr>
          <a:xfrm>
            <a:off x="2056399" y="2440536"/>
            <a:ext cx="626459" cy="626459"/>
            <a:chOff x="1316879" y="4254550"/>
            <a:chExt cx="684000" cy="684000"/>
          </a:xfrm>
        </p:grpSpPr>
        <p:sp>
          <p:nvSpPr>
            <p:cNvPr id="9" name="Freeform 49">
              <a:extLst>
                <a:ext uri="{FF2B5EF4-FFF2-40B4-BE49-F238E27FC236}">
                  <a16:creationId xmlns="" xmlns:a16="http://schemas.microsoft.com/office/drawing/2014/main" id="{F62E616B-5CDF-4219-AD5C-51F2E51433FE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1467830" y="4412272"/>
              <a:ext cx="407999" cy="347492"/>
            </a:xfrm>
            <a:custGeom>
              <a:avLst/>
              <a:gdLst>
                <a:gd name="T0" fmla="*/ 182 w 400"/>
                <a:gd name="T1" fmla="*/ 180 h 340"/>
                <a:gd name="T2" fmla="*/ 218 w 400"/>
                <a:gd name="T3" fmla="*/ 180 h 340"/>
                <a:gd name="T4" fmla="*/ 218 w 400"/>
                <a:gd name="T5" fmla="*/ 220 h 340"/>
                <a:gd name="T6" fmla="*/ 400 w 400"/>
                <a:gd name="T7" fmla="*/ 220 h 340"/>
                <a:gd name="T8" fmla="*/ 396 w 400"/>
                <a:gd name="T9" fmla="*/ 103 h 340"/>
                <a:gd name="T10" fmla="*/ 356 w 400"/>
                <a:gd name="T11" fmla="*/ 60 h 340"/>
                <a:gd name="T12" fmla="*/ 292 w 400"/>
                <a:gd name="T13" fmla="*/ 60 h 340"/>
                <a:gd name="T14" fmla="*/ 268 w 400"/>
                <a:gd name="T15" fmla="*/ 15 h 340"/>
                <a:gd name="T16" fmla="*/ 244 w 400"/>
                <a:gd name="T17" fmla="*/ 0 h 340"/>
                <a:gd name="T18" fmla="*/ 155 w 400"/>
                <a:gd name="T19" fmla="*/ 0 h 340"/>
                <a:gd name="T20" fmla="*/ 132 w 400"/>
                <a:gd name="T21" fmla="*/ 15 h 340"/>
                <a:gd name="T22" fmla="*/ 108 w 400"/>
                <a:gd name="T23" fmla="*/ 60 h 340"/>
                <a:gd name="T24" fmla="*/ 44 w 400"/>
                <a:gd name="T25" fmla="*/ 60 h 340"/>
                <a:gd name="T26" fmla="*/ 4 w 400"/>
                <a:gd name="T27" fmla="*/ 103 h 340"/>
                <a:gd name="T28" fmla="*/ 0 w 400"/>
                <a:gd name="T29" fmla="*/ 220 h 340"/>
                <a:gd name="T30" fmla="*/ 182 w 400"/>
                <a:gd name="T31" fmla="*/ 220 h 340"/>
                <a:gd name="T32" fmla="*/ 182 w 400"/>
                <a:gd name="T33" fmla="*/ 180 h 340"/>
                <a:gd name="T34" fmla="*/ 153 w 400"/>
                <a:gd name="T35" fmla="*/ 38 h 340"/>
                <a:gd name="T36" fmla="*/ 169 w 400"/>
                <a:gd name="T37" fmla="*/ 28 h 340"/>
                <a:gd name="T38" fmla="*/ 230 w 400"/>
                <a:gd name="T39" fmla="*/ 28 h 340"/>
                <a:gd name="T40" fmla="*/ 247 w 400"/>
                <a:gd name="T41" fmla="*/ 38 h 340"/>
                <a:gd name="T42" fmla="*/ 258 w 400"/>
                <a:gd name="T43" fmla="*/ 60 h 340"/>
                <a:gd name="T44" fmla="*/ 141 w 400"/>
                <a:gd name="T45" fmla="*/ 60 h 340"/>
                <a:gd name="T46" fmla="*/ 153 w 400"/>
                <a:gd name="T47" fmla="*/ 38 h 340"/>
                <a:gd name="T48" fmla="*/ 218 w 400"/>
                <a:gd name="T49" fmla="*/ 280 h 340"/>
                <a:gd name="T50" fmla="*/ 182 w 400"/>
                <a:gd name="T51" fmla="*/ 280 h 340"/>
                <a:gd name="T52" fmla="*/ 182 w 400"/>
                <a:gd name="T53" fmla="*/ 240 h 340"/>
                <a:gd name="T54" fmla="*/ 10 w 400"/>
                <a:gd name="T55" fmla="*/ 240 h 340"/>
                <a:gd name="T56" fmla="*/ 14 w 400"/>
                <a:gd name="T57" fmla="*/ 306 h 340"/>
                <a:gd name="T58" fmla="*/ 50 w 400"/>
                <a:gd name="T59" fmla="*/ 340 h 340"/>
                <a:gd name="T60" fmla="*/ 350 w 400"/>
                <a:gd name="T61" fmla="*/ 340 h 340"/>
                <a:gd name="T62" fmla="*/ 386 w 400"/>
                <a:gd name="T63" fmla="*/ 306 h 340"/>
                <a:gd name="T64" fmla="*/ 390 w 400"/>
                <a:gd name="T65" fmla="*/ 240 h 340"/>
                <a:gd name="T66" fmla="*/ 218 w 400"/>
                <a:gd name="T67" fmla="*/ 240 h 340"/>
                <a:gd name="T68" fmla="*/ 218 w 400"/>
                <a:gd name="T69" fmla="*/ 28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0" h="340">
                  <a:moveTo>
                    <a:pt x="182" y="180"/>
                  </a:moveTo>
                  <a:cubicBezTo>
                    <a:pt x="218" y="180"/>
                    <a:pt x="218" y="180"/>
                    <a:pt x="218" y="180"/>
                  </a:cubicBezTo>
                  <a:cubicBezTo>
                    <a:pt x="218" y="220"/>
                    <a:pt x="218" y="220"/>
                    <a:pt x="218" y="220"/>
                  </a:cubicBezTo>
                  <a:cubicBezTo>
                    <a:pt x="400" y="220"/>
                    <a:pt x="400" y="220"/>
                    <a:pt x="400" y="220"/>
                  </a:cubicBezTo>
                  <a:cubicBezTo>
                    <a:pt x="400" y="220"/>
                    <a:pt x="397" y="131"/>
                    <a:pt x="396" y="103"/>
                  </a:cubicBezTo>
                  <a:cubicBezTo>
                    <a:pt x="395" y="76"/>
                    <a:pt x="385" y="60"/>
                    <a:pt x="356" y="60"/>
                  </a:cubicBezTo>
                  <a:cubicBezTo>
                    <a:pt x="292" y="60"/>
                    <a:pt x="292" y="60"/>
                    <a:pt x="292" y="60"/>
                  </a:cubicBezTo>
                  <a:cubicBezTo>
                    <a:pt x="282" y="41"/>
                    <a:pt x="271" y="21"/>
                    <a:pt x="268" y="15"/>
                  </a:cubicBezTo>
                  <a:cubicBezTo>
                    <a:pt x="261" y="2"/>
                    <a:pt x="259" y="0"/>
                    <a:pt x="244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41" y="0"/>
                    <a:pt x="138" y="2"/>
                    <a:pt x="132" y="15"/>
                  </a:cubicBezTo>
                  <a:cubicBezTo>
                    <a:pt x="129" y="21"/>
                    <a:pt x="118" y="41"/>
                    <a:pt x="108" y="60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14" y="60"/>
                    <a:pt x="5" y="76"/>
                    <a:pt x="4" y="103"/>
                  </a:cubicBezTo>
                  <a:cubicBezTo>
                    <a:pt x="3" y="129"/>
                    <a:pt x="0" y="220"/>
                    <a:pt x="0" y="220"/>
                  </a:cubicBezTo>
                  <a:cubicBezTo>
                    <a:pt x="182" y="220"/>
                    <a:pt x="182" y="220"/>
                    <a:pt x="182" y="220"/>
                  </a:cubicBezTo>
                  <a:lnTo>
                    <a:pt x="182" y="180"/>
                  </a:lnTo>
                  <a:close/>
                  <a:moveTo>
                    <a:pt x="153" y="38"/>
                  </a:moveTo>
                  <a:cubicBezTo>
                    <a:pt x="157" y="30"/>
                    <a:pt x="159" y="28"/>
                    <a:pt x="169" y="28"/>
                  </a:cubicBezTo>
                  <a:cubicBezTo>
                    <a:pt x="230" y="28"/>
                    <a:pt x="230" y="28"/>
                    <a:pt x="230" y="28"/>
                  </a:cubicBezTo>
                  <a:cubicBezTo>
                    <a:pt x="241" y="28"/>
                    <a:pt x="242" y="30"/>
                    <a:pt x="247" y="38"/>
                  </a:cubicBezTo>
                  <a:cubicBezTo>
                    <a:pt x="248" y="41"/>
                    <a:pt x="253" y="50"/>
                    <a:pt x="258" y="60"/>
                  </a:cubicBezTo>
                  <a:cubicBezTo>
                    <a:pt x="141" y="60"/>
                    <a:pt x="141" y="60"/>
                    <a:pt x="141" y="60"/>
                  </a:cubicBezTo>
                  <a:cubicBezTo>
                    <a:pt x="146" y="50"/>
                    <a:pt x="151" y="41"/>
                    <a:pt x="153" y="38"/>
                  </a:cubicBezTo>
                  <a:close/>
                  <a:moveTo>
                    <a:pt x="218" y="280"/>
                  </a:moveTo>
                  <a:cubicBezTo>
                    <a:pt x="182" y="280"/>
                    <a:pt x="182" y="280"/>
                    <a:pt x="182" y="280"/>
                  </a:cubicBezTo>
                  <a:cubicBezTo>
                    <a:pt x="182" y="240"/>
                    <a:pt x="182" y="240"/>
                    <a:pt x="182" y="240"/>
                  </a:cubicBezTo>
                  <a:cubicBezTo>
                    <a:pt x="10" y="240"/>
                    <a:pt x="10" y="240"/>
                    <a:pt x="10" y="240"/>
                  </a:cubicBezTo>
                  <a:cubicBezTo>
                    <a:pt x="10" y="240"/>
                    <a:pt x="12" y="276"/>
                    <a:pt x="14" y="306"/>
                  </a:cubicBezTo>
                  <a:cubicBezTo>
                    <a:pt x="14" y="319"/>
                    <a:pt x="18" y="340"/>
                    <a:pt x="50" y="340"/>
                  </a:cubicBezTo>
                  <a:cubicBezTo>
                    <a:pt x="350" y="340"/>
                    <a:pt x="350" y="340"/>
                    <a:pt x="350" y="340"/>
                  </a:cubicBezTo>
                  <a:cubicBezTo>
                    <a:pt x="381" y="340"/>
                    <a:pt x="385" y="319"/>
                    <a:pt x="386" y="306"/>
                  </a:cubicBezTo>
                  <a:cubicBezTo>
                    <a:pt x="388" y="275"/>
                    <a:pt x="390" y="240"/>
                    <a:pt x="390" y="240"/>
                  </a:cubicBezTo>
                  <a:cubicBezTo>
                    <a:pt x="218" y="240"/>
                    <a:pt x="218" y="240"/>
                    <a:pt x="218" y="240"/>
                  </a:cubicBezTo>
                  <a:lnTo>
                    <a:pt x="218" y="280"/>
                  </a:lnTo>
                  <a:close/>
                </a:path>
              </a:pathLst>
            </a:custGeom>
            <a:noFill/>
            <a:ln w="12700">
              <a:solidFill>
                <a:sysClr val="window" lastClr="FFFFFF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" name="Oval 124">
              <a:extLst>
                <a:ext uri="{FF2B5EF4-FFF2-40B4-BE49-F238E27FC236}">
                  <a16:creationId xmlns="" xmlns:a16="http://schemas.microsoft.com/office/drawing/2014/main" id="{81D39FEB-3F77-463C-B5CA-241455ECF339}"/>
                </a:ext>
              </a:extLst>
            </p:cNvPr>
            <p:cNvSpPr/>
            <p:nvPr/>
          </p:nvSpPr>
          <p:spPr>
            <a:xfrm>
              <a:off x="1316879" y="4254550"/>
              <a:ext cx="684000" cy="684000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just" defTabSz="91440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1" name="Group 129">
            <a:extLst>
              <a:ext uri="{FF2B5EF4-FFF2-40B4-BE49-F238E27FC236}">
                <a16:creationId xmlns="" xmlns:a16="http://schemas.microsoft.com/office/drawing/2014/main" id="{2EBAD182-2657-4266-A6B4-4B1C965C7237}"/>
              </a:ext>
            </a:extLst>
          </p:cNvPr>
          <p:cNvGrpSpPr/>
          <p:nvPr/>
        </p:nvGrpSpPr>
        <p:grpSpPr>
          <a:xfrm>
            <a:off x="4439098" y="2440536"/>
            <a:ext cx="626459" cy="626459"/>
            <a:chOff x="3401741" y="4254550"/>
            <a:chExt cx="684000" cy="684000"/>
          </a:xfrm>
        </p:grpSpPr>
        <p:sp>
          <p:nvSpPr>
            <p:cNvPr id="12" name="Freeform 31">
              <a:extLst>
                <a:ext uri="{FF2B5EF4-FFF2-40B4-BE49-F238E27FC236}">
                  <a16:creationId xmlns="" xmlns:a16="http://schemas.microsoft.com/office/drawing/2014/main" id="{676F2CF6-FA7F-4322-BCEB-807BFE986C96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577110" y="4366532"/>
              <a:ext cx="333262" cy="468000"/>
            </a:xfrm>
            <a:custGeom>
              <a:avLst/>
              <a:gdLst>
                <a:gd name="T0" fmla="*/ 90 w 293"/>
                <a:gd name="T1" fmla="*/ 383 h 400"/>
                <a:gd name="T2" fmla="*/ 147 w 293"/>
                <a:gd name="T3" fmla="*/ 400 h 400"/>
                <a:gd name="T4" fmla="*/ 203 w 293"/>
                <a:gd name="T5" fmla="*/ 383 h 400"/>
                <a:gd name="T6" fmla="*/ 203 w 293"/>
                <a:gd name="T7" fmla="*/ 342 h 400"/>
                <a:gd name="T8" fmla="*/ 90 w 293"/>
                <a:gd name="T9" fmla="*/ 342 h 400"/>
                <a:gd name="T10" fmla="*/ 90 w 293"/>
                <a:gd name="T11" fmla="*/ 383 h 400"/>
                <a:gd name="T12" fmla="*/ 201 w 293"/>
                <a:gd name="T13" fmla="*/ 318 h 400"/>
                <a:gd name="T14" fmla="*/ 286 w 293"/>
                <a:gd name="T15" fmla="*/ 116 h 400"/>
                <a:gd name="T16" fmla="*/ 147 w 293"/>
                <a:gd name="T17" fmla="*/ 0 h 400"/>
                <a:gd name="T18" fmla="*/ 7 w 293"/>
                <a:gd name="T19" fmla="*/ 116 h 400"/>
                <a:gd name="T20" fmla="*/ 93 w 293"/>
                <a:gd name="T21" fmla="*/ 318 h 400"/>
                <a:gd name="T22" fmla="*/ 201 w 293"/>
                <a:gd name="T23" fmla="*/ 318 h 400"/>
                <a:gd name="T24" fmla="*/ 50 w 293"/>
                <a:gd name="T25" fmla="*/ 119 h 400"/>
                <a:gd name="T26" fmla="*/ 147 w 293"/>
                <a:gd name="T27" fmla="*/ 41 h 400"/>
                <a:gd name="T28" fmla="*/ 244 w 293"/>
                <a:gd name="T29" fmla="*/ 119 h 400"/>
                <a:gd name="T30" fmla="*/ 208 w 293"/>
                <a:gd name="T31" fmla="*/ 198 h 400"/>
                <a:gd name="T32" fmla="*/ 163 w 293"/>
                <a:gd name="T33" fmla="*/ 283 h 400"/>
                <a:gd name="T34" fmla="*/ 130 w 293"/>
                <a:gd name="T35" fmla="*/ 283 h 400"/>
                <a:gd name="T36" fmla="*/ 86 w 293"/>
                <a:gd name="T37" fmla="*/ 198 h 400"/>
                <a:gd name="T38" fmla="*/ 50 w 293"/>
                <a:gd name="T39" fmla="*/ 119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3" h="400">
                  <a:moveTo>
                    <a:pt x="90" y="383"/>
                  </a:moveTo>
                  <a:cubicBezTo>
                    <a:pt x="106" y="393"/>
                    <a:pt x="125" y="400"/>
                    <a:pt x="147" y="400"/>
                  </a:cubicBezTo>
                  <a:cubicBezTo>
                    <a:pt x="169" y="400"/>
                    <a:pt x="187" y="393"/>
                    <a:pt x="203" y="383"/>
                  </a:cubicBezTo>
                  <a:cubicBezTo>
                    <a:pt x="203" y="342"/>
                    <a:pt x="203" y="342"/>
                    <a:pt x="203" y="342"/>
                  </a:cubicBezTo>
                  <a:cubicBezTo>
                    <a:pt x="90" y="342"/>
                    <a:pt x="90" y="342"/>
                    <a:pt x="90" y="342"/>
                  </a:cubicBezTo>
                  <a:lnTo>
                    <a:pt x="90" y="383"/>
                  </a:lnTo>
                  <a:close/>
                  <a:moveTo>
                    <a:pt x="201" y="318"/>
                  </a:moveTo>
                  <a:cubicBezTo>
                    <a:pt x="201" y="231"/>
                    <a:pt x="293" y="203"/>
                    <a:pt x="286" y="116"/>
                  </a:cubicBezTo>
                  <a:cubicBezTo>
                    <a:pt x="282" y="61"/>
                    <a:pt x="245" y="0"/>
                    <a:pt x="147" y="0"/>
                  </a:cubicBezTo>
                  <a:cubicBezTo>
                    <a:pt x="49" y="0"/>
                    <a:pt x="12" y="61"/>
                    <a:pt x="7" y="116"/>
                  </a:cubicBezTo>
                  <a:cubicBezTo>
                    <a:pt x="0" y="203"/>
                    <a:pt x="93" y="231"/>
                    <a:pt x="93" y="318"/>
                  </a:cubicBezTo>
                  <a:lnTo>
                    <a:pt x="201" y="318"/>
                  </a:lnTo>
                  <a:close/>
                  <a:moveTo>
                    <a:pt x="50" y="119"/>
                  </a:moveTo>
                  <a:cubicBezTo>
                    <a:pt x="54" y="67"/>
                    <a:pt x="89" y="41"/>
                    <a:pt x="147" y="41"/>
                  </a:cubicBezTo>
                  <a:cubicBezTo>
                    <a:pt x="204" y="41"/>
                    <a:pt x="240" y="67"/>
                    <a:pt x="244" y="119"/>
                  </a:cubicBezTo>
                  <a:cubicBezTo>
                    <a:pt x="246" y="148"/>
                    <a:pt x="230" y="167"/>
                    <a:pt x="208" y="198"/>
                  </a:cubicBezTo>
                  <a:cubicBezTo>
                    <a:pt x="192" y="221"/>
                    <a:pt x="172" y="248"/>
                    <a:pt x="163" y="283"/>
                  </a:cubicBezTo>
                  <a:cubicBezTo>
                    <a:pt x="130" y="283"/>
                    <a:pt x="130" y="283"/>
                    <a:pt x="130" y="283"/>
                  </a:cubicBezTo>
                  <a:cubicBezTo>
                    <a:pt x="121" y="248"/>
                    <a:pt x="102" y="221"/>
                    <a:pt x="86" y="198"/>
                  </a:cubicBezTo>
                  <a:cubicBezTo>
                    <a:pt x="64" y="167"/>
                    <a:pt x="47" y="148"/>
                    <a:pt x="50" y="119"/>
                  </a:cubicBezTo>
                  <a:close/>
                </a:path>
              </a:pathLst>
            </a:custGeom>
            <a:noFill/>
            <a:ln w="12700">
              <a:solidFill>
                <a:sysClr val="window" lastClr="FFFFFF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" name="Oval 125">
              <a:extLst>
                <a:ext uri="{FF2B5EF4-FFF2-40B4-BE49-F238E27FC236}">
                  <a16:creationId xmlns="" xmlns:a16="http://schemas.microsoft.com/office/drawing/2014/main" id="{8CF95196-15A5-4F96-9F55-3A02B9488E11}"/>
                </a:ext>
              </a:extLst>
            </p:cNvPr>
            <p:cNvSpPr/>
            <p:nvPr/>
          </p:nvSpPr>
          <p:spPr>
            <a:xfrm>
              <a:off x="3401741" y="4254550"/>
              <a:ext cx="684000" cy="684000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just" defTabSz="91440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4" name="Group 130">
            <a:extLst>
              <a:ext uri="{FF2B5EF4-FFF2-40B4-BE49-F238E27FC236}">
                <a16:creationId xmlns="" xmlns:a16="http://schemas.microsoft.com/office/drawing/2014/main" id="{91695483-6AB6-4E88-8855-AD4A20504740}"/>
              </a:ext>
            </a:extLst>
          </p:cNvPr>
          <p:cNvGrpSpPr/>
          <p:nvPr/>
        </p:nvGrpSpPr>
        <p:grpSpPr>
          <a:xfrm>
            <a:off x="6821797" y="2440536"/>
            <a:ext cx="626459" cy="626459"/>
            <a:chOff x="6006611" y="4240036"/>
            <a:chExt cx="684000" cy="684000"/>
          </a:xfrm>
        </p:grpSpPr>
        <p:sp>
          <p:nvSpPr>
            <p:cNvPr id="15" name="Freeform 44">
              <a:extLst>
                <a:ext uri="{FF2B5EF4-FFF2-40B4-BE49-F238E27FC236}">
                  <a16:creationId xmlns="" xmlns:a16="http://schemas.microsoft.com/office/drawing/2014/main" id="{9E8BFF64-9FAE-4CEE-A823-389B0D8F745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132322" y="4366036"/>
              <a:ext cx="432579" cy="432000"/>
            </a:xfrm>
            <a:custGeom>
              <a:avLst/>
              <a:gdLst>
                <a:gd name="T0" fmla="*/ 287 w 316"/>
                <a:gd name="T1" fmla="*/ 29 h 316"/>
                <a:gd name="T2" fmla="*/ 236 w 316"/>
                <a:gd name="T3" fmla="*/ 4 h 316"/>
                <a:gd name="T4" fmla="*/ 135 w 316"/>
                <a:gd name="T5" fmla="*/ 105 h 316"/>
                <a:gd name="T6" fmla="*/ 20 w 316"/>
                <a:gd name="T7" fmla="*/ 221 h 316"/>
                <a:gd name="T8" fmla="*/ 0 w 316"/>
                <a:gd name="T9" fmla="*/ 316 h 316"/>
                <a:gd name="T10" fmla="*/ 95 w 316"/>
                <a:gd name="T11" fmla="*/ 296 h 316"/>
                <a:gd name="T12" fmla="*/ 210 w 316"/>
                <a:gd name="T13" fmla="*/ 180 h 316"/>
                <a:gd name="T14" fmla="*/ 312 w 316"/>
                <a:gd name="T15" fmla="*/ 79 h 316"/>
                <a:gd name="T16" fmla="*/ 287 w 316"/>
                <a:gd name="T17" fmla="*/ 29 h 316"/>
                <a:gd name="T18" fmla="*/ 89 w 316"/>
                <a:gd name="T19" fmla="*/ 284 h 316"/>
                <a:gd name="T20" fmla="*/ 57 w 316"/>
                <a:gd name="T21" fmla="*/ 291 h 316"/>
                <a:gd name="T22" fmla="*/ 43 w 316"/>
                <a:gd name="T23" fmla="*/ 273 h 316"/>
                <a:gd name="T24" fmla="*/ 24 w 316"/>
                <a:gd name="T25" fmla="*/ 259 h 316"/>
                <a:gd name="T26" fmla="*/ 31 w 316"/>
                <a:gd name="T27" fmla="*/ 226 h 316"/>
                <a:gd name="T28" fmla="*/ 41 w 316"/>
                <a:gd name="T29" fmla="*/ 217 h 316"/>
                <a:gd name="T30" fmla="*/ 78 w 316"/>
                <a:gd name="T31" fmla="*/ 237 h 316"/>
                <a:gd name="T32" fmla="*/ 99 w 316"/>
                <a:gd name="T33" fmla="*/ 275 h 316"/>
                <a:gd name="T34" fmla="*/ 89 w 316"/>
                <a:gd name="T35" fmla="*/ 284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6" h="316">
                  <a:moveTo>
                    <a:pt x="287" y="29"/>
                  </a:moveTo>
                  <a:cubicBezTo>
                    <a:pt x="258" y="0"/>
                    <a:pt x="236" y="4"/>
                    <a:pt x="236" y="4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20" y="221"/>
                    <a:pt x="20" y="221"/>
                    <a:pt x="20" y="221"/>
                  </a:cubicBezTo>
                  <a:cubicBezTo>
                    <a:pt x="0" y="316"/>
                    <a:pt x="0" y="316"/>
                    <a:pt x="0" y="316"/>
                  </a:cubicBezTo>
                  <a:cubicBezTo>
                    <a:pt x="95" y="296"/>
                    <a:pt x="95" y="296"/>
                    <a:pt x="95" y="296"/>
                  </a:cubicBezTo>
                  <a:cubicBezTo>
                    <a:pt x="210" y="180"/>
                    <a:pt x="210" y="180"/>
                    <a:pt x="210" y="180"/>
                  </a:cubicBezTo>
                  <a:cubicBezTo>
                    <a:pt x="312" y="79"/>
                    <a:pt x="312" y="79"/>
                    <a:pt x="312" y="79"/>
                  </a:cubicBezTo>
                  <a:cubicBezTo>
                    <a:pt x="312" y="79"/>
                    <a:pt x="316" y="58"/>
                    <a:pt x="287" y="29"/>
                  </a:cubicBezTo>
                  <a:close/>
                  <a:moveTo>
                    <a:pt x="89" y="284"/>
                  </a:moveTo>
                  <a:cubicBezTo>
                    <a:pt x="57" y="291"/>
                    <a:pt x="57" y="291"/>
                    <a:pt x="57" y="291"/>
                  </a:cubicBezTo>
                  <a:cubicBezTo>
                    <a:pt x="54" y="285"/>
                    <a:pt x="50" y="280"/>
                    <a:pt x="43" y="273"/>
                  </a:cubicBezTo>
                  <a:cubicBezTo>
                    <a:pt x="36" y="266"/>
                    <a:pt x="30" y="262"/>
                    <a:pt x="24" y="259"/>
                  </a:cubicBezTo>
                  <a:cubicBezTo>
                    <a:pt x="31" y="226"/>
                    <a:pt x="31" y="226"/>
                    <a:pt x="31" y="226"/>
                  </a:cubicBezTo>
                  <a:cubicBezTo>
                    <a:pt x="41" y="217"/>
                    <a:pt x="41" y="217"/>
                    <a:pt x="41" y="217"/>
                  </a:cubicBezTo>
                  <a:cubicBezTo>
                    <a:pt x="41" y="217"/>
                    <a:pt x="58" y="217"/>
                    <a:pt x="78" y="237"/>
                  </a:cubicBezTo>
                  <a:cubicBezTo>
                    <a:pt x="98" y="257"/>
                    <a:pt x="99" y="275"/>
                    <a:pt x="99" y="275"/>
                  </a:cubicBezTo>
                  <a:lnTo>
                    <a:pt x="89" y="284"/>
                  </a:lnTo>
                  <a:close/>
                </a:path>
              </a:pathLst>
            </a:custGeom>
            <a:noFill/>
            <a:ln w="12700">
              <a:solidFill>
                <a:sysClr val="window" lastClr="FFFFFF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" name="Oval 126">
              <a:extLst>
                <a:ext uri="{FF2B5EF4-FFF2-40B4-BE49-F238E27FC236}">
                  <a16:creationId xmlns="" xmlns:a16="http://schemas.microsoft.com/office/drawing/2014/main" id="{A5362DA1-10FE-43C7-91EE-F5527A2E7207}"/>
                </a:ext>
              </a:extLst>
            </p:cNvPr>
            <p:cNvSpPr/>
            <p:nvPr/>
          </p:nvSpPr>
          <p:spPr>
            <a:xfrm>
              <a:off x="6006611" y="4240036"/>
              <a:ext cx="684000" cy="684000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just" defTabSz="91440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7" name="Group 131">
            <a:extLst>
              <a:ext uri="{FF2B5EF4-FFF2-40B4-BE49-F238E27FC236}">
                <a16:creationId xmlns="" xmlns:a16="http://schemas.microsoft.com/office/drawing/2014/main" id="{0454BE45-9C72-4DC6-B572-D438819A3614}"/>
              </a:ext>
            </a:extLst>
          </p:cNvPr>
          <p:cNvGrpSpPr/>
          <p:nvPr/>
        </p:nvGrpSpPr>
        <p:grpSpPr>
          <a:xfrm>
            <a:off x="9197201" y="2440536"/>
            <a:ext cx="626459" cy="626459"/>
            <a:chOff x="8794034" y="4283578"/>
            <a:chExt cx="684000" cy="684000"/>
          </a:xfrm>
        </p:grpSpPr>
        <p:sp>
          <p:nvSpPr>
            <p:cNvPr id="18" name="Freeform 36">
              <a:extLst>
                <a:ext uri="{FF2B5EF4-FFF2-40B4-BE49-F238E27FC236}">
                  <a16:creationId xmlns="" xmlns:a16="http://schemas.microsoft.com/office/drawing/2014/main" id="{CB354122-C67A-4FDB-9D8E-EE88C78A5E88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8879066" y="4481578"/>
              <a:ext cx="513936" cy="288000"/>
            </a:xfrm>
            <a:custGeom>
              <a:avLst/>
              <a:gdLst>
                <a:gd name="T0" fmla="*/ 200 w 400"/>
                <a:gd name="T1" fmla="*/ 0 h 224"/>
                <a:gd name="T2" fmla="*/ 0 w 400"/>
                <a:gd name="T3" fmla="*/ 112 h 224"/>
                <a:gd name="T4" fmla="*/ 200 w 400"/>
                <a:gd name="T5" fmla="*/ 224 h 224"/>
                <a:gd name="T6" fmla="*/ 400 w 400"/>
                <a:gd name="T7" fmla="*/ 112 h 224"/>
                <a:gd name="T8" fmla="*/ 200 w 400"/>
                <a:gd name="T9" fmla="*/ 0 h 224"/>
                <a:gd name="T10" fmla="*/ 200 w 400"/>
                <a:gd name="T11" fmla="*/ 198 h 224"/>
                <a:gd name="T12" fmla="*/ 111 w 400"/>
                <a:gd name="T13" fmla="*/ 112 h 224"/>
                <a:gd name="T14" fmla="*/ 200 w 400"/>
                <a:gd name="T15" fmla="*/ 26 h 224"/>
                <a:gd name="T16" fmla="*/ 289 w 400"/>
                <a:gd name="T17" fmla="*/ 112 h 224"/>
                <a:gd name="T18" fmla="*/ 200 w 400"/>
                <a:gd name="T19" fmla="*/ 198 h 224"/>
                <a:gd name="T20" fmla="*/ 200 w 400"/>
                <a:gd name="T21" fmla="*/ 112 h 224"/>
                <a:gd name="T22" fmla="*/ 200 w 400"/>
                <a:gd name="T23" fmla="*/ 69 h 224"/>
                <a:gd name="T24" fmla="*/ 155 w 400"/>
                <a:gd name="T25" fmla="*/ 112 h 224"/>
                <a:gd name="T26" fmla="*/ 200 w 400"/>
                <a:gd name="T27" fmla="*/ 155 h 224"/>
                <a:gd name="T28" fmla="*/ 244 w 400"/>
                <a:gd name="T29" fmla="*/ 112 h 224"/>
                <a:gd name="T30" fmla="*/ 200 w 400"/>
                <a:gd name="T31" fmla="*/ 11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0" h="224">
                  <a:moveTo>
                    <a:pt x="200" y="0"/>
                  </a:moveTo>
                  <a:cubicBezTo>
                    <a:pt x="69" y="0"/>
                    <a:pt x="0" y="97"/>
                    <a:pt x="0" y="112"/>
                  </a:cubicBezTo>
                  <a:cubicBezTo>
                    <a:pt x="0" y="127"/>
                    <a:pt x="69" y="224"/>
                    <a:pt x="200" y="224"/>
                  </a:cubicBezTo>
                  <a:cubicBezTo>
                    <a:pt x="331" y="224"/>
                    <a:pt x="400" y="127"/>
                    <a:pt x="400" y="112"/>
                  </a:cubicBezTo>
                  <a:cubicBezTo>
                    <a:pt x="400" y="97"/>
                    <a:pt x="331" y="0"/>
                    <a:pt x="200" y="0"/>
                  </a:cubicBezTo>
                  <a:close/>
                  <a:moveTo>
                    <a:pt x="200" y="198"/>
                  </a:moveTo>
                  <a:cubicBezTo>
                    <a:pt x="151" y="198"/>
                    <a:pt x="111" y="159"/>
                    <a:pt x="111" y="112"/>
                  </a:cubicBezTo>
                  <a:cubicBezTo>
                    <a:pt x="111" y="64"/>
                    <a:pt x="151" y="26"/>
                    <a:pt x="200" y="26"/>
                  </a:cubicBezTo>
                  <a:cubicBezTo>
                    <a:pt x="249" y="26"/>
                    <a:pt x="289" y="64"/>
                    <a:pt x="289" y="112"/>
                  </a:cubicBezTo>
                  <a:cubicBezTo>
                    <a:pt x="289" y="159"/>
                    <a:pt x="249" y="198"/>
                    <a:pt x="200" y="198"/>
                  </a:cubicBezTo>
                  <a:close/>
                  <a:moveTo>
                    <a:pt x="200" y="112"/>
                  </a:moveTo>
                  <a:cubicBezTo>
                    <a:pt x="192" y="103"/>
                    <a:pt x="213" y="69"/>
                    <a:pt x="200" y="69"/>
                  </a:cubicBezTo>
                  <a:cubicBezTo>
                    <a:pt x="175" y="69"/>
                    <a:pt x="155" y="88"/>
                    <a:pt x="155" y="112"/>
                  </a:cubicBezTo>
                  <a:cubicBezTo>
                    <a:pt x="155" y="136"/>
                    <a:pt x="175" y="155"/>
                    <a:pt x="200" y="155"/>
                  </a:cubicBezTo>
                  <a:cubicBezTo>
                    <a:pt x="224" y="155"/>
                    <a:pt x="244" y="136"/>
                    <a:pt x="244" y="112"/>
                  </a:cubicBezTo>
                  <a:cubicBezTo>
                    <a:pt x="244" y="101"/>
                    <a:pt x="207" y="119"/>
                    <a:pt x="200" y="112"/>
                  </a:cubicBezTo>
                  <a:close/>
                </a:path>
              </a:pathLst>
            </a:custGeom>
            <a:noFill/>
            <a:ln w="12700">
              <a:solidFill>
                <a:sysClr val="window" lastClr="FFFFFF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" name="Oval 127">
              <a:extLst>
                <a:ext uri="{FF2B5EF4-FFF2-40B4-BE49-F238E27FC236}">
                  <a16:creationId xmlns="" xmlns:a16="http://schemas.microsoft.com/office/drawing/2014/main" id="{A39E3514-A4D3-4941-AA59-A0773B8BC0B8}"/>
                </a:ext>
              </a:extLst>
            </p:cNvPr>
            <p:cNvSpPr/>
            <p:nvPr/>
          </p:nvSpPr>
          <p:spPr>
            <a:xfrm>
              <a:off x="8794034" y="4283578"/>
              <a:ext cx="684000" cy="684000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just" defTabSz="91440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</p:grpSp>
      <p:sp>
        <p:nvSpPr>
          <p:cNvPr id="20" name="Content Placeholder 2">
            <a:extLst>
              <a:ext uri="{FF2B5EF4-FFF2-40B4-BE49-F238E27FC236}">
                <a16:creationId xmlns="" xmlns:a16="http://schemas.microsoft.com/office/drawing/2014/main" id="{484A09B3-E3DB-467A-A457-54A7D8205B2A}"/>
              </a:ext>
            </a:extLst>
          </p:cNvPr>
          <p:cNvSpPr txBox="1">
            <a:spLocks/>
          </p:cNvSpPr>
          <p:nvPr/>
        </p:nvSpPr>
        <p:spPr>
          <a:xfrm>
            <a:off x="1582340" y="4082391"/>
            <a:ext cx="1613740" cy="236603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 fontAlgn="base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383E6B">
                  <a:lumMod val="75000"/>
                </a:srgbClr>
              </a:buClr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请替换文字内容</a:t>
            </a:r>
            <a:endParaRPr 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1" name="Content Placeholder 2">
            <a:extLst>
              <a:ext uri="{FF2B5EF4-FFF2-40B4-BE49-F238E27FC236}">
                <a16:creationId xmlns="" xmlns:a16="http://schemas.microsoft.com/office/drawing/2014/main" id="{6AB94D3C-0543-43B8-90AD-304251AB590A}"/>
              </a:ext>
            </a:extLst>
          </p:cNvPr>
          <p:cNvSpPr txBox="1">
            <a:spLocks/>
          </p:cNvSpPr>
          <p:nvPr/>
        </p:nvSpPr>
        <p:spPr>
          <a:xfrm>
            <a:off x="1582341" y="4515645"/>
            <a:ext cx="2049066" cy="840230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lvl="0" algn="l">
              <a:lnSpc>
                <a:spcPct val="120000"/>
              </a:lnSpc>
              <a:spcBef>
                <a:spcPts val="896"/>
              </a:spcBef>
            </a:pPr>
            <a:r>
              <a:rPr lang="zh-CN" altLang="en-US" sz="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请替换文字内容，添加相关标题，修改文字内容，也可以直接复制你的内容到此请替换文字内容，添加相关标题，修改文字内容，也可以直接复制你的内容到此。</a:t>
            </a:r>
            <a:endParaRPr lang="es-ES" altLang="zh-CN" sz="1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lvl="0" algn="l" defTabSz="1285829" fontAlgn="base">
              <a:lnSpc>
                <a:spcPct val="120000"/>
              </a:lnSpc>
              <a:spcAft>
                <a:spcPct val="0"/>
              </a:spcAft>
              <a:defRPr/>
            </a:pPr>
            <a:endParaRPr lang="en-US" altLang="zh-CN" sz="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2" name="Content Placeholder 2">
            <a:extLst>
              <a:ext uri="{FF2B5EF4-FFF2-40B4-BE49-F238E27FC236}">
                <a16:creationId xmlns="" xmlns:a16="http://schemas.microsoft.com/office/drawing/2014/main" id="{0556FEEE-47B7-43B9-8F41-0D8A5D64160F}"/>
              </a:ext>
            </a:extLst>
          </p:cNvPr>
          <p:cNvSpPr txBox="1">
            <a:spLocks/>
          </p:cNvSpPr>
          <p:nvPr/>
        </p:nvSpPr>
        <p:spPr>
          <a:xfrm>
            <a:off x="4027649" y="4082391"/>
            <a:ext cx="1613740" cy="236603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 fontAlgn="base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383E6B">
                  <a:lumMod val="75000"/>
                </a:srgbClr>
              </a:buClr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请替换文字内容</a:t>
            </a:r>
            <a:endParaRPr 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3" name="Content Placeholder 2">
            <a:extLst>
              <a:ext uri="{FF2B5EF4-FFF2-40B4-BE49-F238E27FC236}">
                <a16:creationId xmlns="" xmlns:a16="http://schemas.microsoft.com/office/drawing/2014/main" id="{9C7C06E6-D2D0-47D7-8ACB-5A23C13523CF}"/>
              </a:ext>
            </a:extLst>
          </p:cNvPr>
          <p:cNvSpPr txBox="1">
            <a:spLocks/>
          </p:cNvSpPr>
          <p:nvPr/>
        </p:nvSpPr>
        <p:spPr>
          <a:xfrm>
            <a:off x="4027650" y="4515645"/>
            <a:ext cx="2049066" cy="840230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lvl="0" algn="l">
              <a:lnSpc>
                <a:spcPct val="120000"/>
              </a:lnSpc>
              <a:spcBef>
                <a:spcPts val="896"/>
              </a:spcBef>
            </a:pPr>
            <a:r>
              <a:rPr lang="zh-CN" altLang="en-US" sz="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请替换文字内容，添加相关标题，修改文字内容，也可以直接复制你的内容到此请替换文字内容，添加相关标题，修改文字内容，也可以直接复制你的内容到此。</a:t>
            </a:r>
            <a:endParaRPr lang="es-ES" altLang="zh-CN" sz="1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lvl="0" algn="l" defTabSz="1285829" fontAlgn="base">
              <a:lnSpc>
                <a:spcPct val="120000"/>
              </a:lnSpc>
              <a:spcAft>
                <a:spcPct val="0"/>
              </a:spcAft>
              <a:defRPr/>
            </a:pPr>
            <a:endParaRPr lang="en-US" altLang="zh-CN" sz="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4" name="Content Placeholder 2">
            <a:extLst>
              <a:ext uri="{FF2B5EF4-FFF2-40B4-BE49-F238E27FC236}">
                <a16:creationId xmlns="" xmlns:a16="http://schemas.microsoft.com/office/drawing/2014/main" id="{CE365F15-9770-422C-8DE5-E567C8544706}"/>
              </a:ext>
            </a:extLst>
          </p:cNvPr>
          <p:cNvSpPr txBox="1">
            <a:spLocks/>
          </p:cNvSpPr>
          <p:nvPr/>
        </p:nvSpPr>
        <p:spPr>
          <a:xfrm>
            <a:off x="6409935" y="4082391"/>
            <a:ext cx="1613740" cy="236603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 fontAlgn="base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383E6B">
                  <a:lumMod val="75000"/>
                </a:srgbClr>
              </a:buClr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请替换文字内容</a:t>
            </a:r>
            <a:endParaRPr 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" name="Content Placeholder 2">
            <a:extLst>
              <a:ext uri="{FF2B5EF4-FFF2-40B4-BE49-F238E27FC236}">
                <a16:creationId xmlns="" xmlns:a16="http://schemas.microsoft.com/office/drawing/2014/main" id="{318694C1-914A-4D31-86D2-AE4EB9EF3636}"/>
              </a:ext>
            </a:extLst>
          </p:cNvPr>
          <p:cNvSpPr txBox="1">
            <a:spLocks/>
          </p:cNvSpPr>
          <p:nvPr/>
        </p:nvSpPr>
        <p:spPr>
          <a:xfrm>
            <a:off x="6409936" y="4515645"/>
            <a:ext cx="2049066" cy="840230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lvl="0" algn="l">
              <a:lnSpc>
                <a:spcPct val="120000"/>
              </a:lnSpc>
              <a:spcBef>
                <a:spcPts val="896"/>
              </a:spcBef>
            </a:pPr>
            <a:r>
              <a:rPr lang="zh-CN" altLang="en-US" sz="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请替换文字内容，添加相关标题，修改文字内容，也可以直接复制你的内容到此请替换文字内容，添加相关标题，修改文字内容，也可以直接复制你的内容到此。</a:t>
            </a:r>
            <a:endParaRPr lang="es-ES" altLang="zh-CN" sz="1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lvl="0" algn="l" defTabSz="1285829" fontAlgn="base">
              <a:lnSpc>
                <a:spcPct val="120000"/>
              </a:lnSpc>
              <a:spcAft>
                <a:spcPct val="0"/>
              </a:spcAft>
              <a:defRPr/>
            </a:pPr>
            <a:endParaRPr lang="en-US" altLang="zh-CN" sz="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6" name="Content Placeholder 2">
            <a:extLst>
              <a:ext uri="{FF2B5EF4-FFF2-40B4-BE49-F238E27FC236}">
                <a16:creationId xmlns="" xmlns:a16="http://schemas.microsoft.com/office/drawing/2014/main" id="{E2F04B73-B762-4221-827D-28C794882090}"/>
              </a:ext>
            </a:extLst>
          </p:cNvPr>
          <p:cNvSpPr txBox="1">
            <a:spLocks/>
          </p:cNvSpPr>
          <p:nvPr/>
        </p:nvSpPr>
        <p:spPr>
          <a:xfrm>
            <a:off x="8792220" y="4082391"/>
            <a:ext cx="1613740" cy="236603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 fontAlgn="base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383E6B">
                  <a:lumMod val="75000"/>
                </a:srgbClr>
              </a:buClr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请替换文字内容</a:t>
            </a:r>
            <a:endParaRPr 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7" name="Content Placeholder 2">
            <a:extLst>
              <a:ext uri="{FF2B5EF4-FFF2-40B4-BE49-F238E27FC236}">
                <a16:creationId xmlns="" xmlns:a16="http://schemas.microsoft.com/office/drawing/2014/main" id="{6FF859C3-234B-467F-8377-F12578E9E307}"/>
              </a:ext>
            </a:extLst>
          </p:cNvPr>
          <p:cNvSpPr txBox="1">
            <a:spLocks/>
          </p:cNvSpPr>
          <p:nvPr/>
        </p:nvSpPr>
        <p:spPr>
          <a:xfrm>
            <a:off x="8792221" y="4515645"/>
            <a:ext cx="2049066" cy="840230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lvl="0" algn="l">
              <a:lnSpc>
                <a:spcPct val="120000"/>
              </a:lnSpc>
              <a:spcBef>
                <a:spcPts val="896"/>
              </a:spcBef>
            </a:pPr>
            <a:r>
              <a:rPr lang="zh-CN" altLang="en-US" sz="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请替换文字内容，添加相关标题，修改文字内容，也可以直接复制你的内容到此请替换文字内容，添加相关标题，修改文字内容，也可以直接复制你的内容到此。</a:t>
            </a:r>
            <a:endParaRPr lang="es-ES" altLang="zh-CN" sz="1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lvl="0" algn="l" defTabSz="1285829" fontAlgn="base">
              <a:lnSpc>
                <a:spcPct val="120000"/>
              </a:lnSpc>
              <a:spcAft>
                <a:spcPct val="0"/>
              </a:spcAft>
              <a:defRPr/>
            </a:pPr>
            <a:endParaRPr lang="en-US" altLang="zh-CN" sz="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001541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836 1.85185E-6 L -1.45833E-6 1.85185E-6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24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081 -7.40741E-7 L 4.58333E-6 -7.40741E-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3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500"/>
                            </p:stCondLst>
                            <p:childTnLst>
                              <p:par>
                                <p:cTn id="40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000"/>
                            </p:stCondLst>
                            <p:childTnLst>
                              <p:par>
                                <p:cTn id="50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875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9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25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10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175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25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325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animBg="1"/>
      <p:bldP spid="3" grpId="1" animBg="1"/>
      <p:bldP spid="4" grpId="0" animBg="1"/>
      <p:bldP spid="5" grpId="0" animBg="1"/>
      <p:bldP spid="6" grpId="0" animBg="1"/>
      <p:bldP spid="7" grpId="0" animBg="1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EB45DBF0-43A6-49ED-80D8-7D4AE8481B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任意多边形 17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BCCAFCA0-79D9-4B9E-A22F-554BF093B838}"/>
              </a:ext>
            </a:extLst>
          </p:cNvPr>
          <p:cNvSpPr/>
          <p:nvPr/>
        </p:nvSpPr>
        <p:spPr>
          <a:xfrm rot="10800000">
            <a:off x="444722" y="1229345"/>
            <a:ext cx="1844087" cy="0"/>
          </a:xfrm>
          <a:custGeom>
            <a:avLst/>
            <a:gdLst>
              <a:gd name="connsiteX0" fmla="*/ 0 w 3125338"/>
              <a:gd name="connsiteY0" fmla="*/ 0 h 0"/>
              <a:gd name="connsiteX1" fmla="*/ 3125338 w 312533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25338">
                <a:moveTo>
                  <a:pt x="0" y="0"/>
                </a:moveTo>
                <a:lnTo>
                  <a:pt x="3125338" y="0"/>
                </a:lnTo>
              </a:path>
            </a:pathLst>
          </a:custGeom>
          <a:noFill/>
          <a:ln>
            <a:gradFill>
              <a:gsLst>
                <a:gs pos="100000">
                  <a:srgbClr val="B24E38">
                    <a:alpha val="0"/>
                  </a:srgbClr>
                </a:gs>
                <a:gs pos="0">
                  <a:srgbClr val="C99115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任意多边形 18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E3666F4C-9838-4958-A661-7DBDEA8A3996}"/>
              </a:ext>
            </a:extLst>
          </p:cNvPr>
          <p:cNvSpPr/>
          <p:nvPr/>
        </p:nvSpPr>
        <p:spPr>
          <a:xfrm>
            <a:off x="9890985" y="2506669"/>
            <a:ext cx="1844087" cy="0"/>
          </a:xfrm>
          <a:custGeom>
            <a:avLst/>
            <a:gdLst>
              <a:gd name="connsiteX0" fmla="*/ 0 w 3125338"/>
              <a:gd name="connsiteY0" fmla="*/ 0 h 0"/>
              <a:gd name="connsiteX1" fmla="*/ 3125338 w 312533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25338">
                <a:moveTo>
                  <a:pt x="0" y="0"/>
                </a:moveTo>
                <a:lnTo>
                  <a:pt x="3125338" y="0"/>
                </a:lnTo>
              </a:path>
            </a:pathLst>
          </a:custGeom>
          <a:noFill/>
          <a:ln>
            <a:gradFill>
              <a:gsLst>
                <a:gs pos="100000">
                  <a:srgbClr val="B24E38">
                    <a:alpha val="0"/>
                  </a:srgbClr>
                </a:gs>
                <a:gs pos="0">
                  <a:srgbClr val="C99115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任意多边形 22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D3B56452-0C33-4EDE-98D7-6AB72F4881C0}"/>
              </a:ext>
            </a:extLst>
          </p:cNvPr>
          <p:cNvSpPr/>
          <p:nvPr/>
        </p:nvSpPr>
        <p:spPr>
          <a:xfrm rot="10800000" flipV="1">
            <a:off x="1129879" y="3538790"/>
            <a:ext cx="738134" cy="46401"/>
          </a:xfrm>
          <a:custGeom>
            <a:avLst/>
            <a:gdLst>
              <a:gd name="connsiteX0" fmla="*/ 0 w 3125338"/>
              <a:gd name="connsiteY0" fmla="*/ 0 h 0"/>
              <a:gd name="connsiteX1" fmla="*/ 3125338 w 312533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25338">
                <a:moveTo>
                  <a:pt x="0" y="0"/>
                </a:moveTo>
                <a:lnTo>
                  <a:pt x="3125338" y="0"/>
                </a:lnTo>
              </a:path>
            </a:pathLst>
          </a:custGeom>
          <a:noFill/>
          <a:ln>
            <a:gradFill>
              <a:gsLst>
                <a:gs pos="100000">
                  <a:srgbClr val="B24E38">
                    <a:alpha val="0"/>
                  </a:srgbClr>
                </a:gs>
                <a:gs pos="0">
                  <a:srgbClr val="C99115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任意多边形 23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505CC2F7-E785-4B3E-BF0D-4E13BC15F2E9}"/>
              </a:ext>
            </a:extLst>
          </p:cNvPr>
          <p:cNvSpPr/>
          <p:nvPr/>
        </p:nvSpPr>
        <p:spPr>
          <a:xfrm>
            <a:off x="8511647" y="1394150"/>
            <a:ext cx="738134" cy="45719"/>
          </a:xfrm>
          <a:custGeom>
            <a:avLst/>
            <a:gdLst>
              <a:gd name="connsiteX0" fmla="*/ 0 w 3125338"/>
              <a:gd name="connsiteY0" fmla="*/ 0 h 0"/>
              <a:gd name="connsiteX1" fmla="*/ 3125338 w 312533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25338">
                <a:moveTo>
                  <a:pt x="0" y="0"/>
                </a:moveTo>
                <a:lnTo>
                  <a:pt x="3125338" y="0"/>
                </a:lnTo>
              </a:path>
            </a:pathLst>
          </a:custGeom>
          <a:noFill/>
          <a:ln>
            <a:gradFill>
              <a:gsLst>
                <a:gs pos="100000">
                  <a:srgbClr val="B24E38">
                    <a:alpha val="0"/>
                  </a:srgbClr>
                </a:gs>
                <a:gs pos="0">
                  <a:srgbClr val="C99115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任意多边形 24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FE576732-D17B-446A-B2E3-0D223A2681A6}"/>
              </a:ext>
            </a:extLst>
          </p:cNvPr>
          <p:cNvSpPr/>
          <p:nvPr/>
        </p:nvSpPr>
        <p:spPr>
          <a:xfrm rot="10800000" flipV="1">
            <a:off x="2736345" y="2517530"/>
            <a:ext cx="1096722" cy="46401"/>
          </a:xfrm>
          <a:custGeom>
            <a:avLst/>
            <a:gdLst>
              <a:gd name="connsiteX0" fmla="*/ 0 w 3125338"/>
              <a:gd name="connsiteY0" fmla="*/ 0 h 0"/>
              <a:gd name="connsiteX1" fmla="*/ 3125338 w 312533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25338">
                <a:moveTo>
                  <a:pt x="0" y="0"/>
                </a:moveTo>
                <a:lnTo>
                  <a:pt x="3125338" y="0"/>
                </a:lnTo>
              </a:path>
            </a:pathLst>
          </a:custGeom>
          <a:noFill/>
          <a:ln>
            <a:gradFill>
              <a:gsLst>
                <a:gs pos="100000">
                  <a:srgbClr val="B24E38">
                    <a:alpha val="0"/>
                  </a:srgbClr>
                </a:gs>
                <a:gs pos="0">
                  <a:srgbClr val="C99115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任意多边形 25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42229237-F710-4F43-823E-D4F82192BB06}"/>
              </a:ext>
            </a:extLst>
          </p:cNvPr>
          <p:cNvSpPr/>
          <p:nvPr/>
        </p:nvSpPr>
        <p:spPr>
          <a:xfrm>
            <a:off x="8356792" y="3587523"/>
            <a:ext cx="738134" cy="45719"/>
          </a:xfrm>
          <a:custGeom>
            <a:avLst/>
            <a:gdLst>
              <a:gd name="connsiteX0" fmla="*/ 0 w 3125338"/>
              <a:gd name="connsiteY0" fmla="*/ 0 h 0"/>
              <a:gd name="connsiteX1" fmla="*/ 3125338 w 312533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25338">
                <a:moveTo>
                  <a:pt x="0" y="0"/>
                </a:moveTo>
                <a:lnTo>
                  <a:pt x="3125338" y="0"/>
                </a:lnTo>
              </a:path>
            </a:pathLst>
          </a:custGeom>
          <a:noFill/>
          <a:ln>
            <a:gradFill>
              <a:gsLst>
                <a:gs pos="100000">
                  <a:srgbClr val="B24E38">
                    <a:alpha val="0"/>
                  </a:srgbClr>
                </a:gs>
                <a:gs pos="0">
                  <a:srgbClr val="C99115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文本框 15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C0CECEA9-6208-490A-A71E-00490083DC0E}"/>
              </a:ext>
            </a:extLst>
          </p:cNvPr>
          <p:cNvSpPr txBox="1"/>
          <p:nvPr/>
        </p:nvSpPr>
        <p:spPr>
          <a:xfrm>
            <a:off x="2838260" y="4283214"/>
            <a:ext cx="6910500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pPr algn="dist" defTabSz="914400"/>
            <a:r>
              <a:rPr lang="zh-CN" altLang="en-US" sz="4800" spc="-150" dirty="0">
                <a:gradFill flip="none" rotWithShape="1">
                  <a:gsLst>
                    <a:gs pos="0">
                      <a:srgbClr val="DFA117"/>
                    </a:gs>
                    <a:gs pos="100000">
                      <a:srgbClr val="AE4638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atin typeface="Open Sans" panose="020B0606030504020204" pitchFamily="34" charset="0"/>
                <a:ea typeface="Microsoft YaHei UI" panose="020B0503020204020204" pitchFamily="34" charset="-122"/>
                <a:cs typeface="Open Sans" panose="020B0606030504020204" pitchFamily="34" charset="0"/>
              </a:rPr>
              <a:t>燃品</a:t>
            </a:r>
            <a:r>
              <a:rPr lang="zh-CN" altLang="en-US" sz="4800" spc="-150" dirty="0" smtClean="0">
                <a:gradFill flip="none" rotWithShape="1">
                  <a:gsLst>
                    <a:gs pos="0">
                      <a:srgbClr val="DFA117"/>
                    </a:gs>
                    <a:gs pos="100000">
                      <a:srgbClr val="AE4638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atin typeface="Open Sans" panose="020B0606030504020204" pitchFamily="34" charset="0"/>
                <a:ea typeface="Microsoft YaHei UI" panose="020B0503020204020204" pitchFamily="34" charset="-122"/>
                <a:cs typeface="Open Sans" panose="020B0606030504020204" pitchFamily="34" charset="0"/>
              </a:rPr>
              <a:t>堂科技时代</a:t>
            </a:r>
            <a:endParaRPr lang="zh-CN" altLang="en-US" sz="4800" spc="-150" dirty="0">
              <a:gradFill flip="none" rotWithShape="1">
                <a:gsLst>
                  <a:gs pos="0">
                    <a:srgbClr val="DFA117"/>
                  </a:gs>
                  <a:gs pos="100000">
                    <a:srgbClr val="AE4638"/>
                  </a:gs>
                </a:gsLst>
                <a:path path="circle">
                  <a:fillToRect l="50000" t="50000" r="50000" b="50000"/>
                </a:path>
                <a:tileRect/>
              </a:gradFill>
              <a:latin typeface="Open Sans" panose="020B0606030504020204" pitchFamily="34" charset="0"/>
              <a:ea typeface="Microsoft YaHei UI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17" name="椭圆 16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0F64A32D-6C92-4C70-9C32-1BB740C44B85}"/>
              </a:ext>
            </a:extLst>
          </p:cNvPr>
          <p:cNvSpPr/>
          <p:nvPr/>
        </p:nvSpPr>
        <p:spPr>
          <a:xfrm>
            <a:off x="6268305" y="5114211"/>
            <a:ext cx="163773" cy="163773"/>
          </a:xfrm>
          <a:prstGeom prst="ellipse">
            <a:avLst/>
          </a:prstGeom>
          <a:solidFill>
            <a:srgbClr val="C9911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任意多边形 12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028C7E64-BCC1-4BA6-8F06-F32416B32244}"/>
              </a:ext>
            </a:extLst>
          </p:cNvPr>
          <p:cNvSpPr/>
          <p:nvPr/>
        </p:nvSpPr>
        <p:spPr>
          <a:xfrm>
            <a:off x="6532165" y="5195993"/>
            <a:ext cx="3125338" cy="0"/>
          </a:xfrm>
          <a:custGeom>
            <a:avLst/>
            <a:gdLst>
              <a:gd name="connsiteX0" fmla="*/ 0 w 3125338"/>
              <a:gd name="connsiteY0" fmla="*/ 0 h 0"/>
              <a:gd name="connsiteX1" fmla="*/ 3125338 w 312533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25338">
                <a:moveTo>
                  <a:pt x="0" y="0"/>
                </a:moveTo>
                <a:lnTo>
                  <a:pt x="3125338" y="0"/>
                </a:lnTo>
              </a:path>
            </a:pathLst>
          </a:custGeom>
          <a:noFill/>
          <a:ln w="12700" cap="flat" cmpd="sng" algn="ctr">
            <a:gradFill>
              <a:gsLst>
                <a:gs pos="0">
                  <a:srgbClr val="C99115"/>
                </a:gs>
                <a:gs pos="100000">
                  <a:srgbClr val="C99115">
                    <a:alpha val="0"/>
                  </a:srgbClr>
                </a:gs>
              </a:gsLst>
              <a:lin ang="0" scaled="0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任意多边形 13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EBA79BE2-986F-43F7-AD60-AF32E26AD34D}"/>
              </a:ext>
            </a:extLst>
          </p:cNvPr>
          <p:cNvSpPr/>
          <p:nvPr/>
        </p:nvSpPr>
        <p:spPr>
          <a:xfrm flipH="1">
            <a:off x="3001653" y="5195993"/>
            <a:ext cx="3125338" cy="0"/>
          </a:xfrm>
          <a:custGeom>
            <a:avLst/>
            <a:gdLst>
              <a:gd name="connsiteX0" fmla="*/ 0 w 3125338"/>
              <a:gd name="connsiteY0" fmla="*/ 0 h 0"/>
              <a:gd name="connsiteX1" fmla="*/ 3125338 w 312533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25338">
                <a:moveTo>
                  <a:pt x="0" y="0"/>
                </a:moveTo>
                <a:lnTo>
                  <a:pt x="3125338" y="0"/>
                </a:lnTo>
              </a:path>
            </a:pathLst>
          </a:custGeom>
          <a:noFill/>
          <a:ln w="12700" cap="flat" cmpd="sng" algn="ctr">
            <a:gradFill>
              <a:gsLst>
                <a:gs pos="0">
                  <a:srgbClr val="C99115"/>
                </a:gs>
                <a:gs pos="100000">
                  <a:srgbClr val="C99115">
                    <a:alpha val="0"/>
                  </a:srgbClr>
                </a:gs>
              </a:gsLst>
              <a:lin ang="0" scaled="0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1" name="图片 20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0AABD876-C8CD-4B1A-AC91-2330FE406CA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67" t="24035" r="23801" b="23685"/>
          <a:stretch>
            <a:fillRect/>
          </a:stretch>
        </p:blipFill>
        <p:spPr>
          <a:xfrm>
            <a:off x="4699746" y="640087"/>
            <a:ext cx="3187529" cy="3166280"/>
          </a:xfrm>
          <a:prstGeom prst="rect">
            <a:avLst/>
          </a:prstGeom>
        </p:spPr>
      </p:pic>
      <p:sp>
        <p:nvSpPr>
          <p:cNvPr id="22" name="矩形 21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EB205509-FFF2-44EA-A2DF-D10F82A3D642}"/>
              </a:ext>
            </a:extLst>
          </p:cNvPr>
          <p:cNvSpPr/>
          <p:nvPr/>
        </p:nvSpPr>
        <p:spPr>
          <a:xfrm>
            <a:off x="5261818" y="1715395"/>
            <a:ext cx="201850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spc="-150" dirty="0" smtClean="0">
                <a:solidFill>
                  <a:srgbClr val="C99115"/>
                </a:solidFill>
                <a:latin typeface="Meiryo" panose="020B0604030504040204" pitchFamily="34" charset="-128"/>
                <a:ea typeface="Meiryo" panose="020B0604030504040204" pitchFamily="34" charset="-128"/>
                <a:cs typeface="Meiryo UI" panose="020B0604030504040204" pitchFamily="34" charset="-128"/>
              </a:rPr>
              <a:t>2020</a:t>
            </a:r>
            <a:endParaRPr lang="zh-CN" altLang="en-US" sz="6000" dirty="0">
              <a:solidFill>
                <a:srgbClr val="C99115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6" name="TextBox 62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80187088-7E1E-45F4-BC64-E938EC47CF8E}"/>
              </a:ext>
            </a:extLst>
          </p:cNvPr>
          <p:cNvSpPr txBox="1"/>
          <p:nvPr/>
        </p:nvSpPr>
        <p:spPr>
          <a:xfrm>
            <a:off x="3261083" y="5298416"/>
            <a:ext cx="6112523" cy="57708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prstClr val="white">
                    <a:lumMod val="85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Ran pin tang</a:t>
            </a:r>
            <a:r>
              <a:rPr lang="zh-CN" altLang="en-US" sz="1050" dirty="0">
                <a:solidFill>
                  <a:prstClr val="white">
                    <a:lumMod val="85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，</a:t>
            </a:r>
            <a:r>
              <a:rPr lang="en-US" altLang="zh-CN" sz="1050" dirty="0">
                <a:solidFill>
                  <a:prstClr val="white">
                    <a:lumMod val="85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Focus on PPT optimization and substitution</a:t>
            </a:r>
          </a:p>
          <a:p>
            <a:pPr algn="ctr"/>
            <a:r>
              <a:rPr lang="en-US" altLang="zh-CN" sz="1050" dirty="0">
                <a:solidFill>
                  <a:prstClr val="white">
                    <a:lumMod val="85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template customization, ingenuity production</a:t>
            </a:r>
          </a:p>
          <a:p>
            <a:pPr algn="ctr"/>
            <a:r>
              <a:rPr lang="en-US" altLang="zh-CN" sz="1050" dirty="0">
                <a:solidFill>
                  <a:prstClr val="white">
                    <a:lumMod val="85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satisfy your needs</a:t>
            </a:r>
          </a:p>
        </p:txBody>
      </p:sp>
      <p:pic>
        <p:nvPicPr>
          <p:cNvPr id="20" name="Picture 2" descr="D:\安装程序\下载\PPT合集\NEW\RPT 00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4348" y="5960653"/>
            <a:ext cx="1452624" cy="187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593641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3.33333E-6 L 0.23932 3.33333E-6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66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3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91667E-6 3.33333E-6 L 0.16002 3.33333E-6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95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3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33333E-6 -2.96296E-6 L 0.28372 -2.96296E-6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80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2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7.40741E-7 L -0.22982 7.40741E-7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97" y="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3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4.58333E-6 -1.48148E-6 L -0.1168 -1.48148E-6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46" y="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2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3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5E-6 1.11111E-6 L -0.12813 1.11111E-6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06" y="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0.13796 L 4.16667E-6 4.81481E-6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898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2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11302 0.00046 L 1.04167E-6 1.11111E-6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51" y="-23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42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1138 1.11111E-6 L -2.29167E-6 1.11111E-6 " pathEditMode="relative" rAng="0" ptsTypes="AA">
                                      <p:cBhvr>
                                        <p:cTn id="7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90" y="0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0.23078 L 4.16667E-6 -4.07407E-6 " pathEditMode="relative" rAng="0" ptsTypes="AA">
                                      <p:cBhvr>
                                        <p:cTn id="8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528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0" grpId="2" animBg="1"/>
      <p:bldP spid="11" grpId="0" animBg="1"/>
      <p:bldP spid="11" grpId="1" animBg="1"/>
      <p:bldP spid="11" grpId="2" animBg="1"/>
      <p:bldP spid="12" grpId="0" animBg="1"/>
      <p:bldP spid="12" grpId="1" animBg="1"/>
      <p:bldP spid="12" grpId="2" animBg="1"/>
      <p:bldP spid="13" grpId="0" animBg="1"/>
      <p:bldP spid="13" grpId="1" animBg="1"/>
      <p:bldP spid="13" grpId="2" animBg="1"/>
      <p:bldP spid="14" grpId="0" animBg="1"/>
      <p:bldP spid="14" grpId="1" animBg="1"/>
      <p:bldP spid="14" grpId="2" animBg="1"/>
      <p:bldP spid="15" grpId="0" animBg="1"/>
      <p:bldP spid="15" grpId="1" animBg="1"/>
      <p:bldP spid="15" grpId="2" animBg="1"/>
      <p:bldP spid="16" grpId="0"/>
      <p:bldP spid="16" grpId="1"/>
      <p:bldP spid="17" grpId="0" animBg="1"/>
      <p:bldP spid="18" grpId="0" animBg="1"/>
      <p:bldP spid="18" grpId="1" animBg="1"/>
      <p:bldP spid="19" grpId="0" animBg="1"/>
      <p:bldP spid="19" grpId="1" animBg="1"/>
      <p:bldP spid="22" grpId="0"/>
      <p:bldP spid="3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86272" y="3244334"/>
            <a:ext cx="3991029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pc="-150" dirty="0">
                <a:gradFill flip="none" rotWithShape="1">
                  <a:gsLst>
                    <a:gs pos="0">
                      <a:srgbClr val="DFA117"/>
                    </a:gs>
                    <a:gs pos="100000">
                      <a:srgbClr val="AE4638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atin typeface="Open Sans" panose="020B0606030504020204" pitchFamily="34" charset="0"/>
                <a:ea typeface="Microsoft YaHei UI" panose="020B0503020204020204" pitchFamily="34" charset="-122"/>
                <a:cs typeface="Open Sans" panose="020B0606030504020204" pitchFamily="34" charset="0"/>
              </a:rPr>
              <a:t>燃品</a:t>
            </a:r>
            <a:r>
              <a:rPr lang="zh-CN" altLang="en-US" spc="-150" dirty="0" smtClean="0">
                <a:gradFill flip="none" rotWithShape="1">
                  <a:gsLst>
                    <a:gs pos="0">
                      <a:srgbClr val="DFA117"/>
                    </a:gs>
                    <a:gs pos="100000">
                      <a:srgbClr val="AE4638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atin typeface="Open Sans" panose="020B0606030504020204" pitchFamily="34" charset="0"/>
                <a:ea typeface="Microsoft YaHei UI" panose="020B0503020204020204" pitchFamily="34" charset="-122"/>
                <a:cs typeface="Open Sans" panose="020B0606030504020204" pitchFamily="34" charset="0"/>
              </a:rPr>
              <a:t>堂 </a:t>
            </a:r>
            <a:r>
              <a:rPr lang="en-US" altLang="zh-CN" spc="-150" dirty="0" smtClean="0">
                <a:gradFill flip="none" rotWithShape="1">
                  <a:gsLst>
                    <a:gs pos="0">
                      <a:srgbClr val="DFA117"/>
                    </a:gs>
                    <a:gs pos="100000">
                      <a:srgbClr val="AE4638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atin typeface="Open Sans" panose="020B0606030504020204" pitchFamily="34" charset="0"/>
                <a:ea typeface="Microsoft YaHei UI" panose="020B0503020204020204" pitchFamily="34" charset="-122"/>
                <a:cs typeface="Open Sans" panose="020B0606030504020204" pitchFamily="34" charset="0"/>
              </a:rPr>
              <a:t>PPT   </a:t>
            </a:r>
            <a:r>
              <a:rPr lang="zh-CN" altLang="en-US" spc="-150" dirty="0" smtClean="0">
                <a:gradFill flip="none" rotWithShape="1">
                  <a:gsLst>
                    <a:gs pos="0">
                      <a:srgbClr val="DFA117"/>
                    </a:gs>
                    <a:gs pos="100000">
                      <a:srgbClr val="AE4638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atin typeface="Open Sans" panose="020B0606030504020204" pitchFamily="34" charset="0"/>
                <a:ea typeface="Microsoft YaHei UI" panose="020B0503020204020204" pitchFamily="34" charset="-122"/>
                <a:cs typeface="Open Sans" panose="020B0606030504020204" pitchFamily="34" charset="0"/>
              </a:rPr>
              <a:t>原创作品</a:t>
            </a:r>
            <a:endParaRPr lang="en-US" altLang="zh-CN" spc="-150" dirty="0" smtClean="0">
              <a:gradFill flip="none" rotWithShape="1">
                <a:gsLst>
                  <a:gs pos="0">
                    <a:srgbClr val="DFA117"/>
                  </a:gs>
                  <a:gs pos="100000">
                    <a:srgbClr val="AE4638"/>
                  </a:gs>
                </a:gsLst>
                <a:path path="circle">
                  <a:fillToRect l="50000" t="50000" r="50000" b="50000"/>
                </a:path>
                <a:tileRect/>
              </a:gradFill>
              <a:latin typeface="Open Sans" panose="020B0606030504020204" pitchFamily="34" charset="0"/>
              <a:ea typeface="Microsoft YaHei UI" panose="020B0503020204020204" pitchFamily="34" charset="-122"/>
              <a:cs typeface="Open Sans" panose="020B0606030504020204" pitchFamily="34" charset="0"/>
            </a:endParaRPr>
          </a:p>
          <a:p>
            <a:endParaRPr lang="en-US" altLang="zh-CN" spc="-150" dirty="0">
              <a:gradFill flip="none" rotWithShape="1">
                <a:gsLst>
                  <a:gs pos="0">
                    <a:srgbClr val="DFA117"/>
                  </a:gs>
                  <a:gs pos="100000">
                    <a:srgbClr val="AE4638"/>
                  </a:gs>
                </a:gsLst>
                <a:path path="circle">
                  <a:fillToRect l="50000" t="50000" r="50000" b="50000"/>
                </a:path>
                <a:tileRect/>
              </a:gradFill>
              <a:latin typeface="Open Sans" panose="020B0606030504020204" pitchFamily="34" charset="0"/>
              <a:ea typeface="Microsoft YaHei UI" panose="020B0503020204020204" pitchFamily="34" charset="-122"/>
            </a:endParaRPr>
          </a:p>
          <a:p>
            <a:endParaRPr lang="en-US" altLang="zh-CN" spc="-150" dirty="0" smtClean="0">
              <a:gradFill flip="none" rotWithShape="1">
                <a:gsLst>
                  <a:gs pos="0">
                    <a:srgbClr val="DFA117"/>
                  </a:gs>
                  <a:gs pos="100000">
                    <a:srgbClr val="AE4638"/>
                  </a:gs>
                </a:gsLst>
                <a:path path="circle">
                  <a:fillToRect l="50000" t="50000" r="50000" b="50000"/>
                </a:path>
                <a:tileRect/>
              </a:gradFill>
              <a:latin typeface="Open Sans" panose="020B0606030504020204" pitchFamily="34" charset="0"/>
              <a:ea typeface="Microsoft YaHei UI" panose="020B0503020204020204" pitchFamily="34" charset="-122"/>
            </a:endParaRPr>
          </a:p>
          <a:p>
            <a:endParaRPr lang="en-US" altLang="zh-CN" spc="-150" dirty="0">
              <a:gradFill flip="none" rotWithShape="1">
                <a:gsLst>
                  <a:gs pos="0">
                    <a:srgbClr val="DFA117"/>
                  </a:gs>
                  <a:gs pos="100000">
                    <a:srgbClr val="AE4638"/>
                  </a:gs>
                </a:gsLst>
                <a:path path="circle">
                  <a:fillToRect l="50000" t="50000" r="50000" b="50000"/>
                </a:path>
                <a:tileRect/>
              </a:gradFill>
              <a:latin typeface="Open Sans" panose="020B0606030504020204" pitchFamily="34" charset="0"/>
              <a:ea typeface="Microsoft YaHei UI" panose="020B0503020204020204" pitchFamily="34" charset="-122"/>
            </a:endParaRPr>
          </a:p>
          <a:p>
            <a:r>
              <a:rPr lang="en-US" altLang="zh-CN" spc="-150" dirty="0" smtClean="0">
                <a:gradFill flip="none" rotWithShape="1">
                  <a:gsLst>
                    <a:gs pos="0">
                      <a:srgbClr val="DFA117"/>
                    </a:gs>
                    <a:gs pos="100000">
                      <a:srgbClr val="AE4638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atin typeface="Open Sans" panose="020B0606030504020204" pitchFamily="34" charset="0"/>
                <a:ea typeface="Microsoft YaHei UI" panose="020B0503020204020204" pitchFamily="34" charset="-122"/>
              </a:rPr>
              <a:t>51PPT</a:t>
            </a:r>
            <a:r>
              <a:rPr lang="zh-CN" altLang="en-US" spc="-150" dirty="0" smtClean="0">
                <a:gradFill flip="none" rotWithShape="1">
                  <a:gsLst>
                    <a:gs pos="0">
                      <a:srgbClr val="DFA117"/>
                    </a:gs>
                    <a:gs pos="100000">
                      <a:srgbClr val="AE4638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atin typeface="Open Sans" panose="020B0606030504020204" pitchFamily="34" charset="0"/>
                <a:ea typeface="Microsoft YaHei UI" panose="020B0503020204020204" pitchFamily="34" charset="-122"/>
              </a:rPr>
              <a:t>模板网    </a:t>
            </a:r>
            <a:r>
              <a:rPr lang="en-US" altLang="zh-CN" spc="-150" dirty="0" smtClean="0">
                <a:gradFill flip="none" rotWithShape="1">
                  <a:gsLst>
                    <a:gs pos="0">
                      <a:srgbClr val="DFA117"/>
                    </a:gs>
                    <a:gs pos="100000">
                      <a:srgbClr val="AE4638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atin typeface="Open Sans" panose="020B0606030504020204" pitchFamily="34" charset="0"/>
                <a:ea typeface="Microsoft YaHei UI" panose="020B0503020204020204" pitchFamily="34" charset="-122"/>
                <a:hlinkClick r:id="rId2"/>
              </a:rPr>
              <a:t>www.51pptmoban.com</a:t>
            </a:r>
            <a:r>
              <a:rPr lang="en-US" altLang="zh-CN" spc="-150" dirty="0" smtClean="0">
                <a:gradFill flip="none" rotWithShape="1">
                  <a:gsLst>
                    <a:gs pos="0">
                      <a:srgbClr val="DFA117"/>
                    </a:gs>
                    <a:gs pos="100000">
                      <a:srgbClr val="AE4638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atin typeface="Open Sans" panose="020B0606030504020204" pitchFamily="34" charset="0"/>
                <a:ea typeface="Microsoft YaHei UI" panose="020B0503020204020204" pitchFamily="34" charset="-122"/>
              </a:rPr>
              <a:t>    </a:t>
            </a:r>
            <a:r>
              <a:rPr lang="zh-CN" altLang="en-US" spc="-150" dirty="0" smtClean="0">
                <a:gradFill flip="none" rotWithShape="1">
                  <a:gsLst>
                    <a:gs pos="0">
                      <a:srgbClr val="DFA117"/>
                    </a:gs>
                    <a:gs pos="100000">
                      <a:srgbClr val="AE4638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atin typeface="Open Sans" panose="020B0606030504020204" pitchFamily="34" charset="0"/>
                <a:ea typeface="Microsoft YaHei UI" panose="020B0503020204020204" pitchFamily="34" charset="-122"/>
              </a:rPr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5359347"/>
      </p:ext>
    </p:extLst>
  </p:cSld>
  <p:clrMapOvr>
    <a:masterClrMapping/>
  </p:clrMapOvr>
  <p:transition spd="slow" advTm="0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工作同步\优品\PPT\★ 开店\店铺推广\★ 公众号\04 公众号广宣\7.9 公号推文广宣\燃品堂通用-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1219386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88844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A73CE47A-DAF0-4640-8AD8-FEBEF365BA1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67" t="24035" r="23801" b="23685"/>
          <a:stretch>
            <a:fillRect/>
          </a:stretch>
        </p:blipFill>
        <p:spPr>
          <a:xfrm>
            <a:off x="1406024" y="2008855"/>
            <a:ext cx="2778700" cy="2760176"/>
          </a:xfrm>
          <a:prstGeom prst="rect">
            <a:avLst/>
          </a:prstGeom>
        </p:spPr>
      </p:pic>
      <p:sp>
        <p:nvSpPr>
          <p:cNvPr id="3" name="矩形 2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F6AB9431-6400-43A1-91B3-081717544D56}"/>
              </a:ext>
            </a:extLst>
          </p:cNvPr>
          <p:cNvSpPr/>
          <p:nvPr/>
        </p:nvSpPr>
        <p:spPr>
          <a:xfrm>
            <a:off x="2124424" y="2804202"/>
            <a:ext cx="1197764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spc="-150" dirty="0">
                <a:solidFill>
                  <a:srgbClr val="C99115"/>
                </a:solidFill>
                <a:latin typeface="Meiryo" panose="020B0604030504040204" pitchFamily="34" charset="-128"/>
                <a:ea typeface="Meiryo" panose="020B0604030504040204" pitchFamily="34" charset="-128"/>
                <a:cs typeface="Meiryo UI" panose="020B0604030504040204" pitchFamily="34" charset="-128"/>
              </a:rPr>
              <a:t>01</a:t>
            </a:r>
            <a:endParaRPr lang="zh-CN" altLang="en-US" sz="6600" dirty="0">
              <a:solidFill>
                <a:srgbClr val="C99115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4" name="矩形 3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F9989A72-89A7-4E0A-A25A-3D2D561098EF}"/>
              </a:ext>
            </a:extLst>
          </p:cNvPr>
          <p:cNvSpPr/>
          <p:nvPr/>
        </p:nvSpPr>
        <p:spPr>
          <a:xfrm>
            <a:off x="4066236" y="2804202"/>
            <a:ext cx="6129604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pPr algn="ctr"/>
            <a:r>
              <a:rPr lang="zh-CN" altLang="en-US" sz="4400" spc="-150" dirty="0">
                <a:gradFill>
                  <a:gsLst>
                    <a:gs pos="0">
                      <a:srgbClr val="DFA117"/>
                    </a:gs>
                    <a:gs pos="100000">
                      <a:srgbClr val="AE4638"/>
                    </a:gs>
                  </a:gsLst>
                  <a:lin ang="0" scaled="0"/>
                </a:gra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添加您的标题</a:t>
            </a:r>
          </a:p>
        </p:txBody>
      </p:sp>
      <p:sp>
        <p:nvSpPr>
          <p:cNvPr id="5" name="矩形 4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73B1C16F-66C0-410A-BE38-3AB6661603D3}"/>
              </a:ext>
            </a:extLst>
          </p:cNvPr>
          <p:cNvSpPr/>
          <p:nvPr/>
        </p:nvSpPr>
        <p:spPr>
          <a:xfrm>
            <a:off x="4604294" y="3496699"/>
            <a:ext cx="6096000" cy="51392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1100" dirty="0">
              <a:solidFill>
                <a:srgbClr val="FFFFFF"/>
              </a:solidFill>
            </a:endParaRPr>
          </a:p>
        </p:txBody>
      </p:sp>
      <p:sp>
        <p:nvSpPr>
          <p:cNvPr id="6" name="任意多边形 18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FEEE9FEF-459C-4492-938E-8D1C59171DCC}"/>
              </a:ext>
            </a:extLst>
          </p:cNvPr>
          <p:cNvSpPr/>
          <p:nvPr/>
        </p:nvSpPr>
        <p:spPr>
          <a:xfrm rot="16200000">
            <a:off x="3199947" y="1660488"/>
            <a:ext cx="1969554" cy="0"/>
          </a:xfrm>
          <a:custGeom>
            <a:avLst/>
            <a:gdLst>
              <a:gd name="connsiteX0" fmla="*/ 0 w 3125338"/>
              <a:gd name="connsiteY0" fmla="*/ 0 h 0"/>
              <a:gd name="connsiteX1" fmla="*/ 3125338 w 312533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25338">
                <a:moveTo>
                  <a:pt x="0" y="0"/>
                </a:moveTo>
                <a:lnTo>
                  <a:pt x="3125338" y="0"/>
                </a:lnTo>
              </a:path>
            </a:pathLst>
          </a:custGeom>
          <a:noFill/>
          <a:ln>
            <a:gradFill>
              <a:gsLst>
                <a:gs pos="0">
                  <a:srgbClr val="C99115"/>
                </a:gs>
                <a:gs pos="100000">
                  <a:srgbClr val="C99115">
                    <a:alpha val="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任意多边形 19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440FB397-C563-49AB-B596-7D05EC8371C4}"/>
              </a:ext>
            </a:extLst>
          </p:cNvPr>
          <p:cNvSpPr/>
          <p:nvPr/>
        </p:nvSpPr>
        <p:spPr>
          <a:xfrm rot="5400000" flipV="1">
            <a:off x="2312378" y="5575224"/>
            <a:ext cx="1085482" cy="45719"/>
          </a:xfrm>
          <a:custGeom>
            <a:avLst/>
            <a:gdLst>
              <a:gd name="connsiteX0" fmla="*/ 0 w 3125338"/>
              <a:gd name="connsiteY0" fmla="*/ 0 h 0"/>
              <a:gd name="connsiteX1" fmla="*/ 3125338 w 312533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25338">
                <a:moveTo>
                  <a:pt x="0" y="0"/>
                </a:moveTo>
                <a:lnTo>
                  <a:pt x="3125338" y="0"/>
                </a:lnTo>
              </a:path>
            </a:pathLst>
          </a:custGeom>
          <a:noFill/>
          <a:ln>
            <a:gradFill>
              <a:gsLst>
                <a:gs pos="0">
                  <a:srgbClr val="C99115"/>
                </a:gs>
                <a:gs pos="100000">
                  <a:srgbClr val="C99115">
                    <a:alpha val="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任意多边形 20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4E8C2211-7126-4F47-8B9C-7A8CAC6C1D9E}"/>
              </a:ext>
            </a:extLst>
          </p:cNvPr>
          <p:cNvSpPr/>
          <p:nvPr/>
        </p:nvSpPr>
        <p:spPr>
          <a:xfrm rot="16200000">
            <a:off x="2189449" y="1210245"/>
            <a:ext cx="708505" cy="93368"/>
          </a:xfrm>
          <a:custGeom>
            <a:avLst/>
            <a:gdLst>
              <a:gd name="connsiteX0" fmla="*/ 0 w 3125338"/>
              <a:gd name="connsiteY0" fmla="*/ 0 h 0"/>
              <a:gd name="connsiteX1" fmla="*/ 3125338 w 312533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25338">
                <a:moveTo>
                  <a:pt x="0" y="0"/>
                </a:moveTo>
                <a:lnTo>
                  <a:pt x="3125338" y="0"/>
                </a:lnTo>
              </a:path>
            </a:pathLst>
          </a:custGeom>
          <a:noFill/>
          <a:ln>
            <a:gradFill>
              <a:gsLst>
                <a:gs pos="0">
                  <a:srgbClr val="C99115"/>
                </a:gs>
                <a:gs pos="100000">
                  <a:srgbClr val="C99115">
                    <a:alpha val="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任意多边形 21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ABFD51F1-DD0D-4485-83B7-4C7AB2797D13}"/>
              </a:ext>
            </a:extLst>
          </p:cNvPr>
          <p:cNvSpPr/>
          <p:nvPr/>
        </p:nvSpPr>
        <p:spPr>
          <a:xfrm rot="5400000" flipV="1">
            <a:off x="456189" y="3937942"/>
            <a:ext cx="1375336" cy="56901"/>
          </a:xfrm>
          <a:custGeom>
            <a:avLst/>
            <a:gdLst>
              <a:gd name="connsiteX0" fmla="*/ 0 w 3125338"/>
              <a:gd name="connsiteY0" fmla="*/ 0 h 0"/>
              <a:gd name="connsiteX1" fmla="*/ 3125338 w 312533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25338">
                <a:moveTo>
                  <a:pt x="0" y="0"/>
                </a:moveTo>
                <a:lnTo>
                  <a:pt x="3125338" y="0"/>
                </a:lnTo>
              </a:path>
            </a:pathLst>
          </a:custGeom>
          <a:noFill/>
          <a:ln>
            <a:gradFill>
              <a:gsLst>
                <a:gs pos="0">
                  <a:srgbClr val="C99115"/>
                </a:gs>
                <a:gs pos="100000">
                  <a:srgbClr val="C99115">
                    <a:alpha val="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任意多边形 22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BDF0709E-9207-4AFC-843A-645618287177}"/>
              </a:ext>
            </a:extLst>
          </p:cNvPr>
          <p:cNvSpPr/>
          <p:nvPr/>
        </p:nvSpPr>
        <p:spPr>
          <a:xfrm rot="5400000">
            <a:off x="4638687" y="4892932"/>
            <a:ext cx="594218" cy="116477"/>
          </a:xfrm>
          <a:custGeom>
            <a:avLst/>
            <a:gdLst>
              <a:gd name="connsiteX0" fmla="*/ 0 w 3125338"/>
              <a:gd name="connsiteY0" fmla="*/ 0 h 0"/>
              <a:gd name="connsiteX1" fmla="*/ 3125338 w 312533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25338">
                <a:moveTo>
                  <a:pt x="0" y="0"/>
                </a:moveTo>
                <a:lnTo>
                  <a:pt x="3125338" y="0"/>
                </a:lnTo>
              </a:path>
            </a:pathLst>
          </a:custGeom>
          <a:noFill/>
          <a:ln>
            <a:gradFill>
              <a:gsLst>
                <a:gs pos="0">
                  <a:srgbClr val="C99115"/>
                </a:gs>
                <a:gs pos="100000">
                  <a:srgbClr val="C99115">
                    <a:alpha val="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1338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1.04167E-6 -3.7037E-6 L 1.04167E-6 -0.01736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8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86 0.00023 L 3.125E-6 -1.48148E-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30" y="-23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1.85185E-6 L 0.00092 0.10093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5046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3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58333E-6 -3.7037E-6 L -0.00013 -0.13495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-6759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7.40741E-7 L -0.00026 -0.07755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-3889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63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77556E-17 -7.40741E-7 L 0.00065 -0.10787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-5394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63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8.33333E-7 3.7037E-7 L 8.33333E-7 0.15579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778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2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64" presetClass="path" presetSubtype="0" accel="50000" decel="50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4.16667E-6 -2.22222E-6 L -4.16667E-6 -0.01736 " pathEditMode="relative" rAng="0" ptsTypes="AA">
                                      <p:cBhvr>
                                        <p:cTn id="6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4" grpId="1"/>
      <p:bldP spid="5" grpId="0"/>
      <p:bldP spid="5" grpId="1"/>
      <p:bldP spid="6" grpId="0" animBg="1"/>
      <p:bldP spid="6" grpId="1" animBg="1"/>
      <p:bldP spid="6" grpId="2" animBg="1"/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10" grpId="0" animBg="1"/>
      <p:bldP spid="10" grpId="1" animBg="1"/>
      <p:bldP spid="10" grpId="2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8BAE00CE-FE6D-497C-B35F-1A2BB3B367B4}"/>
              </a:ext>
            </a:extLst>
          </p:cNvPr>
          <p:cNvSpPr/>
          <p:nvPr/>
        </p:nvSpPr>
        <p:spPr>
          <a:xfrm>
            <a:off x="250786" y="251475"/>
            <a:ext cx="2628796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pPr algn="ctr" defTabSz="914400"/>
            <a:r>
              <a:rPr lang="zh-CN" altLang="en-US" sz="2000" spc="300" dirty="0">
                <a:solidFill>
                  <a:srgbClr val="DFA11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添加你的标题</a:t>
            </a:r>
          </a:p>
        </p:txBody>
      </p:sp>
      <p:sp>
        <p:nvSpPr>
          <p:cNvPr id="3" name="任意多边形 6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29991805-3F91-4DC3-9A81-AEDD965868A4}"/>
              </a:ext>
            </a:extLst>
          </p:cNvPr>
          <p:cNvSpPr/>
          <p:nvPr/>
        </p:nvSpPr>
        <p:spPr>
          <a:xfrm flipV="1">
            <a:off x="474897" y="651585"/>
            <a:ext cx="2272806" cy="45719"/>
          </a:xfrm>
          <a:custGeom>
            <a:avLst/>
            <a:gdLst>
              <a:gd name="connsiteX0" fmla="*/ 0 w 3125338"/>
              <a:gd name="connsiteY0" fmla="*/ 0 h 0"/>
              <a:gd name="connsiteX1" fmla="*/ 3125338 w 312533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25338">
                <a:moveTo>
                  <a:pt x="0" y="0"/>
                </a:moveTo>
                <a:lnTo>
                  <a:pt x="3125338" y="0"/>
                </a:lnTo>
              </a:path>
            </a:pathLst>
          </a:custGeom>
          <a:noFill/>
          <a:ln w="12700" cap="flat" cmpd="sng" algn="ctr">
            <a:gradFill>
              <a:gsLst>
                <a:gs pos="0">
                  <a:srgbClr val="C99115"/>
                </a:gs>
                <a:gs pos="100000">
                  <a:srgbClr val="C99115">
                    <a:alpha val="0"/>
                  </a:srgbClr>
                </a:gs>
              </a:gsLst>
              <a:lin ang="0" scaled="0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29A312D6-5D7A-400D-A796-EBB9DCD909C1}"/>
              </a:ext>
            </a:extLst>
          </p:cNvPr>
          <p:cNvSpPr/>
          <p:nvPr/>
        </p:nvSpPr>
        <p:spPr>
          <a:xfrm>
            <a:off x="765342" y="1475181"/>
            <a:ext cx="2571049" cy="4528171"/>
          </a:xfrm>
          <a:prstGeom prst="rect">
            <a:avLst/>
          </a:prstGeom>
          <a:gradFill>
            <a:gsLst>
              <a:gs pos="0">
                <a:srgbClr val="DFA118"/>
              </a:gs>
              <a:gs pos="100000">
                <a:srgbClr val="AF4838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1D09C27-ED9A-43C0-B47C-DC34B8C3A2D0}"/>
              </a:ext>
            </a:extLst>
          </p:cNvPr>
          <p:cNvSpPr/>
          <p:nvPr/>
        </p:nvSpPr>
        <p:spPr>
          <a:xfrm>
            <a:off x="3491103" y="1475184"/>
            <a:ext cx="2571049" cy="4528171"/>
          </a:xfrm>
          <a:prstGeom prst="rect">
            <a:avLst/>
          </a:prstGeom>
          <a:gradFill>
            <a:gsLst>
              <a:gs pos="0">
                <a:srgbClr val="DFA118"/>
              </a:gs>
              <a:gs pos="100000">
                <a:srgbClr val="AF4838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7B053547-436D-48FE-9085-4299B37F25E6}"/>
              </a:ext>
            </a:extLst>
          </p:cNvPr>
          <p:cNvSpPr/>
          <p:nvPr/>
        </p:nvSpPr>
        <p:spPr>
          <a:xfrm>
            <a:off x="6249071" y="1475183"/>
            <a:ext cx="2571049" cy="4528171"/>
          </a:xfrm>
          <a:prstGeom prst="rect">
            <a:avLst/>
          </a:prstGeom>
          <a:gradFill>
            <a:gsLst>
              <a:gs pos="0">
                <a:srgbClr val="DFA118"/>
              </a:gs>
              <a:gs pos="100000">
                <a:srgbClr val="AF4838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FB385976-DC0C-4A5D-81CE-BF27FADB776B}"/>
              </a:ext>
            </a:extLst>
          </p:cNvPr>
          <p:cNvSpPr/>
          <p:nvPr/>
        </p:nvSpPr>
        <p:spPr>
          <a:xfrm>
            <a:off x="8974832" y="1475181"/>
            <a:ext cx="2571049" cy="4528171"/>
          </a:xfrm>
          <a:prstGeom prst="rect">
            <a:avLst/>
          </a:prstGeom>
          <a:gradFill>
            <a:gsLst>
              <a:gs pos="0">
                <a:srgbClr val="DFA118"/>
              </a:gs>
              <a:gs pos="100000">
                <a:srgbClr val="AF4838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3152D858-56C1-4665-BB4E-6C6BBD39D136}"/>
              </a:ext>
            </a:extLst>
          </p:cNvPr>
          <p:cNvSpPr/>
          <p:nvPr/>
        </p:nvSpPr>
        <p:spPr>
          <a:xfrm>
            <a:off x="944508" y="2828949"/>
            <a:ext cx="2212717" cy="2847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867" b="1" dirty="0">
                <a:solidFill>
                  <a:srgbClr val="FFFFFF"/>
                </a:solidFill>
              </a:rPr>
              <a:t>点击此处添加标题</a:t>
            </a:r>
            <a:endParaRPr lang="en-US" altLang="zh-CN" sz="1867" b="1" dirty="0">
              <a:solidFill>
                <a:srgbClr val="FFFFFF"/>
              </a:solidFill>
            </a:endParaRPr>
          </a:p>
          <a:p>
            <a:pPr algn="ctr">
              <a:lnSpc>
                <a:spcPct val="150000"/>
              </a:lnSpc>
            </a:pPr>
            <a:endParaRPr lang="en-US" altLang="zh-CN" sz="667" b="1" dirty="0">
              <a:solidFill>
                <a:srgbClr val="FFFFFF"/>
              </a:solidFill>
            </a:endParaRPr>
          </a:p>
          <a:p>
            <a:pPr algn="ctr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1333" dirty="0">
              <a:solidFill>
                <a:srgbClr val="FFFFFF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830E20D9-00C1-4027-9261-6570CDEA797D}"/>
              </a:ext>
            </a:extLst>
          </p:cNvPr>
          <p:cNvSpPr/>
          <p:nvPr/>
        </p:nvSpPr>
        <p:spPr>
          <a:xfrm>
            <a:off x="3670269" y="2828953"/>
            <a:ext cx="2212717" cy="28234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1867" b="1" dirty="0">
                <a:solidFill>
                  <a:srgbClr val="FFFFFF"/>
                </a:solidFill>
              </a:rPr>
              <a:t>点击此处添加标题</a:t>
            </a:r>
            <a:endParaRPr lang="en-US" altLang="zh-CN" sz="1867" b="1" dirty="0">
              <a:solidFill>
                <a:srgbClr val="FFFFFF"/>
              </a:solidFill>
            </a:endParaRPr>
          </a:p>
          <a:p>
            <a:pPr lvl="0" algn="ctr">
              <a:lnSpc>
                <a:spcPct val="150000"/>
              </a:lnSpc>
            </a:pPr>
            <a:endParaRPr lang="en-US" altLang="zh-CN" sz="667" b="1" dirty="0">
              <a:solidFill>
                <a:srgbClr val="FFFFFF"/>
              </a:solidFill>
            </a:endParaRPr>
          </a:p>
          <a:p>
            <a:pPr lvl="0" algn="ctr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</a:endParaRPr>
          </a:p>
          <a:p>
            <a:pPr lvl="0" algn="ctr">
              <a:lnSpc>
                <a:spcPct val="130000"/>
              </a:lnSpc>
            </a:pP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1333" dirty="0">
              <a:solidFill>
                <a:srgbClr val="FFFFFF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7CD5958B-4020-48CD-BDD7-4FEFC12194C2}"/>
              </a:ext>
            </a:extLst>
          </p:cNvPr>
          <p:cNvSpPr/>
          <p:nvPr/>
        </p:nvSpPr>
        <p:spPr>
          <a:xfrm>
            <a:off x="6420814" y="2828953"/>
            <a:ext cx="2212717" cy="28234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1867" b="1" dirty="0">
                <a:solidFill>
                  <a:srgbClr val="FFFFFF"/>
                </a:solidFill>
              </a:rPr>
              <a:t>点击此处添加标题</a:t>
            </a:r>
            <a:endParaRPr lang="en-US" altLang="zh-CN" sz="1867" b="1" dirty="0">
              <a:solidFill>
                <a:srgbClr val="FFFFFF"/>
              </a:solidFill>
            </a:endParaRPr>
          </a:p>
          <a:p>
            <a:pPr lvl="0" algn="ctr">
              <a:lnSpc>
                <a:spcPct val="150000"/>
              </a:lnSpc>
            </a:pPr>
            <a:endParaRPr lang="en-US" altLang="zh-CN" sz="667" b="1" dirty="0">
              <a:solidFill>
                <a:srgbClr val="FFFFFF"/>
              </a:solidFill>
            </a:endParaRPr>
          </a:p>
          <a:p>
            <a:pPr lvl="0" algn="ctr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</a:endParaRPr>
          </a:p>
          <a:p>
            <a:pPr lvl="0" algn="ctr">
              <a:lnSpc>
                <a:spcPct val="130000"/>
              </a:lnSpc>
            </a:pP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1333" dirty="0">
              <a:solidFill>
                <a:srgbClr val="FFFFFF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7B416BDF-A929-49BB-BE3E-8040B161DD32}"/>
              </a:ext>
            </a:extLst>
          </p:cNvPr>
          <p:cNvSpPr/>
          <p:nvPr/>
        </p:nvSpPr>
        <p:spPr>
          <a:xfrm>
            <a:off x="9137450" y="2828953"/>
            <a:ext cx="2212717" cy="28234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1867" b="1" dirty="0">
                <a:solidFill>
                  <a:srgbClr val="FFFFFF"/>
                </a:solidFill>
              </a:rPr>
              <a:t>点击此处添加标题</a:t>
            </a:r>
            <a:endParaRPr lang="en-US" altLang="zh-CN" sz="1867" b="1" dirty="0">
              <a:solidFill>
                <a:srgbClr val="FFFFFF"/>
              </a:solidFill>
            </a:endParaRPr>
          </a:p>
          <a:p>
            <a:pPr lvl="0" algn="ctr">
              <a:lnSpc>
                <a:spcPct val="150000"/>
              </a:lnSpc>
            </a:pPr>
            <a:endParaRPr lang="en-US" altLang="zh-CN" sz="667" b="1" dirty="0">
              <a:solidFill>
                <a:srgbClr val="FFFFFF"/>
              </a:solidFill>
            </a:endParaRPr>
          </a:p>
          <a:p>
            <a:pPr lvl="0" algn="ctr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</a:endParaRPr>
          </a:p>
          <a:p>
            <a:pPr lvl="0" algn="ctr">
              <a:lnSpc>
                <a:spcPct val="130000"/>
              </a:lnSpc>
            </a:pP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1333" dirty="0">
              <a:solidFill>
                <a:srgbClr val="FFFFFF"/>
              </a:solidFill>
            </a:endParaRPr>
          </a:p>
        </p:txBody>
      </p:sp>
      <p:cxnSp>
        <p:nvCxnSpPr>
          <p:cNvPr id="12" name="直接连接符 16">
            <a:extLst>
              <a:ext uri="{FF2B5EF4-FFF2-40B4-BE49-F238E27FC236}">
                <a16:creationId xmlns="" xmlns:a16="http://schemas.microsoft.com/office/drawing/2014/main" id="{460F2823-E507-476F-BC5D-782B93D47A1F}"/>
              </a:ext>
            </a:extLst>
          </p:cNvPr>
          <p:cNvCxnSpPr/>
          <p:nvPr/>
        </p:nvCxnSpPr>
        <p:spPr>
          <a:xfrm>
            <a:off x="765342" y="3297045"/>
            <a:ext cx="1079324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reeform 18">
            <a:extLst>
              <a:ext uri="{FF2B5EF4-FFF2-40B4-BE49-F238E27FC236}">
                <a16:creationId xmlns="" xmlns:a16="http://schemas.microsoft.com/office/drawing/2014/main" id="{FC25572C-CFD7-4827-9298-6629D311DAB7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1762064" y="1873635"/>
            <a:ext cx="533293" cy="643976"/>
          </a:xfrm>
          <a:custGeom>
            <a:avLst/>
            <a:gdLst>
              <a:gd name="T0" fmla="*/ 37 w 106"/>
              <a:gd name="T1" fmla="*/ 98 h 128"/>
              <a:gd name="T2" fmla="*/ 38 w 106"/>
              <a:gd name="T3" fmla="*/ 101 h 128"/>
              <a:gd name="T4" fmla="*/ 42 w 106"/>
              <a:gd name="T5" fmla="*/ 103 h 128"/>
              <a:gd name="T6" fmla="*/ 50 w 106"/>
              <a:gd name="T7" fmla="*/ 106 h 128"/>
              <a:gd name="T8" fmla="*/ 60 w 106"/>
              <a:gd name="T9" fmla="*/ 106 h 128"/>
              <a:gd name="T10" fmla="*/ 68 w 106"/>
              <a:gd name="T11" fmla="*/ 102 h 128"/>
              <a:gd name="T12" fmla="*/ 72 w 106"/>
              <a:gd name="T13" fmla="*/ 99 h 128"/>
              <a:gd name="T14" fmla="*/ 73 w 106"/>
              <a:gd name="T15" fmla="*/ 97 h 128"/>
              <a:gd name="T16" fmla="*/ 47 w 106"/>
              <a:gd name="T17" fmla="*/ 99 h 128"/>
              <a:gd name="T18" fmla="*/ 37 w 106"/>
              <a:gd name="T19" fmla="*/ 97 h 128"/>
              <a:gd name="T20" fmla="*/ 69 w 106"/>
              <a:gd name="T21" fmla="*/ 2 h 128"/>
              <a:gd name="T22" fmla="*/ 76 w 106"/>
              <a:gd name="T23" fmla="*/ 13 h 128"/>
              <a:gd name="T24" fmla="*/ 76 w 106"/>
              <a:gd name="T25" fmla="*/ 23 h 128"/>
              <a:gd name="T26" fmla="*/ 73 w 106"/>
              <a:gd name="T27" fmla="*/ 27 h 128"/>
              <a:gd name="T28" fmla="*/ 69 w 106"/>
              <a:gd name="T29" fmla="*/ 29 h 128"/>
              <a:gd name="T30" fmla="*/ 67 w 106"/>
              <a:gd name="T31" fmla="*/ 26 h 128"/>
              <a:gd name="T32" fmla="*/ 64 w 106"/>
              <a:gd name="T33" fmla="*/ 23 h 128"/>
              <a:gd name="T34" fmla="*/ 55 w 106"/>
              <a:gd name="T35" fmla="*/ 29 h 128"/>
              <a:gd name="T36" fmla="*/ 43 w 106"/>
              <a:gd name="T37" fmla="*/ 27 h 128"/>
              <a:gd name="T38" fmla="*/ 37 w 106"/>
              <a:gd name="T39" fmla="*/ 30 h 128"/>
              <a:gd name="T40" fmla="*/ 38 w 106"/>
              <a:gd name="T41" fmla="*/ 47 h 128"/>
              <a:gd name="T42" fmla="*/ 42 w 106"/>
              <a:gd name="T43" fmla="*/ 65 h 128"/>
              <a:gd name="T44" fmla="*/ 49 w 106"/>
              <a:gd name="T45" fmla="*/ 60 h 128"/>
              <a:gd name="T46" fmla="*/ 64 w 106"/>
              <a:gd name="T47" fmla="*/ 56 h 128"/>
              <a:gd name="T48" fmla="*/ 83 w 106"/>
              <a:gd name="T49" fmla="*/ 68 h 128"/>
              <a:gd name="T50" fmla="*/ 97 w 106"/>
              <a:gd name="T51" fmla="*/ 59 h 128"/>
              <a:gd name="T52" fmla="*/ 106 w 106"/>
              <a:gd name="T53" fmla="*/ 56 h 128"/>
              <a:gd name="T54" fmla="*/ 102 w 106"/>
              <a:gd name="T55" fmla="*/ 127 h 128"/>
              <a:gd name="T56" fmla="*/ 88 w 106"/>
              <a:gd name="T57" fmla="*/ 118 h 128"/>
              <a:gd name="T58" fmla="*/ 63 w 106"/>
              <a:gd name="T59" fmla="*/ 114 h 128"/>
              <a:gd name="T60" fmla="*/ 35 w 106"/>
              <a:gd name="T61" fmla="*/ 114 h 128"/>
              <a:gd name="T62" fmla="*/ 17 w 106"/>
              <a:gd name="T63" fmla="*/ 107 h 128"/>
              <a:gd name="T64" fmla="*/ 12 w 106"/>
              <a:gd name="T65" fmla="*/ 102 h 128"/>
              <a:gd name="T66" fmla="*/ 9 w 106"/>
              <a:gd name="T67" fmla="*/ 102 h 128"/>
              <a:gd name="T68" fmla="*/ 5 w 106"/>
              <a:gd name="T69" fmla="*/ 101 h 128"/>
              <a:gd name="T70" fmla="*/ 1 w 106"/>
              <a:gd name="T71" fmla="*/ 97 h 128"/>
              <a:gd name="T72" fmla="*/ 0 w 106"/>
              <a:gd name="T73" fmla="*/ 91 h 128"/>
              <a:gd name="T74" fmla="*/ 1 w 106"/>
              <a:gd name="T75" fmla="*/ 84 h 128"/>
              <a:gd name="T76" fmla="*/ 3 w 106"/>
              <a:gd name="T77" fmla="*/ 59 h 128"/>
              <a:gd name="T78" fmla="*/ 11 w 106"/>
              <a:gd name="T79" fmla="*/ 38 h 128"/>
              <a:gd name="T80" fmla="*/ 16 w 106"/>
              <a:gd name="T81" fmla="*/ 30 h 128"/>
              <a:gd name="T82" fmla="*/ 14 w 106"/>
              <a:gd name="T83" fmla="*/ 25 h 128"/>
              <a:gd name="T84" fmla="*/ 20 w 106"/>
              <a:gd name="T85" fmla="*/ 13 h 128"/>
              <a:gd name="T86" fmla="*/ 39 w 106"/>
              <a:gd name="T87" fmla="*/ 5 h 128"/>
              <a:gd name="T88" fmla="*/ 63 w 106"/>
              <a:gd name="T89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6" h="128">
                <a:moveTo>
                  <a:pt x="37" y="97"/>
                </a:moveTo>
                <a:lnTo>
                  <a:pt x="37" y="98"/>
                </a:lnTo>
                <a:lnTo>
                  <a:pt x="38" y="98"/>
                </a:lnTo>
                <a:lnTo>
                  <a:pt x="38" y="101"/>
                </a:lnTo>
                <a:lnTo>
                  <a:pt x="41" y="102"/>
                </a:lnTo>
                <a:lnTo>
                  <a:pt x="42" y="103"/>
                </a:lnTo>
                <a:lnTo>
                  <a:pt x="46" y="104"/>
                </a:lnTo>
                <a:lnTo>
                  <a:pt x="50" y="106"/>
                </a:lnTo>
                <a:lnTo>
                  <a:pt x="55" y="106"/>
                </a:lnTo>
                <a:lnTo>
                  <a:pt x="60" y="106"/>
                </a:lnTo>
                <a:lnTo>
                  <a:pt x="66" y="104"/>
                </a:lnTo>
                <a:lnTo>
                  <a:pt x="68" y="102"/>
                </a:lnTo>
                <a:lnTo>
                  <a:pt x="71" y="101"/>
                </a:lnTo>
                <a:lnTo>
                  <a:pt x="72" y="99"/>
                </a:lnTo>
                <a:lnTo>
                  <a:pt x="73" y="98"/>
                </a:lnTo>
                <a:lnTo>
                  <a:pt x="73" y="97"/>
                </a:lnTo>
                <a:lnTo>
                  <a:pt x="59" y="99"/>
                </a:lnTo>
                <a:lnTo>
                  <a:pt x="47" y="99"/>
                </a:lnTo>
                <a:lnTo>
                  <a:pt x="39" y="98"/>
                </a:lnTo>
                <a:lnTo>
                  <a:pt x="37" y="97"/>
                </a:lnTo>
                <a:close/>
                <a:moveTo>
                  <a:pt x="63" y="0"/>
                </a:moveTo>
                <a:lnTo>
                  <a:pt x="69" y="2"/>
                </a:lnTo>
                <a:lnTo>
                  <a:pt x="73" y="8"/>
                </a:lnTo>
                <a:lnTo>
                  <a:pt x="76" y="13"/>
                </a:lnTo>
                <a:lnTo>
                  <a:pt x="76" y="18"/>
                </a:lnTo>
                <a:lnTo>
                  <a:pt x="76" y="23"/>
                </a:lnTo>
                <a:lnTo>
                  <a:pt x="76" y="25"/>
                </a:lnTo>
                <a:lnTo>
                  <a:pt x="73" y="27"/>
                </a:lnTo>
                <a:lnTo>
                  <a:pt x="72" y="29"/>
                </a:lnTo>
                <a:lnTo>
                  <a:pt x="69" y="29"/>
                </a:lnTo>
                <a:lnTo>
                  <a:pt x="68" y="27"/>
                </a:lnTo>
                <a:lnTo>
                  <a:pt x="67" y="26"/>
                </a:lnTo>
                <a:lnTo>
                  <a:pt x="66" y="25"/>
                </a:lnTo>
                <a:lnTo>
                  <a:pt x="64" y="23"/>
                </a:lnTo>
                <a:lnTo>
                  <a:pt x="63" y="25"/>
                </a:lnTo>
                <a:lnTo>
                  <a:pt x="55" y="29"/>
                </a:lnTo>
                <a:lnTo>
                  <a:pt x="49" y="29"/>
                </a:lnTo>
                <a:lnTo>
                  <a:pt x="43" y="27"/>
                </a:lnTo>
                <a:lnTo>
                  <a:pt x="42" y="25"/>
                </a:lnTo>
                <a:lnTo>
                  <a:pt x="37" y="30"/>
                </a:lnTo>
                <a:lnTo>
                  <a:pt x="37" y="38"/>
                </a:lnTo>
                <a:lnTo>
                  <a:pt x="38" y="47"/>
                </a:lnTo>
                <a:lnTo>
                  <a:pt x="41" y="56"/>
                </a:lnTo>
                <a:lnTo>
                  <a:pt x="42" y="65"/>
                </a:lnTo>
                <a:lnTo>
                  <a:pt x="45" y="63"/>
                </a:lnTo>
                <a:lnTo>
                  <a:pt x="49" y="60"/>
                </a:lnTo>
                <a:lnTo>
                  <a:pt x="56" y="57"/>
                </a:lnTo>
                <a:lnTo>
                  <a:pt x="64" y="56"/>
                </a:lnTo>
                <a:lnTo>
                  <a:pt x="73" y="59"/>
                </a:lnTo>
                <a:lnTo>
                  <a:pt x="83" y="68"/>
                </a:lnTo>
                <a:lnTo>
                  <a:pt x="89" y="61"/>
                </a:lnTo>
                <a:lnTo>
                  <a:pt x="97" y="59"/>
                </a:lnTo>
                <a:lnTo>
                  <a:pt x="104" y="56"/>
                </a:lnTo>
                <a:lnTo>
                  <a:pt x="106" y="56"/>
                </a:lnTo>
                <a:lnTo>
                  <a:pt x="106" y="128"/>
                </a:lnTo>
                <a:lnTo>
                  <a:pt x="102" y="127"/>
                </a:lnTo>
                <a:lnTo>
                  <a:pt x="96" y="124"/>
                </a:lnTo>
                <a:lnTo>
                  <a:pt x="88" y="118"/>
                </a:lnTo>
                <a:lnTo>
                  <a:pt x="81" y="107"/>
                </a:lnTo>
                <a:lnTo>
                  <a:pt x="63" y="114"/>
                </a:lnTo>
                <a:lnTo>
                  <a:pt x="47" y="115"/>
                </a:lnTo>
                <a:lnTo>
                  <a:pt x="35" y="114"/>
                </a:lnTo>
                <a:lnTo>
                  <a:pt x="25" y="111"/>
                </a:lnTo>
                <a:lnTo>
                  <a:pt x="17" y="107"/>
                </a:lnTo>
                <a:lnTo>
                  <a:pt x="13" y="103"/>
                </a:lnTo>
                <a:lnTo>
                  <a:pt x="12" y="102"/>
                </a:lnTo>
                <a:lnTo>
                  <a:pt x="12" y="102"/>
                </a:lnTo>
                <a:lnTo>
                  <a:pt x="9" y="102"/>
                </a:lnTo>
                <a:lnTo>
                  <a:pt x="8" y="102"/>
                </a:lnTo>
                <a:lnTo>
                  <a:pt x="5" y="101"/>
                </a:lnTo>
                <a:lnTo>
                  <a:pt x="4" y="99"/>
                </a:lnTo>
                <a:lnTo>
                  <a:pt x="1" y="97"/>
                </a:lnTo>
                <a:lnTo>
                  <a:pt x="0" y="94"/>
                </a:lnTo>
                <a:lnTo>
                  <a:pt x="0" y="91"/>
                </a:lnTo>
                <a:lnTo>
                  <a:pt x="0" y="87"/>
                </a:lnTo>
                <a:lnTo>
                  <a:pt x="1" y="84"/>
                </a:lnTo>
                <a:lnTo>
                  <a:pt x="0" y="70"/>
                </a:lnTo>
                <a:lnTo>
                  <a:pt x="3" y="59"/>
                </a:lnTo>
                <a:lnTo>
                  <a:pt x="5" y="47"/>
                </a:lnTo>
                <a:lnTo>
                  <a:pt x="11" y="38"/>
                </a:lnTo>
                <a:lnTo>
                  <a:pt x="13" y="32"/>
                </a:lnTo>
                <a:lnTo>
                  <a:pt x="16" y="30"/>
                </a:lnTo>
                <a:lnTo>
                  <a:pt x="14" y="29"/>
                </a:lnTo>
                <a:lnTo>
                  <a:pt x="14" y="25"/>
                </a:lnTo>
                <a:lnTo>
                  <a:pt x="17" y="19"/>
                </a:lnTo>
                <a:lnTo>
                  <a:pt x="20" y="13"/>
                </a:lnTo>
                <a:lnTo>
                  <a:pt x="28" y="9"/>
                </a:lnTo>
                <a:lnTo>
                  <a:pt x="39" y="5"/>
                </a:lnTo>
                <a:lnTo>
                  <a:pt x="54" y="1"/>
                </a:lnTo>
                <a:lnTo>
                  <a:pt x="63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14" name="Freeform 131">
            <a:extLst>
              <a:ext uri="{FF2B5EF4-FFF2-40B4-BE49-F238E27FC236}">
                <a16:creationId xmlns="" xmlns:a16="http://schemas.microsoft.com/office/drawing/2014/main" id="{BBE55333-7B99-4EBC-BD67-8BF4E2BAE7F4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9919811" y="1873639"/>
            <a:ext cx="648932" cy="643976"/>
          </a:xfrm>
          <a:custGeom>
            <a:avLst/>
            <a:gdLst>
              <a:gd name="T0" fmla="*/ 53 w 131"/>
              <a:gd name="T1" fmla="*/ 58 h 130"/>
              <a:gd name="T2" fmla="*/ 72 w 131"/>
              <a:gd name="T3" fmla="*/ 77 h 130"/>
              <a:gd name="T4" fmla="*/ 45 w 131"/>
              <a:gd name="T5" fmla="*/ 85 h 130"/>
              <a:gd name="T6" fmla="*/ 53 w 131"/>
              <a:gd name="T7" fmla="*/ 58 h 130"/>
              <a:gd name="T8" fmla="*/ 100 w 131"/>
              <a:gd name="T9" fmla="*/ 11 h 130"/>
              <a:gd name="T10" fmla="*/ 120 w 131"/>
              <a:gd name="T11" fmla="*/ 30 h 130"/>
              <a:gd name="T12" fmla="*/ 76 w 131"/>
              <a:gd name="T13" fmla="*/ 75 h 130"/>
              <a:gd name="T14" fmla="*/ 55 w 131"/>
              <a:gd name="T15" fmla="*/ 55 h 130"/>
              <a:gd name="T16" fmla="*/ 100 w 131"/>
              <a:gd name="T17" fmla="*/ 11 h 130"/>
              <a:gd name="T18" fmla="*/ 21 w 131"/>
              <a:gd name="T19" fmla="*/ 3 h 130"/>
              <a:gd name="T20" fmla="*/ 89 w 131"/>
              <a:gd name="T21" fmla="*/ 3 h 130"/>
              <a:gd name="T22" fmla="*/ 76 w 131"/>
              <a:gd name="T23" fmla="*/ 16 h 130"/>
              <a:gd name="T24" fmla="*/ 27 w 131"/>
              <a:gd name="T25" fmla="*/ 16 h 130"/>
              <a:gd name="T26" fmla="*/ 21 w 131"/>
              <a:gd name="T27" fmla="*/ 17 h 130"/>
              <a:gd name="T28" fmla="*/ 17 w 131"/>
              <a:gd name="T29" fmla="*/ 20 h 130"/>
              <a:gd name="T30" fmla="*/ 15 w 131"/>
              <a:gd name="T31" fmla="*/ 24 h 130"/>
              <a:gd name="T32" fmla="*/ 14 w 131"/>
              <a:gd name="T33" fmla="*/ 29 h 130"/>
              <a:gd name="T34" fmla="*/ 14 w 131"/>
              <a:gd name="T35" fmla="*/ 105 h 130"/>
              <a:gd name="T36" fmla="*/ 15 w 131"/>
              <a:gd name="T37" fmla="*/ 109 h 130"/>
              <a:gd name="T38" fmla="*/ 16 w 131"/>
              <a:gd name="T39" fmla="*/ 113 h 130"/>
              <a:gd name="T40" fmla="*/ 19 w 131"/>
              <a:gd name="T41" fmla="*/ 115 h 130"/>
              <a:gd name="T42" fmla="*/ 23 w 131"/>
              <a:gd name="T43" fmla="*/ 117 h 130"/>
              <a:gd name="T44" fmla="*/ 27 w 131"/>
              <a:gd name="T45" fmla="*/ 117 h 130"/>
              <a:gd name="T46" fmla="*/ 103 w 131"/>
              <a:gd name="T47" fmla="*/ 117 h 130"/>
              <a:gd name="T48" fmla="*/ 106 w 131"/>
              <a:gd name="T49" fmla="*/ 117 h 130"/>
              <a:gd name="T50" fmla="*/ 110 w 131"/>
              <a:gd name="T51" fmla="*/ 115 h 130"/>
              <a:gd name="T52" fmla="*/ 113 w 131"/>
              <a:gd name="T53" fmla="*/ 113 h 130"/>
              <a:gd name="T54" fmla="*/ 114 w 131"/>
              <a:gd name="T55" fmla="*/ 109 h 130"/>
              <a:gd name="T56" fmla="*/ 116 w 131"/>
              <a:gd name="T57" fmla="*/ 105 h 130"/>
              <a:gd name="T58" fmla="*/ 116 w 131"/>
              <a:gd name="T59" fmla="*/ 55 h 130"/>
              <a:gd name="T60" fmla="*/ 129 w 131"/>
              <a:gd name="T61" fmla="*/ 42 h 130"/>
              <a:gd name="T62" fmla="*/ 129 w 131"/>
              <a:gd name="T63" fmla="*/ 109 h 130"/>
              <a:gd name="T64" fmla="*/ 125 w 131"/>
              <a:gd name="T65" fmla="*/ 119 h 130"/>
              <a:gd name="T66" fmla="*/ 117 w 131"/>
              <a:gd name="T67" fmla="*/ 127 h 130"/>
              <a:gd name="T68" fmla="*/ 106 w 131"/>
              <a:gd name="T69" fmla="*/ 130 h 130"/>
              <a:gd name="T70" fmla="*/ 21 w 131"/>
              <a:gd name="T71" fmla="*/ 130 h 130"/>
              <a:gd name="T72" fmla="*/ 11 w 131"/>
              <a:gd name="T73" fmla="*/ 127 h 130"/>
              <a:gd name="T74" fmla="*/ 3 w 131"/>
              <a:gd name="T75" fmla="*/ 119 h 130"/>
              <a:gd name="T76" fmla="*/ 0 w 131"/>
              <a:gd name="T77" fmla="*/ 109 h 130"/>
              <a:gd name="T78" fmla="*/ 0 w 131"/>
              <a:gd name="T79" fmla="*/ 25 h 130"/>
              <a:gd name="T80" fmla="*/ 3 w 131"/>
              <a:gd name="T81" fmla="*/ 15 h 130"/>
              <a:gd name="T82" fmla="*/ 11 w 131"/>
              <a:gd name="T83" fmla="*/ 7 h 130"/>
              <a:gd name="T84" fmla="*/ 21 w 131"/>
              <a:gd name="T85" fmla="*/ 3 h 130"/>
              <a:gd name="T86" fmla="*/ 114 w 131"/>
              <a:gd name="T87" fmla="*/ 0 h 130"/>
              <a:gd name="T88" fmla="*/ 117 w 131"/>
              <a:gd name="T89" fmla="*/ 2 h 130"/>
              <a:gd name="T90" fmla="*/ 130 w 131"/>
              <a:gd name="T91" fmla="*/ 15 h 130"/>
              <a:gd name="T92" fmla="*/ 131 w 131"/>
              <a:gd name="T93" fmla="*/ 16 h 130"/>
              <a:gd name="T94" fmla="*/ 131 w 131"/>
              <a:gd name="T95" fmla="*/ 20 h 130"/>
              <a:gd name="T96" fmla="*/ 129 w 131"/>
              <a:gd name="T97" fmla="*/ 22 h 130"/>
              <a:gd name="T98" fmla="*/ 124 w 131"/>
              <a:gd name="T99" fmla="*/ 28 h 130"/>
              <a:gd name="T100" fmla="*/ 103 w 131"/>
              <a:gd name="T101" fmla="*/ 8 h 130"/>
              <a:gd name="T102" fmla="*/ 109 w 131"/>
              <a:gd name="T103" fmla="*/ 2 h 130"/>
              <a:gd name="T104" fmla="*/ 112 w 131"/>
              <a:gd name="T105" fmla="*/ 0 h 130"/>
              <a:gd name="T106" fmla="*/ 114 w 131"/>
              <a:gd name="T107" fmla="*/ 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1" h="130">
                <a:moveTo>
                  <a:pt x="53" y="58"/>
                </a:moveTo>
                <a:lnTo>
                  <a:pt x="72" y="77"/>
                </a:lnTo>
                <a:lnTo>
                  <a:pt x="45" y="85"/>
                </a:lnTo>
                <a:lnTo>
                  <a:pt x="53" y="58"/>
                </a:lnTo>
                <a:close/>
                <a:moveTo>
                  <a:pt x="100" y="11"/>
                </a:moveTo>
                <a:lnTo>
                  <a:pt x="120" y="30"/>
                </a:lnTo>
                <a:lnTo>
                  <a:pt x="76" y="75"/>
                </a:lnTo>
                <a:lnTo>
                  <a:pt x="55" y="55"/>
                </a:lnTo>
                <a:lnTo>
                  <a:pt x="100" y="11"/>
                </a:lnTo>
                <a:close/>
                <a:moveTo>
                  <a:pt x="21" y="3"/>
                </a:moveTo>
                <a:lnTo>
                  <a:pt x="89" y="3"/>
                </a:lnTo>
                <a:lnTo>
                  <a:pt x="76" y="16"/>
                </a:lnTo>
                <a:lnTo>
                  <a:pt x="27" y="16"/>
                </a:lnTo>
                <a:lnTo>
                  <a:pt x="21" y="17"/>
                </a:lnTo>
                <a:lnTo>
                  <a:pt x="17" y="20"/>
                </a:lnTo>
                <a:lnTo>
                  <a:pt x="15" y="24"/>
                </a:lnTo>
                <a:lnTo>
                  <a:pt x="14" y="29"/>
                </a:lnTo>
                <a:lnTo>
                  <a:pt x="14" y="105"/>
                </a:lnTo>
                <a:lnTo>
                  <a:pt x="15" y="109"/>
                </a:lnTo>
                <a:lnTo>
                  <a:pt x="16" y="113"/>
                </a:lnTo>
                <a:lnTo>
                  <a:pt x="19" y="115"/>
                </a:lnTo>
                <a:lnTo>
                  <a:pt x="23" y="117"/>
                </a:lnTo>
                <a:lnTo>
                  <a:pt x="27" y="117"/>
                </a:lnTo>
                <a:lnTo>
                  <a:pt x="103" y="117"/>
                </a:lnTo>
                <a:lnTo>
                  <a:pt x="106" y="117"/>
                </a:lnTo>
                <a:lnTo>
                  <a:pt x="110" y="115"/>
                </a:lnTo>
                <a:lnTo>
                  <a:pt x="113" y="113"/>
                </a:lnTo>
                <a:lnTo>
                  <a:pt x="114" y="109"/>
                </a:lnTo>
                <a:lnTo>
                  <a:pt x="116" y="105"/>
                </a:lnTo>
                <a:lnTo>
                  <a:pt x="116" y="55"/>
                </a:lnTo>
                <a:lnTo>
                  <a:pt x="129" y="42"/>
                </a:lnTo>
                <a:lnTo>
                  <a:pt x="129" y="109"/>
                </a:lnTo>
                <a:lnTo>
                  <a:pt x="125" y="119"/>
                </a:lnTo>
                <a:lnTo>
                  <a:pt x="117" y="127"/>
                </a:lnTo>
                <a:lnTo>
                  <a:pt x="106" y="130"/>
                </a:lnTo>
                <a:lnTo>
                  <a:pt x="21" y="130"/>
                </a:lnTo>
                <a:lnTo>
                  <a:pt x="11" y="127"/>
                </a:lnTo>
                <a:lnTo>
                  <a:pt x="3" y="119"/>
                </a:lnTo>
                <a:lnTo>
                  <a:pt x="0" y="109"/>
                </a:lnTo>
                <a:lnTo>
                  <a:pt x="0" y="25"/>
                </a:lnTo>
                <a:lnTo>
                  <a:pt x="3" y="15"/>
                </a:lnTo>
                <a:lnTo>
                  <a:pt x="11" y="7"/>
                </a:lnTo>
                <a:lnTo>
                  <a:pt x="21" y="3"/>
                </a:lnTo>
                <a:close/>
                <a:moveTo>
                  <a:pt x="114" y="0"/>
                </a:moveTo>
                <a:lnTo>
                  <a:pt x="117" y="2"/>
                </a:lnTo>
                <a:lnTo>
                  <a:pt x="130" y="15"/>
                </a:lnTo>
                <a:lnTo>
                  <a:pt x="131" y="16"/>
                </a:lnTo>
                <a:lnTo>
                  <a:pt x="131" y="20"/>
                </a:lnTo>
                <a:lnTo>
                  <a:pt x="129" y="22"/>
                </a:lnTo>
                <a:lnTo>
                  <a:pt x="124" y="28"/>
                </a:lnTo>
                <a:lnTo>
                  <a:pt x="103" y="8"/>
                </a:lnTo>
                <a:lnTo>
                  <a:pt x="109" y="2"/>
                </a:lnTo>
                <a:lnTo>
                  <a:pt x="112" y="0"/>
                </a:lnTo>
                <a:lnTo>
                  <a:pt x="114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15" name="Freeform 218">
            <a:extLst>
              <a:ext uri="{FF2B5EF4-FFF2-40B4-BE49-F238E27FC236}">
                <a16:creationId xmlns="" xmlns:a16="http://schemas.microsoft.com/office/drawing/2014/main" id="{7E4D46E8-ADAE-4CA6-B895-3868EF07A6E1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485534" y="1873639"/>
            <a:ext cx="612564" cy="643976"/>
          </a:xfrm>
          <a:custGeom>
            <a:avLst/>
            <a:gdLst>
              <a:gd name="T0" fmla="*/ 61 w 117"/>
              <a:gd name="T1" fmla="*/ 38 h 123"/>
              <a:gd name="T2" fmla="*/ 72 w 117"/>
              <a:gd name="T3" fmla="*/ 43 h 123"/>
              <a:gd name="T4" fmla="*/ 76 w 117"/>
              <a:gd name="T5" fmla="*/ 47 h 123"/>
              <a:gd name="T6" fmla="*/ 63 w 117"/>
              <a:gd name="T7" fmla="*/ 62 h 123"/>
              <a:gd name="T8" fmla="*/ 61 w 117"/>
              <a:gd name="T9" fmla="*/ 59 h 123"/>
              <a:gd name="T10" fmla="*/ 54 w 117"/>
              <a:gd name="T11" fmla="*/ 57 h 123"/>
              <a:gd name="T12" fmla="*/ 49 w 117"/>
              <a:gd name="T13" fmla="*/ 59 h 123"/>
              <a:gd name="T14" fmla="*/ 24 w 117"/>
              <a:gd name="T15" fmla="*/ 83 h 123"/>
              <a:gd name="T16" fmla="*/ 20 w 117"/>
              <a:gd name="T17" fmla="*/ 88 h 123"/>
              <a:gd name="T18" fmla="*/ 20 w 117"/>
              <a:gd name="T19" fmla="*/ 94 h 123"/>
              <a:gd name="T20" fmla="*/ 24 w 117"/>
              <a:gd name="T21" fmla="*/ 100 h 123"/>
              <a:gd name="T22" fmla="*/ 27 w 117"/>
              <a:gd name="T23" fmla="*/ 102 h 123"/>
              <a:gd name="T24" fmla="*/ 33 w 117"/>
              <a:gd name="T25" fmla="*/ 104 h 123"/>
              <a:gd name="T26" fmla="*/ 38 w 117"/>
              <a:gd name="T27" fmla="*/ 102 h 123"/>
              <a:gd name="T28" fmla="*/ 51 w 117"/>
              <a:gd name="T29" fmla="*/ 91 h 123"/>
              <a:gd name="T30" fmla="*/ 58 w 117"/>
              <a:gd name="T31" fmla="*/ 88 h 123"/>
              <a:gd name="T32" fmla="*/ 65 w 117"/>
              <a:gd name="T33" fmla="*/ 91 h 123"/>
              <a:gd name="T34" fmla="*/ 67 w 117"/>
              <a:gd name="T35" fmla="*/ 97 h 123"/>
              <a:gd name="T36" fmla="*/ 65 w 117"/>
              <a:gd name="T37" fmla="*/ 104 h 123"/>
              <a:gd name="T38" fmla="*/ 45 w 117"/>
              <a:gd name="T39" fmla="*/ 121 h 123"/>
              <a:gd name="T40" fmla="*/ 33 w 117"/>
              <a:gd name="T41" fmla="*/ 123 h 123"/>
              <a:gd name="T42" fmla="*/ 11 w 117"/>
              <a:gd name="T43" fmla="*/ 114 h 123"/>
              <a:gd name="T44" fmla="*/ 3 w 117"/>
              <a:gd name="T45" fmla="*/ 102 h 123"/>
              <a:gd name="T46" fmla="*/ 3 w 117"/>
              <a:gd name="T47" fmla="*/ 79 h 123"/>
              <a:gd name="T48" fmla="*/ 32 w 117"/>
              <a:gd name="T49" fmla="*/ 47 h 123"/>
              <a:gd name="T50" fmla="*/ 54 w 117"/>
              <a:gd name="T51" fmla="*/ 38 h 123"/>
              <a:gd name="T52" fmla="*/ 97 w 117"/>
              <a:gd name="T53" fmla="*/ 3 h 123"/>
              <a:gd name="T54" fmla="*/ 108 w 117"/>
              <a:gd name="T55" fmla="*/ 9 h 123"/>
              <a:gd name="T56" fmla="*/ 117 w 117"/>
              <a:gd name="T57" fmla="*/ 32 h 123"/>
              <a:gd name="T58" fmla="*/ 108 w 117"/>
              <a:gd name="T59" fmla="*/ 54 h 123"/>
              <a:gd name="T60" fmla="*/ 75 w 117"/>
              <a:gd name="T61" fmla="*/ 83 h 123"/>
              <a:gd name="T62" fmla="*/ 63 w 117"/>
              <a:gd name="T63" fmla="*/ 85 h 123"/>
              <a:gd name="T64" fmla="*/ 42 w 117"/>
              <a:gd name="T65" fmla="*/ 76 h 123"/>
              <a:gd name="T66" fmla="*/ 54 w 117"/>
              <a:gd name="T67" fmla="*/ 62 h 123"/>
              <a:gd name="T68" fmla="*/ 58 w 117"/>
              <a:gd name="T69" fmla="*/ 64 h 123"/>
              <a:gd name="T70" fmla="*/ 63 w 117"/>
              <a:gd name="T71" fmla="*/ 66 h 123"/>
              <a:gd name="T72" fmla="*/ 70 w 117"/>
              <a:gd name="T73" fmla="*/ 64 h 123"/>
              <a:gd name="T74" fmla="*/ 95 w 117"/>
              <a:gd name="T75" fmla="*/ 41 h 123"/>
              <a:gd name="T76" fmla="*/ 97 w 117"/>
              <a:gd name="T77" fmla="*/ 36 h 123"/>
              <a:gd name="T78" fmla="*/ 97 w 117"/>
              <a:gd name="T79" fmla="*/ 29 h 123"/>
              <a:gd name="T80" fmla="*/ 95 w 117"/>
              <a:gd name="T81" fmla="*/ 24 h 123"/>
              <a:gd name="T82" fmla="*/ 91 w 117"/>
              <a:gd name="T83" fmla="*/ 21 h 123"/>
              <a:gd name="T84" fmla="*/ 86 w 117"/>
              <a:gd name="T85" fmla="*/ 19 h 123"/>
              <a:gd name="T86" fmla="*/ 79 w 117"/>
              <a:gd name="T87" fmla="*/ 21 h 123"/>
              <a:gd name="T88" fmla="*/ 67 w 117"/>
              <a:gd name="T89" fmla="*/ 32 h 123"/>
              <a:gd name="T90" fmla="*/ 61 w 117"/>
              <a:gd name="T91" fmla="*/ 34 h 123"/>
              <a:gd name="T92" fmla="*/ 54 w 117"/>
              <a:gd name="T93" fmla="*/ 32 h 123"/>
              <a:gd name="T94" fmla="*/ 51 w 117"/>
              <a:gd name="T95" fmla="*/ 25 h 123"/>
              <a:gd name="T96" fmla="*/ 54 w 117"/>
              <a:gd name="T97" fmla="*/ 19 h 123"/>
              <a:gd name="T98" fmla="*/ 74 w 117"/>
              <a:gd name="T99" fmla="*/ 3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17" h="123">
                <a:moveTo>
                  <a:pt x="54" y="38"/>
                </a:moveTo>
                <a:lnTo>
                  <a:pt x="61" y="38"/>
                </a:lnTo>
                <a:lnTo>
                  <a:pt x="66" y="41"/>
                </a:lnTo>
                <a:lnTo>
                  <a:pt x="72" y="43"/>
                </a:lnTo>
                <a:lnTo>
                  <a:pt x="75" y="45"/>
                </a:lnTo>
                <a:lnTo>
                  <a:pt x="76" y="47"/>
                </a:lnTo>
                <a:lnTo>
                  <a:pt x="78" y="47"/>
                </a:lnTo>
                <a:lnTo>
                  <a:pt x="63" y="62"/>
                </a:lnTo>
                <a:lnTo>
                  <a:pt x="62" y="60"/>
                </a:lnTo>
                <a:lnTo>
                  <a:pt x="61" y="59"/>
                </a:lnTo>
                <a:lnTo>
                  <a:pt x="57" y="58"/>
                </a:lnTo>
                <a:lnTo>
                  <a:pt x="54" y="57"/>
                </a:lnTo>
                <a:lnTo>
                  <a:pt x="51" y="58"/>
                </a:lnTo>
                <a:lnTo>
                  <a:pt x="49" y="59"/>
                </a:lnTo>
                <a:lnTo>
                  <a:pt x="46" y="60"/>
                </a:lnTo>
                <a:lnTo>
                  <a:pt x="24" y="83"/>
                </a:lnTo>
                <a:lnTo>
                  <a:pt x="21" y="85"/>
                </a:lnTo>
                <a:lnTo>
                  <a:pt x="20" y="88"/>
                </a:lnTo>
                <a:lnTo>
                  <a:pt x="20" y="91"/>
                </a:lnTo>
                <a:lnTo>
                  <a:pt x="20" y="94"/>
                </a:lnTo>
                <a:lnTo>
                  <a:pt x="21" y="97"/>
                </a:lnTo>
                <a:lnTo>
                  <a:pt x="24" y="100"/>
                </a:lnTo>
                <a:lnTo>
                  <a:pt x="24" y="100"/>
                </a:lnTo>
                <a:lnTo>
                  <a:pt x="27" y="102"/>
                </a:lnTo>
                <a:lnTo>
                  <a:pt x="31" y="104"/>
                </a:lnTo>
                <a:lnTo>
                  <a:pt x="33" y="104"/>
                </a:lnTo>
                <a:lnTo>
                  <a:pt x="36" y="104"/>
                </a:lnTo>
                <a:lnTo>
                  <a:pt x="38" y="102"/>
                </a:lnTo>
                <a:lnTo>
                  <a:pt x="41" y="100"/>
                </a:lnTo>
                <a:lnTo>
                  <a:pt x="51" y="91"/>
                </a:lnTo>
                <a:lnTo>
                  <a:pt x="54" y="89"/>
                </a:lnTo>
                <a:lnTo>
                  <a:pt x="58" y="88"/>
                </a:lnTo>
                <a:lnTo>
                  <a:pt x="61" y="89"/>
                </a:lnTo>
                <a:lnTo>
                  <a:pt x="65" y="91"/>
                </a:lnTo>
                <a:lnTo>
                  <a:pt x="66" y="94"/>
                </a:lnTo>
                <a:lnTo>
                  <a:pt x="67" y="97"/>
                </a:lnTo>
                <a:lnTo>
                  <a:pt x="66" y="101"/>
                </a:lnTo>
                <a:lnTo>
                  <a:pt x="65" y="104"/>
                </a:lnTo>
                <a:lnTo>
                  <a:pt x="55" y="114"/>
                </a:lnTo>
                <a:lnTo>
                  <a:pt x="45" y="121"/>
                </a:lnTo>
                <a:lnTo>
                  <a:pt x="33" y="123"/>
                </a:lnTo>
                <a:lnTo>
                  <a:pt x="33" y="123"/>
                </a:lnTo>
                <a:lnTo>
                  <a:pt x="21" y="121"/>
                </a:lnTo>
                <a:lnTo>
                  <a:pt x="11" y="114"/>
                </a:lnTo>
                <a:lnTo>
                  <a:pt x="10" y="113"/>
                </a:lnTo>
                <a:lnTo>
                  <a:pt x="3" y="102"/>
                </a:lnTo>
                <a:lnTo>
                  <a:pt x="0" y="91"/>
                </a:lnTo>
                <a:lnTo>
                  <a:pt x="3" y="79"/>
                </a:lnTo>
                <a:lnTo>
                  <a:pt x="10" y="70"/>
                </a:lnTo>
                <a:lnTo>
                  <a:pt x="32" y="47"/>
                </a:lnTo>
                <a:lnTo>
                  <a:pt x="42" y="40"/>
                </a:lnTo>
                <a:lnTo>
                  <a:pt x="54" y="38"/>
                </a:lnTo>
                <a:close/>
                <a:moveTo>
                  <a:pt x="86" y="0"/>
                </a:moveTo>
                <a:lnTo>
                  <a:pt x="97" y="3"/>
                </a:lnTo>
                <a:lnTo>
                  <a:pt x="107" y="9"/>
                </a:lnTo>
                <a:lnTo>
                  <a:pt x="108" y="9"/>
                </a:lnTo>
                <a:lnTo>
                  <a:pt x="114" y="20"/>
                </a:lnTo>
                <a:lnTo>
                  <a:pt x="117" y="32"/>
                </a:lnTo>
                <a:lnTo>
                  <a:pt x="114" y="43"/>
                </a:lnTo>
                <a:lnTo>
                  <a:pt x="108" y="54"/>
                </a:lnTo>
                <a:lnTo>
                  <a:pt x="86" y="76"/>
                </a:lnTo>
                <a:lnTo>
                  <a:pt x="75" y="83"/>
                </a:lnTo>
                <a:lnTo>
                  <a:pt x="63" y="85"/>
                </a:lnTo>
                <a:lnTo>
                  <a:pt x="63" y="85"/>
                </a:lnTo>
                <a:lnTo>
                  <a:pt x="51" y="83"/>
                </a:lnTo>
                <a:lnTo>
                  <a:pt x="42" y="76"/>
                </a:lnTo>
                <a:lnTo>
                  <a:pt x="41" y="75"/>
                </a:lnTo>
                <a:lnTo>
                  <a:pt x="54" y="62"/>
                </a:lnTo>
                <a:lnTo>
                  <a:pt x="55" y="63"/>
                </a:lnTo>
                <a:lnTo>
                  <a:pt x="58" y="64"/>
                </a:lnTo>
                <a:lnTo>
                  <a:pt x="61" y="66"/>
                </a:lnTo>
                <a:lnTo>
                  <a:pt x="63" y="66"/>
                </a:lnTo>
                <a:lnTo>
                  <a:pt x="67" y="66"/>
                </a:lnTo>
                <a:lnTo>
                  <a:pt x="70" y="64"/>
                </a:lnTo>
                <a:lnTo>
                  <a:pt x="72" y="63"/>
                </a:lnTo>
                <a:lnTo>
                  <a:pt x="95" y="41"/>
                </a:lnTo>
                <a:lnTo>
                  <a:pt x="96" y="38"/>
                </a:lnTo>
                <a:lnTo>
                  <a:pt x="97" y="36"/>
                </a:lnTo>
                <a:lnTo>
                  <a:pt x="97" y="32"/>
                </a:lnTo>
                <a:lnTo>
                  <a:pt x="97" y="29"/>
                </a:lnTo>
                <a:lnTo>
                  <a:pt x="96" y="26"/>
                </a:lnTo>
                <a:lnTo>
                  <a:pt x="95" y="24"/>
                </a:lnTo>
                <a:lnTo>
                  <a:pt x="93" y="22"/>
                </a:lnTo>
                <a:lnTo>
                  <a:pt x="91" y="21"/>
                </a:lnTo>
                <a:lnTo>
                  <a:pt x="88" y="20"/>
                </a:lnTo>
                <a:lnTo>
                  <a:pt x="86" y="19"/>
                </a:lnTo>
                <a:lnTo>
                  <a:pt x="82" y="20"/>
                </a:lnTo>
                <a:lnTo>
                  <a:pt x="79" y="21"/>
                </a:lnTo>
                <a:lnTo>
                  <a:pt x="76" y="22"/>
                </a:lnTo>
                <a:lnTo>
                  <a:pt x="67" y="32"/>
                </a:lnTo>
                <a:lnTo>
                  <a:pt x="65" y="34"/>
                </a:lnTo>
                <a:lnTo>
                  <a:pt x="61" y="34"/>
                </a:lnTo>
                <a:lnTo>
                  <a:pt x="57" y="34"/>
                </a:lnTo>
                <a:lnTo>
                  <a:pt x="54" y="32"/>
                </a:lnTo>
                <a:lnTo>
                  <a:pt x="51" y="29"/>
                </a:lnTo>
                <a:lnTo>
                  <a:pt x="51" y="25"/>
                </a:lnTo>
                <a:lnTo>
                  <a:pt x="51" y="21"/>
                </a:lnTo>
                <a:lnTo>
                  <a:pt x="54" y="19"/>
                </a:lnTo>
                <a:lnTo>
                  <a:pt x="63" y="9"/>
                </a:lnTo>
                <a:lnTo>
                  <a:pt x="74" y="3"/>
                </a:lnTo>
                <a:lnTo>
                  <a:pt x="86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16" name="Freeform 19">
            <a:extLst>
              <a:ext uri="{FF2B5EF4-FFF2-40B4-BE49-F238E27FC236}">
                <a16:creationId xmlns="" xmlns:a16="http://schemas.microsoft.com/office/drawing/2014/main" id="{810BF99B-6F99-4006-A03C-D59377FB3FE4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7173181" y="1873639"/>
            <a:ext cx="664751" cy="643976"/>
          </a:xfrm>
          <a:custGeom>
            <a:avLst/>
            <a:gdLst>
              <a:gd name="T0" fmla="*/ 38 w 128"/>
              <a:gd name="T1" fmla="*/ 16 h 124"/>
              <a:gd name="T2" fmla="*/ 31 w 128"/>
              <a:gd name="T3" fmla="*/ 20 h 124"/>
              <a:gd name="T4" fmla="*/ 27 w 128"/>
              <a:gd name="T5" fmla="*/ 25 h 124"/>
              <a:gd name="T6" fmla="*/ 31 w 128"/>
              <a:gd name="T7" fmla="*/ 30 h 124"/>
              <a:gd name="T8" fmla="*/ 38 w 128"/>
              <a:gd name="T9" fmla="*/ 33 h 124"/>
              <a:gd name="T10" fmla="*/ 47 w 128"/>
              <a:gd name="T11" fmla="*/ 33 h 124"/>
              <a:gd name="T12" fmla="*/ 55 w 128"/>
              <a:gd name="T13" fmla="*/ 30 h 124"/>
              <a:gd name="T14" fmla="*/ 57 w 128"/>
              <a:gd name="T15" fmla="*/ 25 h 124"/>
              <a:gd name="T16" fmla="*/ 55 w 128"/>
              <a:gd name="T17" fmla="*/ 20 h 124"/>
              <a:gd name="T18" fmla="*/ 47 w 128"/>
              <a:gd name="T19" fmla="*/ 16 h 124"/>
              <a:gd name="T20" fmla="*/ 43 w 128"/>
              <a:gd name="T21" fmla="*/ 0 h 124"/>
              <a:gd name="T22" fmla="*/ 70 w 128"/>
              <a:gd name="T23" fmla="*/ 7 h 124"/>
              <a:gd name="T24" fmla="*/ 84 w 128"/>
              <a:gd name="T25" fmla="*/ 24 h 124"/>
              <a:gd name="T26" fmla="*/ 84 w 128"/>
              <a:gd name="T27" fmla="*/ 24 h 124"/>
              <a:gd name="T28" fmla="*/ 84 w 128"/>
              <a:gd name="T29" fmla="*/ 25 h 124"/>
              <a:gd name="T30" fmla="*/ 128 w 128"/>
              <a:gd name="T31" fmla="*/ 42 h 124"/>
              <a:gd name="T32" fmla="*/ 42 w 128"/>
              <a:gd name="T33" fmla="*/ 124 h 124"/>
              <a:gd name="T34" fmla="*/ 26 w 128"/>
              <a:gd name="T35" fmla="*/ 122 h 124"/>
              <a:gd name="T36" fmla="*/ 6 w 128"/>
              <a:gd name="T37" fmla="*/ 109 h 124"/>
              <a:gd name="T38" fmla="*/ 1 w 128"/>
              <a:gd name="T39" fmla="*/ 94 h 124"/>
              <a:gd name="T40" fmla="*/ 0 w 128"/>
              <a:gd name="T41" fmla="*/ 88 h 124"/>
              <a:gd name="T42" fmla="*/ 8 w 128"/>
              <a:gd name="T43" fmla="*/ 49 h 124"/>
              <a:gd name="T44" fmla="*/ 9 w 128"/>
              <a:gd name="T45" fmla="*/ 90 h 124"/>
              <a:gd name="T46" fmla="*/ 14 w 128"/>
              <a:gd name="T47" fmla="*/ 105 h 124"/>
              <a:gd name="T48" fmla="*/ 23 w 128"/>
              <a:gd name="T49" fmla="*/ 90 h 124"/>
              <a:gd name="T50" fmla="*/ 29 w 128"/>
              <a:gd name="T51" fmla="*/ 114 h 124"/>
              <a:gd name="T52" fmla="*/ 39 w 128"/>
              <a:gd name="T53" fmla="*/ 117 h 124"/>
              <a:gd name="T54" fmla="*/ 44 w 128"/>
              <a:gd name="T55" fmla="*/ 90 h 124"/>
              <a:gd name="T56" fmla="*/ 57 w 128"/>
              <a:gd name="T57" fmla="*/ 117 h 124"/>
              <a:gd name="T58" fmla="*/ 59 w 128"/>
              <a:gd name="T59" fmla="*/ 75 h 124"/>
              <a:gd name="T60" fmla="*/ 63 w 128"/>
              <a:gd name="T61" fmla="*/ 72 h 124"/>
              <a:gd name="T62" fmla="*/ 67 w 128"/>
              <a:gd name="T63" fmla="*/ 75 h 124"/>
              <a:gd name="T64" fmla="*/ 68 w 128"/>
              <a:gd name="T65" fmla="*/ 117 h 124"/>
              <a:gd name="T66" fmla="*/ 81 w 128"/>
              <a:gd name="T67" fmla="*/ 90 h 124"/>
              <a:gd name="T68" fmla="*/ 86 w 128"/>
              <a:gd name="T69" fmla="*/ 117 h 124"/>
              <a:gd name="T70" fmla="*/ 99 w 128"/>
              <a:gd name="T71" fmla="*/ 90 h 124"/>
              <a:gd name="T72" fmla="*/ 104 w 128"/>
              <a:gd name="T73" fmla="*/ 117 h 124"/>
              <a:gd name="T74" fmla="*/ 120 w 128"/>
              <a:gd name="T75" fmla="*/ 50 h 124"/>
              <a:gd name="T76" fmla="*/ 42 w 128"/>
              <a:gd name="T77" fmla="*/ 50 h 124"/>
              <a:gd name="T78" fmla="*/ 13 w 128"/>
              <a:gd name="T79" fmla="*/ 42 h 124"/>
              <a:gd name="T80" fmla="*/ 1 w 128"/>
              <a:gd name="T81" fmla="*/ 25 h 124"/>
              <a:gd name="T82" fmla="*/ 13 w 128"/>
              <a:gd name="T83" fmla="*/ 7 h 124"/>
              <a:gd name="T84" fmla="*/ 43 w 128"/>
              <a:gd name="T85" fmla="*/ 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" h="124">
                <a:moveTo>
                  <a:pt x="43" y="16"/>
                </a:moveTo>
                <a:lnTo>
                  <a:pt x="38" y="16"/>
                </a:lnTo>
                <a:lnTo>
                  <a:pt x="34" y="17"/>
                </a:lnTo>
                <a:lnTo>
                  <a:pt x="31" y="20"/>
                </a:lnTo>
                <a:lnTo>
                  <a:pt x="29" y="22"/>
                </a:lnTo>
                <a:lnTo>
                  <a:pt x="27" y="25"/>
                </a:lnTo>
                <a:lnTo>
                  <a:pt x="29" y="28"/>
                </a:lnTo>
                <a:lnTo>
                  <a:pt x="31" y="30"/>
                </a:lnTo>
                <a:lnTo>
                  <a:pt x="34" y="32"/>
                </a:lnTo>
                <a:lnTo>
                  <a:pt x="38" y="33"/>
                </a:lnTo>
                <a:lnTo>
                  <a:pt x="43" y="33"/>
                </a:lnTo>
                <a:lnTo>
                  <a:pt x="47" y="33"/>
                </a:lnTo>
                <a:lnTo>
                  <a:pt x="51" y="32"/>
                </a:lnTo>
                <a:lnTo>
                  <a:pt x="55" y="30"/>
                </a:lnTo>
                <a:lnTo>
                  <a:pt x="56" y="28"/>
                </a:lnTo>
                <a:lnTo>
                  <a:pt x="57" y="25"/>
                </a:lnTo>
                <a:lnTo>
                  <a:pt x="56" y="22"/>
                </a:lnTo>
                <a:lnTo>
                  <a:pt x="55" y="20"/>
                </a:lnTo>
                <a:lnTo>
                  <a:pt x="51" y="17"/>
                </a:lnTo>
                <a:lnTo>
                  <a:pt x="47" y="16"/>
                </a:lnTo>
                <a:lnTo>
                  <a:pt x="43" y="16"/>
                </a:lnTo>
                <a:close/>
                <a:moveTo>
                  <a:pt x="43" y="0"/>
                </a:moveTo>
                <a:lnTo>
                  <a:pt x="59" y="1"/>
                </a:lnTo>
                <a:lnTo>
                  <a:pt x="70" y="7"/>
                </a:lnTo>
                <a:lnTo>
                  <a:pt x="80" y="15"/>
                </a:lnTo>
                <a:lnTo>
                  <a:pt x="84" y="24"/>
                </a:lnTo>
                <a:lnTo>
                  <a:pt x="84" y="24"/>
                </a:lnTo>
                <a:lnTo>
                  <a:pt x="84" y="24"/>
                </a:lnTo>
                <a:lnTo>
                  <a:pt x="84" y="25"/>
                </a:lnTo>
                <a:lnTo>
                  <a:pt x="84" y="25"/>
                </a:lnTo>
                <a:lnTo>
                  <a:pt x="84" y="42"/>
                </a:lnTo>
                <a:lnTo>
                  <a:pt x="128" y="42"/>
                </a:lnTo>
                <a:lnTo>
                  <a:pt x="128" y="124"/>
                </a:lnTo>
                <a:lnTo>
                  <a:pt x="42" y="124"/>
                </a:lnTo>
                <a:lnTo>
                  <a:pt x="42" y="124"/>
                </a:lnTo>
                <a:lnTo>
                  <a:pt x="26" y="122"/>
                </a:lnTo>
                <a:lnTo>
                  <a:pt x="14" y="117"/>
                </a:lnTo>
                <a:lnTo>
                  <a:pt x="6" y="109"/>
                </a:lnTo>
                <a:lnTo>
                  <a:pt x="2" y="101"/>
                </a:lnTo>
                <a:lnTo>
                  <a:pt x="1" y="94"/>
                </a:lnTo>
                <a:lnTo>
                  <a:pt x="0" y="89"/>
                </a:lnTo>
                <a:lnTo>
                  <a:pt x="0" y="88"/>
                </a:lnTo>
                <a:lnTo>
                  <a:pt x="0" y="42"/>
                </a:lnTo>
                <a:lnTo>
                  <a:pt x="8" y="49"/>
                </a:lnTo>
                <a:lnTo>
                  <a:pt x="8" y="88"/>
                </a:lnTo>
                <a:lnTo>
                  <a:pt x="9" y="90"/>
                </a:lnTo>
                <a:lnTo>
                  <a:pt x="10" y="97"/>
                </a:lnTo>
                <a:lnTo>
                  <a:pt x="14" y="105"/>
                </a:lnTo>
                <a:lnTo>
                  <a:pt x="23" y="113"/>
                </a:lnTo>
                <a:lnTo>
                  <a:pt x="23" y="90"/>
                </a:lnTo>
                <a:lnTo>
                  <a:pt x="29" y="90"/>
                </a:lnTo>
                <a:lnTo>
                  <a:pt x="29" y="114"/>
                </a:lnTo>
                <a:lnTo>
                  <a:pt x="34" y="115"/>
                </a:lnTo>
                <a:lnTo>
                  <a:pt x="39" y="117"/>
                </a:lnTo>
                <a:lnTo>
                  <a:pt x="39" y="90"/>
                </a:lnTo>
                <a:lnTo>
                  <a:pt x="44" y="90"/>
                </a:lnTo>
                <a:lnTo>
                  <a:pt x="44" y="117"/>
                </a:lnTo>
                <a:lnTo>
                  <a:pt x="57" y="117"/>
                </a:lnTo>
                <a:lnTo>
                  <a:pt x="57" y="77"/>
                </a:lnTo>
                <a:lnTo>
                  <a:pt x="59" y="75"/>
                </a:lnTo>
                <a:lnTo>
                  <a:pt x="60" y="73"/>
                </a:lnTo>
                <a:lnTo>
                  <a:pt x="63" y="72"/>
                </a:lnTo>
                <a:lnTo>
                  <a:pt x="65" y="73"/>
                </a:lnTo>
                <a:lnTo>
                  <a:pt x="67" y="75"/>
                </a:lnTo>
                <a:lnTo>
                  <a:pt x="68" y="77"/>
                </a:lnTo>
                <a:lnTo>
                  <a:pt x="68" y="117"/>
                </a:lnTo>
                <a:lnTo>
                  <a:pt x="81" y="117"/>
                </a:lnTo>
                <a:lnTo>
                  <a:pt x="81" y="90"/>
                </a:lnTo>
                <a:lnTo>
                  <a:pt x="86" y="90"/>
                </a:lnTo>
                <a:lnTo>
                  <a:pt x="86" y="117"/>
                </a:lnTo>
                <a:lnTo>
                  <a:pt x="99" y="117"/>
                </a:lnTo>
                <a:lnTo>
                  <a:pt x="99" y="90"/>
                </a:lnTo>
                <a:lnTo>
                  <a:pt x="104" y="90"/>
                </a:lnTo>
                <a:lnTo>
                  <a:pt x="104" y="117"/>
                </a:lnTo>
                <a:lnTo>
                  <a:pt x="120" y="117"/>
                </a:lnTo>
                <a:lnTo>
                  <a:pt x="120" y="50"/>
                </a:lnTo>
                <a:lnTo>
                  <a:pt x="42" y="50"/>
                </a:lnTo>
                <a:lnTo>
                  <a:pt x="42" y="50"/>
                </a:lnTo>
                <a:lnTo>
                  <a:pt x="26" y="47"/>
                </a:lnTo>
                <a:lnTo>
                  <a:pt x="13" y="42"/>
                </a:lnTo>
                <a:lnTo>
                  <a:pt x="4" y="34"/>
                </a:lnTo>
                <a:lnTo>
                  <a:pt x="1" y="25"/>
                </a:lnTo>
                <a:lnTo>
                  <a:pt x="4" y="15"/>
                </a:lnTo>
                <a:lnTo>
                  <a:pt x="13" y="7"/>
                </a:lnTo>
                <a:lnTo>
                  <a:pt x="26" y="1"/>
                </a:lnTo>
                <a:lnTo>
                  <a:pt x="43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19418005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836 1.85185E-6 L -1.45833E-6 1.85185E-6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24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081 -7.40741E-7 L 4.58333E-6 -7.40741E-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3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animBg="1"/>
      <p:bldP spid="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6F8CC576-32AC-427B-96FF-14E09DDB5A3E}"/>
              </a:ext>
            </a:extLst>
          </p:cNvPr>
          <p:cNvSpPr/>
          <p:nvPr/>
        </p:nvSpPr>
        <p:spPr>
          <a:xfrm>
            <a:off x="250786" y="251475"/>
            <a:ext cx="2628796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pPr algn="ctr" defTabSz="914400"/>
            <a:r>
              <a:rPr lang="zh-CN" altLang="en-US" sz="2000" spc="300" dirty="0">
                <a:solidFill>
                  <a:srgbClr val="DFA11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添加你的标题</a:t>
            </a:r>
          </a:p>
        </p:txBody>
      </p:sp>
      <p:sp>
        <p:nvSpPr>
          <p:cNvPr id="3" name="任意多边形 6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544AD41F-8294-4B1B-9762-C8F6FCEB6B3E}"/>
              </a:ext>
            </a:extLst>
          </p:cNvPr>
          <p:cNvSpPr/>
          <p:nvPr/>
        </p:nvSpPr>
        <p:spPr>
          <a:xfrm flipV="1">
            <a:off x="474897" y="651585"/>
            <a:ext cx="2272806" cy="45719"/>
          </a:xfrm>
          <a:custGeom>
            <a:avLst/>
            <a:gdLst>
              <a:gd name="connsiteX0" fmla="*/ 0 w 3125338"/>
              <a:gd name="connsiteY0" fmla="*/ 0 h 0"/>
              <a:gd name="connsiteX1" fmla="*/ 3125338 w 312533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25338">
                <a:moveTo>
                  <a:pt x="0" y="0"/>
                </a:moveTo>
                <a:lnTo>
                  <a:pt x="3125338" y="0"/>
                </a:lnTo>
              </a:path>
            </a:pathLst>
          </a:custGeom>
          <a:noFill/>
          <a:ln w="12700" cap="flat" cmpd="sng" algn="ctr">
            <a:gradFill>
              <a:gsLst>
                <a:gs pos="0">
                  <a:srgbClr val="C99115"/>
                </a:gs>
                <a:gs pos="100000">
                  <a:srgbClr val="C99115">
                    <a:alpha val="0"/>
                  </a:srgbClr>
                </a:gs>
              </a:gsLst>
              <a:lin ang="0" scaled="0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" name="任意多边形 35">
            <a:extLst>
              <a:ext uri="{FF2B5EF4-FFF2-40B4-BE49-F238E27FC236}">
                <a16:creationId xmlns="" xmlns:a16="http://schemas.microsoft.com/office/drawing/2014/main" id="{83EBF30F-F5F1-4546-B786-793A825019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95541" y="3346449"/>
            <a:ext cx="1352551" cy="1746251"/>
          </a:xfrm>
          <a:custGeom>
            <a:avLst/>
            <a:gdLst>
              <a:gd name="T0" fmla="*/ 901473 w 1352638"/>
              <a:gd name="T1" fmla="*/ 16 h 1747217"/>
              <a:gd name="T2" fmla="*/ 974192 w 1352638"/>
              <a:gd name="T3" fmla="*/ 31619 h 1747217"/>
              <a:gd name="T4" fmla="*/ 1352550 w 1352638"/>
              <a:gd name="T5" fmla="*/ 423231 h 1747217"/>
              <a:gd name="T6" fmla="*/ 948292 w 1352638"/>
              <a:gd name="T7" fmla="*/ 813428 h 1747217"/>
              <a:gd name="T8" fmla="*/ 945734 w 1352638"/>
              <a:gd name="T9" fmla="*/ 959852 h 1747217"/>
              <a:gd name="T10" fmla="*/ 1312064 w 1352638"/>
              <a:gd name="T11" fmla="*/ 1339012 h 1747217"/>
              <a:gd name="T12" fmla="*/ 920260 w 1352638"/>
              <a:gd name="T13" fmla="*/ 1717186 h 1747217"/>
              <a:gd name="T14" fmla="*/ 773764 w 1352638"/>
              <a:gd name="T15" fmla="*/ 1714631 h 1747217"/>
              <a:gd name="T16" fmla="*/ 29077 w 1352638"/>
              <a:gd name="T17" fmla="*/ 943861 h 1747217"/>
              <a:gd name="T18" fmla="*/ 15 w 1352638"/>
              <a:gd name="T19" fmla="*/ 870119 h 1747217"/>
              <a:gd name="T20" fmla="*/ 31634 w 1352638"/>
              <a:gd name="T21" fmla="*/ 797436 h 1747217"/>
              <a:gd name="T22" fmla="*/ 827695 w 1352638"/>
              <a:gd name="T23" fmla="*/ 29064 h 1747217"/>
              <a:gd name="T24" fmla="*/ 901473 w 1352638"/>
              <a:gd name="T25" fmla="*/ 16 h 174721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352638"/>
              <a:gd name="T40" fmla="*/ 0 h 1747217"/>
              <a:gd name="T41" fmla="*/ 1352638 w 1352638"/>
              <a:gd name="T42" fmla="*/ 1747217 h 174721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352638" h="1747217">
                <a:moveTo>
                  <a:pt x="901532" y="16"/>
                </a:moveTo>
                <a:cubicBezTo>
                  <a:pt x="928044" y="479"/>
                  <a:pt x="954380" y="11056"/>
                  <a:pt x="974255" y="31637"/>
                </a:cubicBezTo>
                <a:lnTo>
                  <a:pt x="1352638" y="423465"/>
                </a:lnTo>
                <a:lnTo>
                  <a:pt x="948354" y="813878"/>
                </a:lnTo>
                <a:cubicBezTo>
                  <a:pt x="907190" y="853629"/>
                  <a:pt x="906046" y="919221"/>
                  <a:pt x="945796" y="960384"/>
                </a:cubicBezTo>
                <a:lnTo>
                  <a:pt x="1312149" y="1339753"/>
                </a:lnTo>
                <a:lnTo>
                  <a:pt x="920320" y="1718137"/>
                </a:lnTo>
                <a:cubicBezTo>
                  <a:pt x="879157" y="1757888"/>
                  <a:pt x="813565" y="1756743"/>
                  <a:pt x="773814" y="1715580"/>
                </a:cubicBezTo>
                <a:lnTo>
                  <a:pt x="29079" y="944384"/>
                </a:lnTo>
                <a:cubicBezTo>
                  <a:pt x="9203" y="923802"/>
                  <a:pt x="-448" y="897114"/>
                  <a:pt x="15" y="870601"/>
                </a:cubicBezTo>
                <a:cubicBezTo>
                  <a:pt x="478" y="844089"/>
                  <a:pt x="11055" y="817753"/>
                  <a:pt x="31636" y="797878"/>
                </a:cubicBezTo>
                <a:lnTo>
                  <a:pt x="827749" y="29080"/>
                </a:lnTo>
                <a:cubicBezTo>
                  <a:pt x="848331" y="9205"/>
                  <a:pt x="875020" y="-446"/>
                  <a:pt x="901532" y="16"/>
                </a:cubicBezTo>
                <a:close/>
              </a:path>
            </a:pathLst>
          </a:custGeom>
          <a:gradFill>
            <a:gsLst>
              <a:gs pos="0">
                <a:srgbClr val="DFA118"/>
              </a:gs>
              <a:gs pos="100000">
                <a:srgbClr val="AF4838"/>
              </a:gs>
            </a:gsLst>
            <a:lin ang="0" scaled="0"/>
          </a:gradFill>
          <a:ln>
            <a:noFill/>
          </a:ln>
        </p:spPr>
        <p:txBody>
          <a:bodyPr lIns="216000" tIns="0" rIns="0" bIns="0" anchor="ctr"/>
          <a:lstStyle/>
          <a:p>
            <a:pPr>
              <a:defRPr/>
            </a:pPr>
            <a:r>
              <a:rPr lang="zh-CN" altLang="en-US" sz="2000" b="1" ker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48" name="任意多边形 36">
            <a:extLst>
              <a:ext uri="{FF2B5EF4-FFF2-40B4-BE49-F238E27FC236}">
                <a16:creationId xmlns="" xmlns:a16="http://schemas.microsoft.com/office/drawing/2014/main" id="{B71D6501-F334-419E-934E-8CAFA314EF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27289" y="2386015"/>
            <a:ext cx="1749425" cy="1344612"/>
          </a:xfrm>
          <a:custGeom>
            <a:avLst/>
            <a:gdLst>
              <a:gd name="T0" fmla="*/ 861672 w 1747878"/>
              <a:gd name="T1" fmla="*/ 0 h 1344614"/>
              <a:gd name="T2" fmla="*/ 934935 w 1747878"/>
              <a:gd name="T3" fmla="*/ 30347 h 1344614"/>
              <a:gd name="T4" fmla="*/ 1717492 w 1747878"/>
              <a:gd name="T5" fmla="*/ 812921 h 1344614"/>
              <a:gd name="T6" fmla="*/ 1717492 w 1747878"/>
              <a:gd name="T7" fmla="*/ 959449 h 1344614"/>
              <a:gd name="T8" fmla="*/ 1332337 w 1747878"/>
              <a:gd name="T9" fmla="*/ 1344613 h 1344614"/>
              <a:gd name="T10" fmla="*/ 934936 w 1747878"/>
              <a:gd name="T11" fmla="*/ 947204 h 1344614"/>
              <a:gd name="T12" fmla="*/ 788411 w 1747878"/>
              <a:gd name="T13" fmla="*/ 947204 h 1344614"/>
              <a:gd name="T14" fmla="*/ 415502 w 1747878"/>
              <a:gd name="T15" fmla="*/ 1320121 h 1344614"/>
              <a:gd name="T16" fmla="*/ 30346 w 1747878"/>
              <a:gd name="T17" fmla="*/ 934956 h 1344614"/>
              <a:gd name="T18" fmla="*/ 30346 w 1747878"/>
              <a:gd name="T19" fmla="*/ 788428 h 1344614"/>
              <a:gd name="T20" fmla="*/ 788410 w 1747878"/>
              <a:gd name="T21" fmla="*/ 30347 h 1344614"/>
              <a:gd name="T22" fmla="*/ 861672 w 1747878"/>
              <a:gd name="T23" fmla="*/ 0 h 134461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747878"/>
              <a:gd name="T37" fmla="*/ 0 h 1344614"/>
              <a:gd name="T38" fmla="*/ 1747878 w 1747878"/>
              <a:gd name="T39" fmla="*/ 1344614 h 134461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747878" h="1344614">
                <a:moveTo>
                  <a:pt x="861692" y="0"/>
                </a:moveTo>
                <a:cubicBezTo>
                  <a:pt x="888209" y="0"/>
                  <a:pt x="914725" y="10116"/>
                  <a:pt x="934956" y="30347"/>
                </a:cubicBezTo>
                <a:lnTo>
                  <a:pt x="1717531" y="812922"/>
                </a:lnTo>
                <a:cubicBezTo>
                  <a:pt x="1757994" y="853385"/>
                  <a:pt x="1757994" y="918988"/>
                  <a:pt x="1717531" y="959450"/>
                </a:cubicBezTo>
                <a:lnTo>
                  <a:pt x="1332367" y="1344614"/>
                </a:lnTo>
                <a:lnTo>
                  <a:pt x="934957" y="947205"/>
                </a:lnTo>
                <a:cubicBezTo>
                  <a:pt x="894494" y="906741"/>
                  <a:pt x="828892" y="906742"/>
                  <a:pt x="788429" y="947205"/>
                </a:cubicBezTo>
                <a:lnTo>
                  <a:pt x="415512" y="1320122"/>
                </a:lnTo>
                <a:lnTo>
                  <a:pt x="30347" y="934957"/>
                </a:lnTo>
                <a:cubicBezTo>
                  <a:pt x="-10116" y="894494"/>
                  <a:pt x="-10116" y="828891"/>
                  <a:pt x="30347" y="788429"/>
                </a:cubicBezTo>
                <a:lnTo>
                  <a:pt x="788428" y="30347"/>
                </a:lnTo>
                <a:cubicBezTo>
                  <a:pt x="808660" y="10115"/>
                  <a:pt x="835176" y="0"/>
                  <a:pt x="861692" y="0"/>
                </a:cubicBezTo>
                <a:close/>
              </a:path>
            </a:pathLst>
          </a:custGeom>
          <a:gradFill>
            <a:gsLst>
              <a:gs pos="0">
                <a:srgbClr val="DFA118"/>
              </a:gs>
              <a:gs pos="100000">
                <a:srgbClr val="AF4838"/>
              </a:gs>
            </a:gsLst>
            <a:lin ang="0" scaled="0"/>
          </a:gradFill>
          <a:ln>
            <a:noFill/>
          </a:ln>
          <a:extLst/>
        </p:spPr>
        <p:txBody>
          <a:bodyPr lIns="0" tIns="0" rIns="0" bIns="216000" anchor="ctr"/>
          <a:lstStyle/>
          <a:p>
            <a:pPr algn="ctr">
              <a:defRPr/>
            </a:pPr>
            <a:r>
              <a:rPr lang="zh-CN" altLang="en-US" sz="20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49" name="任意多边形 37">
            <a:extLst>
              <a:ext uri="{FF2B5EF4-FFF2-40B4-BE49-F238E27FC236}">
                <a16:creationId xmlns="" xmlns:a16="http://schemas.microsoft.com/office/drawing/2014/main" id="{50A059D8-A00E-4248-85B9-83826D3DAC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92541" y="2417764"/>
            <a:ext cx="1352551" cy="1747837"/>
          </a:xfrm>
          <a:custGeom>
            <a:avLst/>
            <a:gdLst>
              <a:gd name="T0" fmla="*/ 506068 w 1352638"/>
              <a:gd name="T1" fmla="*/ 15 h 1747216"/>
              <a:gd name="T2" fmla="*/ 578786 w 1352638"/>
              <a:gd name="T3" fmla="*/ 31647 h 1747216"/>
              <a:gd name="T4" fmla="*/ 1323474 w 1352638"/>
              <a:gd name="T5" fmla="*/ 803119 h 1747216"/>
              <a:gd name="T6" fmla="*/ 1352535 w 1352638"/>
              <a:gd name="T7" fmla="*/ 876927 h 1747216"/>
              <a:gd name="T8" fmla="*/ 1320917 w 1352638"/>
              <a:gd name="T9" fmla="*/ 949676 h 1747216"/>
              <a:gd name="T10" fmla="*/ 524855 w 1352638"/>
              <a:gd name="T11" fmla="*/ 1718748 h 1747216"/>
              <a:gd name="T12" fmla="*/ 378358 w 1352638"/>
              <a:gd name="T13" fmla="*/ 1716190 h 1747216"/>
              <a:gd name="T14" fmla="*/ 0 w 1352638"/>
              <a:gd name="T15" fmla="*/ 1324223 h 1747216"/>
              <a:gd name="T16" fmla="*/ 404259 w 1352638"/>
              <a:gd name="T17" fmla="*/ 933670 h 1747216"/>
              <a:gd name="T18" fmla="*/ 406816 w 1352638"/>
              <a:gd name="T19" fmla="*/ 787113 h 1747216"/>
              <a:gd name="T20" fmla="*/ 40487 w 1352638"/>
              <a:gd name="T21" fmla="*/ 407608 h 1747216"/>
              <a:gd name="T22" fmla="*/ 432290 w 1352638"/>
              <a:gd name="T23" fmla="*/ 29089 h 1747216"/>
              <a:gd name="T24" fmla="*/ 506068 w 1352638"/>
              <a:gd name="T25" fmla="*/ 15 h 174721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352638"/>
              <a:gd name="T40" fmla="*/ 0 h 1747216"/>
              <a:gd name="T41" fmla="*/ 1352638 w 1352638"/>
              <a:gd name="T42" fmla="*/ 1747216 h 174721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352638" h="1747216">
                <a:moveTo>
                  <a:pt x="506101" y="15"/>
                </a:moveTo>
                <a:cubicBezTo>
                  <a:pt x="532613" y="478"/>
                  <a:pt x="558949" y="11055"/>
                  <a:pt x="578824" y="31636"/>
                </a:cubicBezTo>
                <a:lnTo>
                  <a:pt x="1323560" y="802833"/>
                </a:lnTo>
                <a:cubicBezTo>
                  <a:pt x="1343435" y="823414"/>
                  <a:pt x="1353086" y="850103"/>
                  <a:pt x="1352623" y="876615"/>
                </a:cubicBezTo>
                <a:cubicBezTo>
                  <a:pt x="1352161" y="903128"/>
                  <a:pt x="1341584" y="929463"/>
                  <a:pt x="1321003" y="949338"/>
                </a:cubicBezTo>
                <a:lnTo>
                  <a:pt x="524889" y="1718136"/>
                </a:lnTo>
                <a:cubicBezTo>
                  <a:pt x="483726" y="1757887"/>
                  <a:pt x="418134" y="1756742"/>
                  <a:pt x="378383" y="1715579"/>
                </a:cubicBezTo>
                <a:lnTo>
                  <a:pt x="0" y="1323752"/>
                </a:lnTo>
                <a:lnTo>
                  <a:pt x="404285" y="933338"/>
                </a:lnTo>
                <a:cubicBezTo>
                  <a:pt x="445448" y="893587"/>
                  <a:pt x="446593" y="827995"/>
                  <a:pt x="406842" y="786833"/>
                </a:cubicBezTo>
                <a:lnTo>
                  <a:pt x="40490" y="407463"/>
                </a:lnTo>
                <a:lnTo>
                  <a:pt x="432318" y="29079"/>
                </a:lnTo>
                <a:cubicBezTo>
                  <a:pt x="452900" y="9204"/>
                  <a:pt x="479589" y="-448"/>
                  <a:pt x="506101" y="15"/>
                </a:cubicBezTo>
                <a:close/>
              </a:path>
            </a:pathLst>
          </a:custGeom>
          <a:gradFill>
            <a:gsLst>
              <a:gs pos="0">
                <a:srgbClr val="DFA118"/>
              </a:gs>
              <a:gs pos="100000">
                <a:srgbClr val="AF4838"/>
              </a:gs>
            </a:gsLst>
            <a:lin ang="0" scaled="0"/>
          </a:gradFill>
          <a:ln>
            <a:noFill/>
          </a:ln>
        </p:spPr>
        <p:txBody>
          <a:bodyPr lIns="0" tIns="0" rIns="216000" bIns="0" anchor="ctr"/>
          <a:lstStyle/>
          <a:p>
            <a:pPr algn="r">
              <a:defRPr/>
            </a:pPr>
            <a:r>
              <a:rPr lang="zh-CN" altLang="en-US" sz="2000" b="1" ker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50" name="任意多边形 38">
            <a:extLst>
              <a:ext uri="{FF2B5EF4-FFF2-40B4-BE49-F238E27FC236}">
                <a16:creationId xmlns="" xmlns:a16="http://schemas.microsoft.com/office/drawing/2014/main" id="{95856D9B-9B48-4E47-B269-7A63FE22FE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7565" y="3784602"/>
            <a:ext cx="1749425" cy="1352551"/>
          </a:xfrm>
          <a:custGeom>
            <a:avLst/>
            <a:gdLst>
              <a:gd name="T0" fmla="*/ 423615 w 1747216"/>
              <a:gd name="T1" fmla="*/ 0 h 1352638"/>
              <a:gd name="T2" fmla="*/ 814167 w 1747216"/>
              <a:gd name="T3" fmla="*/ 404259 h 1352638"/>
              <a:gd name="T4" fmla="*/ 960725 w 1747216"/>
              <a:gd name="T5" fmla="*/ 406816 h 1352638"/>
              <a:gd name="T6" fmla="*/ 1340229 w 1747216"/>
              <a:gd name="T7" fmla="*/ 40487 h 1352638"/>
              <a:gd name="T8" fmla="*/ 1718748 w 1747216"/>
              <a:gd name="T9" fmla="*/ 432290 h 1352638"/>
              <a:gd name="T10" fmla="*/ 1716190 w 1747216"/>
              <a:gd name="T11" fmla="*/ 578786 h 1352638"/>
              <a:gd name="T12" fmla="*/ 944719 w 1747216"/>
              <a:gd name="T13" fmla="*/ 1323474 h 1352638"/>
              <a:gd name="T14" fmla="*/ 870910 w 1747216"/>
              <a:gd name="T15" fmla="*/ 1352535 h 1352638"/>
              <a:gd name="T16" fmla="*/ 798161 w 1747216"/>
              <a:gd name="T17" fmla="*/ 1320917 h 1352638"/>
              <a:gd name="T18" fmla="*/ 29089 w 1747216"/>
              <a:gd name="T19" fmla="*/ 524855 h 1352638"/>
              <a:gd name="T20" fmla="*/ 31647 w 1747216"/>
              <a:gd name="T21" fmla="*/ 378358 h 135263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747216"/>
              <a:gd name="T34" fmla="*/ 0 h 1352638"/>
              <a:gd name="T35" fmla="*/ 1747216 w 1747216"/>
              <a:gd name="T36" fmla="*/ 1352638 h 1352638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747216" h="1352638">
                <a:moveTo>
                  <a:pt x="423464" y="0"/>
                </a:moveTo>
                <a:lnTo>
                  <a:pt x="813877" y="404285"/>
                </a:lnTo>
                <a:cubicBezTo>
                  <a:pt x="853628" y="445448"/>
                  <a:pt x="919220" y="446592"/>
                  <a:pt x="960383" y="406842"/>
                </a:cubicBezTo>
                <a:lnTo>
                  <a:pt x="1339752" y="40490"/>
                </a:lnTo>
                <a:lnTo>
                  <a:pt x="1718136" y="432318"/>
                </a:lnTo>
                <a:cubicBezTo>
                  <a:pt x="1757887" y="473481"/>
                  <a:pt x="1756742" y="539074"/>
                  <a:pt x="1715579" y="578824"/>
                </a:cubicBezTo>
                <a:lnTo>
                  <a:pt x="944383" y="1323560"/>
                </a:lnTo>
                <a:cubicBezTo>
                  <a:pt x="923801" y="1343435"/>
                  <a:pt x="897113" y="1353086"/>
                  <a:pt x="870600" y="1352623"/>
                </a:cubicBezTo>
                <a:cubicBezTo>
                  <a:pt x="844088" y="1352161"/>
                  <a:pt x="817752" y="1341584"/>
                  <a:pt x="797877" y="1321003"/>
                </a:cubicBezTo>
                <a:lnTo>
                  <a:pt x="29079" y="524889"/>
                </a:lnTo>
                <a:cubicBezTo>
                  <a:pt x="-10671" y="483726"/>
                  <a:pt x="-9526" y="418134"/>
                  <a:pt x="31636" y="378383"/>
                </a:cubicBezTo>
                <a:lnTo>
                  <a:pt x="423464" y="0"/>
                </a:lnTo>
                <a:close/>
              </a:path>
            </a:pathLst>
          </a:custGeom>
          <a:gradFill>
            <a:gsLst>
              <a:gs pos="0">
                <a:srgbClr val="DFA118"/>
              </a:gs>
              <a:gs pos="100000">
                <a:srgbClr val="AF4838"/>
              </a:gs>
            </a:gsLst>
            <a:lin ang="0" scaled="0"/>
          </a:gradFill>
          <a:ln>
            <a:noFill/>
          </a:ln>
          <a:extLst/>
        </p:spPr>
        <p:txBody>
          <a:bodyPr lIns="0" tIns="216000" rIns="0" bIns="0" anchor="ctr"/>
          <a:lstStyle/>
          <a:p>
            <a:pPr algn="ctr">
              <a:defRPr/>
            </a:pPr>
            <a:r>
              <a:rPr lang="zh-CN" altLang="en-US" sz="2000" b="1" ker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51" name="矩形 39">
            <a:extLst>
              <a:ext uri="{FF2B5EF4-FFF2-40B4-BE49-F238E27FC236}">
                <a16:creationId xmlns="" xmlns:a16="http://schemas.microsoft.com/office/drawing/2014/main" id="{8D34C7CC-35F5-4E8A-B86B-8B1D24750E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86366" y="2989264"/>
            <a:ext cx="1809751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 anchor="ctr"/>
          <a:lstStyle/>
          <a:p>
            <a:pPr>
              <a:lnSpc>
                <a:spcPct val="120000"/>
              </a:lnSpc>
              <a:defRPr/>
            </a:pPr>
            <a:r>
              <a:rPr lang="zh-CN" altLang="en-US" sz="16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此处输入文本</a:t>
            </a:r>
            <a:endParaRPr lang="en-US" sz="16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16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此处输入文本</a:t>
            </a:r>
            <a:endParaRPr lang="en-US" sz="16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矩形 40">
            <a:extLst>
              <a:ext uri="{FF2B5EF4-FFF2-40B4-BE49-F238E27FC236}">
                <a16:creationId xmlns="" xmlns:a16="http://schemas.microsoft.com/office/drawing/2014/main" id="{2B201253-1A2F-4EC1-96D9-7DDB88E98D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19466" y="5229227"/>
            <a:ext cx="1809751" cy="604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6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此处输入文本</a:t>
            </a:r>
            <a:endParaRPr lang="en-US" sz="16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  <a:defRPr/>
            </a:pPr>
            <a:r>
              <a:rPr lang="zh-CN" altLang="en-US" sz="16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此处输入文本</a:t>
            </a:r>
            <a:endParaRPr lang="en-US" sz="16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矩形 41">
            <a:extLst>
              <a:ext uri="{FF2B5EF4-FFF2-40B4-BE49-F238E27FC236}">
                <a16:creationId xmlns="" xmlns:a16="http://schemas.microsoft.com/office/drawing/2014/main" id="{9A53431D-DBD1-4439-8548-634BE4C7C4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9666" y="1722440"/>
            <a:ext cx="1809751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6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此处输入文本</a:t>
            </a:r>
            <a:endParaRPr lang="en-US" sz="16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  <a:defRPr/>
            </a:pPr>
            <a:r>
              <a:rPr lang="zh-CN" altLang="en-US" sz="16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此处输入文本</a:t>
            </a:r>
            <a:endParaRPr lang="en-US" sz="16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矩形 42">
            <a:extLst>
              <a:ext uri="{FF2B5EF4-FFF2-40B4-BE49-F238E27FC236}">
                <a16:creationId xmlns="" xmlns:a16="http://schemas.microsoft.com/office/drawing/2014/main" id="{471AAC54-FC44-4FD2-8316-FBEEFCEA7E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467" y="3913190"/>
            <a:ext cx="1806575" cy="60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 anchor="ctr"/>
          <a:lstStyle/>
          <a:p>
            <a:pPr algn="r">
              <a:lnSpc>
                <a:spcPct val="120000"/>
              </a:lnSpc>
              <a:defRPr/>
            </a:pPr>
            <a:r>
              <a:rPr lang="zh-CN" altLang="en-US" sz="16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此处输入文本</a:t>
            </a:r>
            <a:endParaRPr lang="en-US" sz="16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20000"/>
              </a:lnSpc>
              <a:defRPr/>
            </a:pPr>
            <a:r>
              <a:rPr lang="zh-CN" altLang="en-US" sz="16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此处输入文本</a:t>
            </a:r>
            <a:endParaRPr lang="en-US" sz="16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5" name="Group 18">
            <a:extLst>
              <a:ext uri="{FF2B5EF4-FFF2-40B4-BE49-F238E27FC236}">
                <a16:creationId xmlns="" xmlns:a16="http://schemas.microsoft.com/office/drawing/2014/main" id="{89A30E33-4467-45DC-9DFD-202EF79F5106}"/>
              </a:ext>
            </a:extLst>
          </p:cNvPr>
          <p:cNvGrpSpPr>
            <a:grpSpLocks/>
          </p:cNvGrpSpPr>
          <p:nvPr/>
        </p:nvGrpSpPr>
        <p:grpSpPr bwMode="auto">
          <a:xfrm>
            <a:off x="7362825" y="1858965"/>
            <a:ext cx="3849688" cy="875912"/>
            <a:chOff x="0" y="0"/>
            <a:chExt cx="3850501" cy="877173"/>
          </a:xfrm>
        </p:grpSpPr>
        <p:sp>
          <p:nvSpPr>
            <p:cNvPr id="56" name="文本框 44">
              <a:extLst>
                <a:ext uri="{FF2B5EF4-FFF2-40B4-BE49-F238E27FC236}">
                  <a16:creationId xmlns="" xmlns:a16="http://schemas.microsoft.com/office/drawing/2014/main" id="{DF096BA5-39EB-4F87-9E24-1E4B0230C1E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0"/>
              <a:ext cx="2674843" cy="318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1467" b="1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="" xmlns:a16="http://schemas.microsoft.com/office/drawing/2014/main" id="{66E84CB8-D862-4218-9CB6-E4319AEF578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353200"/>
              <a:ext cx="3850501" cy="5239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此处添加详细文本描述，建议与标题相关并符合整体语言风格，语言描述尽量。</a:t>
              </a:r>
            </a:p>
          </p:txBody>
        </p:sp>
      </p:grpSp>
      <p:grpSp>
        <p:nvGrpSpPr>
          <p:cNvPr id="58" name="Group 21">
            <a:extLst>
              <a:ext uri="{FF2B5EF4-FFF2-40B4-BE49-F238E27FC236}">
                <a16:creationId xmlns="" xmlns:a16="http://schemas.microsoft.com/office/drawing/2014/main" id="{2BBC54B6-AA58-4AFC-A0FF-23DB48301633}"/>
              </a:ext>
            </a:extLst>
          </p:cNvPr>
          <p:cNvGrpSpPr>
            <a:grpSpLocks/>
          </p:cNvGrpSpPr>
          <p:nvPr/>
        </p:nvGrpSpPr>
        <p:grpSpPr bwMode="auto">
          <a:xfrm>
            <a:off x="7362825" y="3286127"/>
            <a:ext cx="3849688" cy="876510"/>
            <a:chOff x="0" y="0"/>
            <a:chExt cx="3850501" cy="876287"/>
          </a:xfrm>
        </p:grpSpPr>
        <p:sp>
          <p:nvSpPr>
            <p:cNvPr id="59" name="文本框 47">
              <a:extLst>
                <a:ext uri="{FF2B5EF4-FFF2-40B4-BE49-F238E27FC236}">
                  <a16:creationId xmlns="" xmlns:a16="http://schemas.microsoft.com/office/drawing/2014/main" id="{CEAF0AEE-F5AF-428B-A6FE-9DBE28E4029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0"/>
              <a:ext cx="2674843" cy="3180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1467" b="1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60" name="文本框 14">
              <a:extLst>
                <a:ext uri="{FF2B5EF4-FFF2-40B4-BE49-F238E27FC236}">
                  <a16:creationId xmlns="" xmlns:a16="http://schemas.microsoft.com/office/drawing/2014/main" id="{A2ECDCBB-C3AE-48F5-906B-E4DA2F1E36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353200"/>
              <a:ext cx="3850501" cy="5230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此处添加详细文本描述，建议与标题相关并符合整体语言风格，语言描述尽量。</a:t>
              </a:r>
            </a:p>
          </p:txBody>
        </p:sp>
      </p:grpSp>
      <p:grpSp>
        <p:nvGrpSpPr>
          <p:cNvPr id="61" name="Group 24">
            <a:extLst>
              <a:ext uri="{FF2B5EF4-FFF2-40B4-BE49-F238E27FC236}">
                <a16:creationId xmlns="" xmlns:a16="http://schemas.microsoft.com/office/drawing/2014/main" id="{E783EAD2-2813-4762-9AA8-8CC860A318CC}"/>
              </a:ext>
            </a:extLst>
          </p:cNvPr>
          <p:cNvGrpSpPr>
            <a:grpSpLocks/>
          </p:cNvGrpSpPr>
          <p:nvPr/>
        </p:nvGrpSpPr>
        <p:grpSpPr bwMode="auto">
          <a:xfrm>
            <a:off x="7362825" y="4714878"/>
            <a:ext cx="3849688" cy="876510"/>
            <a:chOff x="0" y="0"/>
            <a:chExt cx="3850501" cy="876287"/>
          </a:xfrm>
        </p:grpSpPr>
        <p:sp>
          <p:nvSpPr>
            <p:cNvPr id="62" name="文本框 50">
              <a:extLst>
                <a:ext uri="{FF2B5EF4-FFF2-40B4-BE49-F238E27FC236}">
                  <a16:creationId xmlns="" xmlns:a16="http://schemas.microsoft.com/office/drawing/2014/main" id="{BC92DE73-3CA8-49F7-AE9A-AB40A0A0581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0"/>
              <a:ext cx="2674843" cy="3180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1467" b="1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63" name="文本框 14">
              <a:extLst>
                <a:ext uri="{FF2B5EF4-FFF2-40B4-BE49-F238E27FC236}">
                  <a16:creationId xmlns="" xmlns:a16="http://schemas.microsoft.com/office/drawing/2014/main" id="{B373D8B6-4CC5-4739-92B6-66B06033898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353200"/>
              <a:ext cx="3850501" cy="5230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638473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836 1.85185E-6 L -1.45833E-6 1.85185E-6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24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081 -7.40741E-7 L 4.58333E-6 -7.40741E-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3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5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animBg="1"/>
      <p:bldP spid="3" grpId="1" animBg="1"/>
      <p:bldP spid="47" grpId="0" animBg="1"/>
      <p:bldP spid="48" grpId="0" animBg="1"/>
      <p:bldP spid="49" grpId="0" animBg="1"/>
      <p:bldP spid="50" grpId="0" animBg="1"/>
      <p:bldP spid="51" grpId="0"/>
      <p:bldP spid="52" grpId="0"/>
      <p:bldP spid="53" grpId="0"/>
      <p:bldP spid="5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515918EA-CB38-45F4-A16D-7F1AA49857DE}"/>
              </a:ext>
            </a:extLst>
          </p:cNvPr>
          <p:cNvSpPr/>
          <p:nvPr/>
        </p:nvSpPr>
        <p:spPr>
          <a:xfrm>
            <a:off x="250786" y="251475"/>
            <a:ext cx="2628796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pPr algn="ctr" defTabSz="914400"/>
            <a:r>
              <a:rPr lang="zh-CN" altLang="en-US" sz="2000" spc="300" dirty="0">
                <a:solidFill>
                  <a:srgbClr val="DFA11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添加你的标题</a:t>
            </a:r>
          </a:p>
        </p:txBody>
      </p:sp>
      <p:sp>
        <p:nvSpPr>
          <p:cNvPr id="3" name="任意多边形 6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8292C001-8610-49DD-B80B-052F4F6F3023}"/>
              </a:ext>
            </a:extLst>
          </p:cNvPr>
          <p:cNvSpPr/>
          <p:nvPr/>
        </p:nvSpPr>
        <p:spPr>
          <a:xfrm flipV="1">
            <a:off x="474897" y="651585"/>
            <a:ext cx="2272806" cy="45719"/>
          </a:xfrm>
          <a:custGeom>
            <a:avLst/>
            <a:gdLst>
              <a:gd name="connsiteX0" fmla="*/ 0 w 3125338"/>
              <a:gd name="connsiteY0" fmla="*/ 0 h 0"/>
              <a:gd name="connsiteX1" fmla="*/ 3125338 w 312533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25338">
                <a:moveTo>
                  <a:pt x="0" y="0"/>
                </a:moveTo>
                <a:lnTo>
                  <a:pt x="3125338" y="0"/>
                </a:lnTo>
              </a:path>
            </a:pathLst>
          </a:custGeom>
          <a:noFill/>
          <a:ln w="12700" cap="flat" cmpd="sng" algn="ctr">
            <a:gradFill>
              <a:gsLst>
                <a:gs pos="0">
                  <a:srgbClr val="C99115"/>
                </a:gs>
                <a:gs pos="100000">
                  <a:srgbClr val="C99115">
                    <a:alpha val="0"/>
                  </a:srgbClr>
                </a:gs>
              </a:gsLst>
              <a:lin ang="0" scaled="0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矩形 14">
            <a:extLst>
              <a:ext uri="{FF2B5EF4-FFF2-40B4-BE49-F238E27FC236}">
                <a16:creationId xmlns="" xmlns:a16="http://schemas.microsoft.com/office/drawing/2014/main" id="{09A2D815-28F8-49ED-8D3F-263EE502A3F7}"/>
              </a:ext>
            </a:extLst>
          </p:cNvPr>
          <p:cNvSpPr/>
          <p:nvPr/>
        </p:nvSpPr>
        <p:spPr>
          <a:xfrm flipV="1">
            <a:off x="3" y="3332992"/>
            <a:ext cx="4110623" cy="245721"/>
          </a:xfrm>
          <a:custGeom>
            <a:avLst/>
            <a:gdLst/>
            <a:ahLst/>
            <a:cxnLst/>
            <a:rect l="l" t="t" r="r" b="b"/>
            <a:pathLst>
              <a:path w="4571707" h="242218">
                <a:moveTo>
                  <a:pt x="0" y="242218"/>
                </a:moveTo>
                <a:lnTo>
                  <a:pt x="4571707" y="242218"/>
                </a:lnTo>
                <a:lnTo>
                  <a:pt x="4571707" y="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DFA118"/>
              </a:gs>
              <a:gs pos="100000">
                <a:srgbClr val="AF4838"/>
              </a:gs>
            </a:gsLst>
            <a:lin ang="0" scaled="0"/>
          </a:gradFill>
          <a:ln w="12700" cap="flat" cmpd="sng" algn="ctr">
            <a:solidFill>
              <a:srgbClr val="41514E"/>
            </a:solidFill>
            <a:prstDash val="solid"/>
            <a:miter lim="800000"/>
          </a:ln>
          <a:effectLst/>
        </p:spPr>
        <p:txBody>
          <a:bodyPr lIns="91440" tIns="45720" rIns="91440" bIns="4572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ABE755FA-4B00-40AC-B815-D9ECDA1F9F56}"/>
              </a:ext>
            </a:extLst>
          </p:cNvPr>
          <p:cNvGrpSpPr/>
          <p:nvPr/>
        </p:nvGrpSpPr>
        <p:grpSpPr>
          <a:xfrm>
            <a:off x="3234347" y="3332451"/>
            <a:ext cx="1735988" cy="1734333"/>
            <a:chOff x="3225639" y="4543565"/>
            <a:chExt cx="1735762" cy="1734334"/>
          </a:xfrm>
        </p:grpSpPr>
        <p:sp>
          <p:nvSpPr>
            <p:cNvPr id="6" name="椭圆 5">
              <a:extLst>
                <a:ext uri="{FF2B5EF4-FFF2-40B4-BE49-F238E27FC236}">
                  <a16:creationId xmlns="" xmlns:a16="http://schemas.microsoft.com/office/drawing/2014/main" id="{BD64463E-8324-4927-8C51-2D69B7BF96AC}"/>
                </a:ext>
              </a:extLst>
            </p:cNvPr>
            <p:cNvSpPr/>
            <p:nvPr/>
          </p:nvSpPr>
          <p:spPr>
            <a:xfrm flipV="1">
              <a:off x="3225639" y="4543565"/>
              <a:ext cx="1735762" cy="1734334"/>
            </a:xfrm>
            <a:prstGeom prst="ellipse">
              <a:avLst/>
            </a:prstGeom>
            <a:gradFill>
              <a:gsLst>
                <a:gs pos="0">
                  <a:srgbClr val="DFA118"/>
                </a:gs>
                <a:gs pos="100000">
                  <a:srgbClr val="AF4838"/>
                </a:gs>
              </a:gsLst>
              <a:lin ang="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41445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="" xmlns:a16="http://schemas.microsoft.com/office/drawing/2014/main" id="{D88C9F66-106E-4222-BD43-ED067FD70E9D}"/>
                </a:ext>
              </a:extLst>
            </p:cNvPr>
            <p:cNvSpPr/>
            <p:nvPr/>
          </p:nvSpPr>
          <p:spPr>
            <a:xfrm rot="10800000" flipV="1">
              <a:off x="3467830" y="4786206"/>
              <a:ext cx="1284515" cy="1284516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tIns="48000" anchor="ctr" anchorCtr="1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1" i="0" u="none" strike="noStrike" kern="0" cap="none" spc="0" normalizeH="0" baseline="0" noProof="0" dirty="0">
                  <a:ln>
                    <a:noFill/>
                  </a:ln>
                  <a:solidFill>
                    <a:srgbClr val="414455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kumimoji="0" lang="zh-CN" alt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41445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矩形 14">
            <a:extLst>
              <a:ext uri="{FF2B5EF4-FFF2-40B4-BE49-F238E27FC236}">
                <a16:creationId xmlns="" xmlns:a16="http://schemas.microsoft.com/office/drawing/2014/main" id="{D46B9048-C569-4410-AEA7-3FA785BC0A40}"/>
              </a:ext>
            </a:extLst>
          </p:cNvPr>
          <p:cNvSpPr/>
          <p:nvPr/>
        </p:nvSpPr>
        <p:spPr>
          <a:xfrm>
            <a:off x="0" y="2799238"/>
            <a:ext cx="7104243" cy="245721"/>
          </a:xfrm>
          <a:custGeom>
            <a:avLst/>
            <a:gdLst/>
            <a:ahLst/>
            <a:cxnLst/>
            <a:rect l="l" t="t" r="r" b="b"/>
            <a:pathLst>
              <a:path w="4571707" h="242218">
                <a:moveTo>
                  <a:pt x="0" y="0"/>
                </a:moveTo>
                <a:lnTo>
                  <a:pt x="4571707" y="0"/>
                </a:lnTo>
                <a:lnTo>
                  <a:pt x="4571707" y="242218"/>
                </a:lnTo>
                <a:lnTo>
                  <a:pt x="0" y="242218"/>
                </a:lnTo>
                <a:close/>
              </a:path>
            </a:pathLst>
          </a:custGeom>
          <a:gradFill>
            <a:gsLst>
              <a:gs pos="0">
                <a:srgbClr val="DFA118"/>
              </a:gs>
              <a:gs pos="100000">
                <a:srgbClr val="AF4838"/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91440" tIns="45720" rIns="91440" bIns="4572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7E7E734C-5F07-4480-B7E9-0DB894D77F4B}"/>
              </a:ext>
            </a:extLst>
          </p:cNvPr>
          <p:cNvGrpSpPr/>
          <p:nvPr/>
        </p:nvGrpSpPr>
        <p:grpSpPr>
          <a:xfrm>
            <a:off x="6131818" y="1316765"/>
            <a:ext cx="1735988" cy="1735763"/>
            <a:chOff x="6131016" y="674750"/>
            <a:chExt cx="1735762" cy="1735763"/>
          </a:xfrm>
        </p:grpSpPr>
        <p:sp>
          <p:nvSpPr>
            <p:cNvPr id="10" name="椭圆 9">
              <a:extLst>
                <a:ext uri="{FF2B5EF4-FFF2-40B4-BE49-F238E27FC236}">
                  <a16:creationId xmlns="" xmlns:a16="http://schemas.microsoft.com/office/drawing/2014/main" id="{0BDE6F69-D05E-4F4D-8FEE-14DE09EA685A}"/>
                </a:ext>
              </a:extLst>
            </p:cNvPr>
            <p:cNvSpPr/>
            <p:nvPr/>
          </p:nvSpPr>
          <p:spPr>
            <a:xfrm>
              <a:off x="6131016" y="674750"/>
              <a:ext cx="1735762" cy="1735763"/>
            </a:xfrm>
            <a:prstGeom prst="ellipse">
              <a:avLst/>
            </a:prstGeom>
            <a:gradFill>
              <a:gsLst>
                <a:gs pos="0">
                  <a:srgbClr val="DFA118"/>
                </a:gs>
                <a:gs pos="100000">
                  <a:srgbClr val="AF4838"/>
                </a:gs>
              </a:gsLst>
              <a:lin ang="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41445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="" xmlns:a16="http://schemas.microsoft.com/office/drawing/2014/main" id="{39BAEAA7-117C-4A4D-BE48-435050B26B33}"/>
                </a:ext>
              </a:extLst>
            </p:cNvPr>
            <p:cNvSpPr/>
            <p:nvPr/>
          </p:nvSpPr>
          <p:spPr>
            <a:xfrm>
              <a:off x="6373207" y="882392"/>
              <a:ext cx="1284515" cy="1284516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tIns="4800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1" i="0" u="none" strike="noStrike" kern="0" cap="none" spc="0" normalizeH="0" baseline="0" noProof="0" dirty="0">
                  <a:ln>
                    <a:noFill/>
                  </a:ln>
                  <a:solidFill>
                    <a:srgbClr val="414455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kumimoji="0" lang="zh-CN" alt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41445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矩形 14">
            <a:extLst>
              <a:ext uri="{FF2B5EF4-FFF2-40B4-BE49-F238E27FC236}">
                <a16:creationId xmlns="" xmlns:a16="http://schemas.microsoft.com/office/drawing/2014/main" id="{3D35243D-F767-4D0D-B482-E6081964540C}"/>
              </a:ext>
            </a:extLst>
          </p:cNvPr>
          <p:cNvSpPr/>
          <p:nvPr/>
        </p:nvSpPr>
        <p:spPr>
          <a:xfrm flipV="1">
            <a:off x="6096005" y="3332992"/>
            <a:ext cx="6097753" cy="245721"/>
          </a:xfrm>
          <a:custGeom>
            <a:avLst/>
            <a:gdLst/>
            <a:ahLst/>
            <a:cxnLst/>
            <a:rect l="l" t="t" r="r" b="b"/>
            <a:pathLst>
              <a:path w="4571707" h="242218">
                <a:moveTo>
                  <a:pt x="0" y="242218"/>
                </a:moveTo>
                <a:lnTo>
                  <a:pt x="4571707" y="242218"/>
                </a:lnTo>
                <a:lnTo>
                  <a:pt x="4571707" y="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DFA118"/>
              </a:gs>
              <a:gs pos="100000">
                <a:srgbClr val="AF4838"/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91440" tIns="45720" rIns="91440" bIns="4572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A1A141F4-0414-4319-B7E3-B6363BFFD49C}"/>
              </a:ext>
            </a:extLst>
          </p:cNvPr>
          <p:cNvGrpSpPr/>
          <p:nvPr/>
        </p:nvGrpSpPr>
        <p:grpSpPr>
          <a:xfrm>
            <a:off x="5228009" y="3332451"/>
            <a:ext cx="1735988" cy="1734333"/>
            <a:chOff x="5227325" y="4543565"/>
            <a:chExt cx="1735762" cy="1734334"/>
          </a:xfrm>
        </p:grpSpPr>
        <p:sp>
          <p:nvSpPr>
            <p:cNvPr id="14" name="椭圆 13">
              <a:extLst>
                <a:ext uri="{FF2B5EF4-FFF2-40B4-BE49-F238E27FC236}">
                  <a16:creationId xmlns="" xmlns:a16="http://schemas.microsoft.com/office/drawing/2014/main" id="{5A621F4A-3C06-4227-AFD0-631AC0996329}"/>
                </a:ext>
              </a:extLst>
            </p:cNvPr>
            <p:cNvSpPr/>
            <p:nvPr/>
          </p:nvSpPr>
          <p:spPr>
            <a:xfrm flipV="1">
              <a:off x="5227325" y="4543565"/>
              <a:ext cx="1735762" cy="1734334"/>
            </a:xfrm>
            <a:prstGeom prst="ellipse">
              <a:avLst/>
            </a:prstGeom>
            <a:gradFill>
              <a:gsLst>
                <a:gs pos="0">
                  <a:srgbClr val="DFA118"/>
                </a:gs>
                <a:gs pos="100000">
                  <a:srgbClr val="AF4838"/>
                </a:gs>
              </a:gsLst>
              <a:lin ang="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41445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="" xmlns:a16="http://schemas.microsoft.com/office/drawing/2014/main" id="{E1B196D7-19DF-44C8-AA97-9F044F718A49}"/>
                </a:ext>
              </a:extLst>
            </p:cNvPr>
            <p:cNvSpPr/>
            <p:nvPr/>
          </p:nvSpPr>
          <p:spPr>
            <a:xfrm rot="10800000" flipV="1">
              <a:off x="5469516" y="4786206"/>
              <a:ext cx="1284515" cy="1284516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tIns="4800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1" i="0" u="none" strike="noStrike" kern="0" cap="none" spc="0" normalizeH="0" baseline="0" noProof="0">
                  <a:ln>
                    <a:noFill/>
                  </a:ln>
                  <a:solidFill>
                    <a:srgbClr val="414455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kumimoji="0" lang="zh-CN" altLang="en-US" sz="4000" b="1" i="0" u="none" strike="noStrike" kern="0" cap="none" spc="0" normalizeH="0" baseline="0" noProof="0">
                <a:ln>
                  <a:noFill/>
                </a:ln>
                <a:solidFill>
                  <a:srgbClr val="41445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TextBox 54">
            <a:extLst>
              <a:ext uri="{FF2B5EF4-FFF2-40B4-BE49-F238E27FC236}">
                <a16:creationId xmlns="" xmlns:a16="http://schemas.microsoft.com/office/drawing/2014/main" id="{5ADC0DBB-5F9A-4F64-8AC1-DE9FA698A449}"/>
              </a:ext>
            </a:extLst>
          </p:cNvPr>
          <p:cNvSpPr txBox="1"/>
          <p:nvPr/>
        </p:nvSpPr>
        <p:spPr>
          <a:xfrm>
            <a:off x="1911523" y="1730931"/>
            <a:ext cx="3860408" cy="650691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17" name="TextBox 55">
            <a:extLst>
              <a:ext uri="{FF2B5EF4-FFF2-40B4-BE49-F238E27FC236}">
                <a16:creationId xmlns="" xmlns:a16="http://schemas.microsoft.com/office/drawing/2014/main" id="{FA85C61A-8A51-4D3F-B10C-B326DF2EB595}"/>
              </a:ext>
            </a:extLst>
          </p:cNvPr>
          <p:cNvSpPr txBox="1"/>
          <p:nvPr/>
        </p:nvSpPr>
        <p:spPr>
          <a:xfrm>
            <a:off x="1918995" y="1330821"/>
            <a:ext cx="1281120" cy="420564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3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133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56">
            <a:extLst>
              <a:ext uri="{FF2B5EF4-FFF2-40B4-BE49-F238E27FC236}">
                <a16:creationId xmlns="" xmlns:a16="http://schemas.microsoft.com/office/drawing/2014/main" id="{DD644FC3-67D2-4A60-B33D-A00525754B85}"/>
              </a:ext>
            </a:extLst>
          </p:cNvPr>
          <p:cNvSpPr txBox="1"/>
          <p:nvPr/>
        </p:nvSpPr>
        <p:spPr>
          <a:xfrm>
            <a:off x="594165" y="4234782"/>
            <a:ext cx="2535577" cy="650691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</a:t>
            </a:r>
          </a:p>
        </p:txBody>
      </p:sp>
      <p:sp>
        <p:nvSpPr>
          <p:cNvPr id="19" name="TextBox 57">
            <a:extLst>
              <a:ext uri="{FF2B5EF4-FFF2-40B4-BE49-F238E27FC236}">
                <a16:creationId xmlns="" xmlns:a16="http://schemas.microsoft.com/office/drawing/2014/main" id="{13989EE5-8DAC-4187-888C-6F32417E5045}"/>
              </a:ext>
            </a:extLst>
          </p:cNvPr>
          <p:cNvSpPr txBox="1"/>
          <p:nvPr/>
        </p:nvSpPr>
        <p:spPr>
          <a:xfrm>
            <a:off x="601633" y="3834673"/>
            <a:ext cx="1281120" cy="420564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3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133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58">
            <a:extLst>
              <a:ext uri="{FF2B5EF4-FFF2-40B4-BE49-F238E27FC236}">
                <a16:creationId xmlns="" xmlns:a16="http://schemas.microsoft.com/office/drawing/2014/main" id="{7D396F13-FC0E-40C2-88E5-A6410461F7C4}"/>
              </a:ext>
            </a:extLst>
          </p:cNvPr>
          <p:cNvSpPr txBox="1"/>
          <p:nvPr/>
        </p:nvSpPr>
        <p:spPr>
          <a:xfrm>
            <a:off x="7214673" y="4245715"/>
            <a:ext cx="3860408" cy="650691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21" name="TextBox 59">
            <a:extLst>
              <a:ext uri="{FF2B5EF4-FFF2-40B4-BE49-F238E27FC236}">
                <a16:creationId xmlns="" xmlns:a16="http://schemas.microsoft.com/office/drawing/2014/main" id="{A0578760-FBF4-45D3-9594-2B7C476B42AB}"/>
              </a:ext>
            </a:extLst>
          </p:cNvPr>
          <p:cNvSpPr txBox="1"/>
          <p:nvPr/>
        </p:nvSpPr>
        <p:spPr>
          <a:xfrm>
            <a:off x="7222146" y="3845605"/>
            <a:ext cx="1281120" cy="420564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3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133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863048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836 1.85185E-6 L -1.45833E-6 1.85185E-6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24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081 -7.40741E-7 L 4.58333E-6 -7.40741E-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3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5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50"/>
                            </p:stCondLst>
                            <p:childTnLst>
                              <p:par>
                                <p:cTn id="51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6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100"/>
                            </p:stCondLst>
                            <p:childTnLst>
                              <p:par>
                                <p:cTn id="62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65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animBg="1"/>
      <p:bldP spid="3" grpId="1" animBg="1"/>
      <p:bldP spid="4" grpId="0" animBg="1"/>
      <p:bldP spid="8" grpId="0" animBg="1"/>
      <p:bldP spid="12" grpId="0" animBg="1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1C2C176F-77D0-41C0-A9C9-157DC759BB48}"/>
              </a:ext>
            </a:extLst>
          </p:cNvPr>
          <p:cNvSpPr/>
          <p:nvPr/>
        </p:nvSpPr>
        <p:spPr>
          <a:xfrm>
            <a:off x="250786" y="251475"/>
            <a:ext cx="2628796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pPr algn="ctr" defTabSz="914400"/>
            <a:r>
              <a:rPr lang="zh-CN" altLang="en-US" sz="2000" spc="300" dirty="0">
                <a:solidFill>
                  <a:srgbClr val="DFA11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添加你的标题</a:t>
            </a:r>
          </a:p>
        </p:txBody>
      </p:sp>
      <p:sp>
        <p:nvSpPr>
          <p:cNvPr id="3" name="任意多边形 6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06536681-18E0-455A-BA6B-C3E0EA190C01}"/>
              </a:ext>
            </a:extLst>
          </p:cNvPr>
          <p:cNvSpPr/>
          <p:nvPr/>
        </p:nvSpPr>
        <p:spPr>
          <a:xfrm flipV="1">
            <a:off x="474897" y="651585"/>
            <a:ext cx="2272806" cy="45719"/>
          </a:xfrm>
          <a:custGeom>
            <a:avLst/>
            <a:gdLst>
              <a:gd name="connsiteX0" fmla="*/ 0 w 3125338"/>
              <a:gd name="connsiteY0" fmla="*/ 0 h 0"/>
              <a:gd name="connsiteX1" fmla="*/ 3125338 w 312533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25338">
                <a:moveTo>
                  <a:pt x="0" y="0"/>
                </a:moveTo>
                <a:lnTo>
                  <a:pt x="3125338" y="0"/>
                </a:lnTo>
              </a:path>
            </a:pathLst>
          </a:custGeom>
          <a:noFill/>
          <a:ln w="12700" cap="flat" cmpd="sng" algn="ctr">
            <a:gradFill>
              <a:gsLst>
                <a:gs pos="0">
                  <a:srgbClr val="C99115"/>
                </a:gs>
                <a:gs pos="100000">
                  <a:srgbClr val="C99115">
                    <a:alpha val="0"/>
                  </a:srgbClr>
                </a:gs>
              </a:gsLst>
              <a:lin ang="0" scaled="0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8" name="AutoShape 1">
            <a:extLst>
              <a:ext uri="{FF2B5EF4-FFF2-40B4-BE49-F238E27FC236}">
                <a16:creationId xmlns="" xmlns:a16="http://schemas.microsoft.com/office/drawing/2014/main" id="{ED7AC675-757B-4E9B-9EB9-CD84B07F05EC}"/>
              </a:ext>
            </a:extLst>
          </p:cNvPr>
          <p:cNvSpPr>
            <a:spLocks/>
          </p:cNvSpPr>
          <p:nvPr/>
        </p:nvSpPr>
        <p:spPr bwMode="auto">
          <a:xfrm>
            <a:off x="-9524" y="1960141"/>
            <a:ext cx="6438899" cy="287520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gradFill>
            <a:gsLst>
              <a:gs pos="0">
                <a:srgbClr val="DFA118"/>
              </a:gs>
              <a:gs pos="100000">
                <a:srgbClr val="AF4838"/>
              </a:gs>
            </a:gsLst>
            <a:lin ang="0" scaled="0"/>
          </a:gradFill>
          <a:ln w="25400" cap="flat" cmpd="sng">
            <a:noFill/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  <a:defRPr/>
            </a:pPr>
            <a:endParaRPr lang="es-ES" sz="2669">
              <a:latin typeface="微软雅黑" panose="020B0503020204020204" pitchFamily="34" charset="-122"/>
              <a:ea typeface="微软雅黑" panose="020B0503020204020204" pitchFamily="34" charset="-122"/>
              <a:cs typeface="Calibri" charset="0"/>
              <a:sym typeface="微软雅黑" panose="020B0503020204020204" pitchFamily="34" charset="-122"/>
            </a:endParaRPr>
          </a:p>
        </p:txBody>
      </p:sp>
      <p:grpSp>
        <p:nvGrpSpPr>
          <p:cNvPr id="39" name="组合 19">
            <a:extLst>
              <a:ext uri="{FF2B5EF4-FFF2-40B4-BE49-F238E27FC236}">
                <a16:creationId xmlns="" xmlns:a16="http://schemas.microsoft.com/office/drawing/2014/main" id="{6356B7B4-1ECC-4C0D-9638-64F4D03E8316}"/>
              </a:ext>
            </a:extLst>
          </p:cNvPr>
          <p:cNvGrpSpPr>
            <a:grpSpLocks/>
          </p:cNvGrpSpPr>
          <p:nvPr/>
        </p:nvGrpSpPr>
        <p:grpSpPr bwMode="auto">
          <a:xfrm>
            <a:off x="812800" y="5343107"/>
            <a:ext cx="11233150" cy="849085"/>
            <a:chOff x="1160463" y="2907288"/>
            <a:chExt cx="9421420" cy="603725"/>
          </a:xfrm>
        </p:grpSpPr>
        <p:sp>
          <p:nvSpPr>
            <p:cNvPr id="40" name="Text Box 11">
              <a:extLst>
                <a:ext uri="{FF2B5EF4-FFF2-40B4-BE49-F238E27FC236}">
                  <a16:creationId xmlns="" xmlns:a16="http://schemas.microsoft.com/office/drawing/2014/main" id="{CD97B53D-DE04-4C2B-B95F-9B41CA53507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60463" y="2907288"/>
              <a:ext cx="1833524" cy="1750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just" eaLnBrk="1" hangingPunct="1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41" name="矩形 18">
              <a:extLst>
                <a:ext uri="{FF2B5EF4-FFF2-40B4-BE49-F238E27FC236}">
                  <a16:creationId xmlns="" xmlns:a16="http://schemas.microsoft.com/office/drawing/2014/main" id="{B7FB2BA2-CF5B-4DC2-B216-BC2D47B84A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60463" y="3132696"/>
              <a:ext cx="9421420" cy="378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  </a:r>
              <a:endParaRPr lang="en-US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42" name="TextBox 15">
            <a:extLst>
              <a:ext uri="{FF2B5EF4-FFF2-40B4-BE49-F238E27FC236}">
                <a16:creationId xmlns="" xmlns:a16="http://schemas.microsoft.com/office/drawing/2014/main" id="{15230920-935D-40DF-816A-E5F08DACE5F7}"/>
              </a:ext>
            </a:extLst>
          </p:cNvPr>
          <p:cNvSpPr txBox="1"/>
          <p:nvPr/>
        </p:nvSpPr>
        <p:spPr>
          <a:xfrm>
            <a:off x="812799" y="2966843"/>
            <a:ext cx="5256535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43" name="AutoShape 1">
            <a:extLst>
              <a:ext uri="{FF2B5EF4-FFF2-40B4-BE49-F238E27FC236}">
                <a16:creationId xmlns="" xmlns:a16="http://schemas.microsoft.com/office/drawing/2014/main" id="{78CB777C-E503-481E-9E6C-8470C3C2CE6F}"/>
              </a:ext>
            </a:extLst>
          </p:cNvPr>
          <p:cNvSpPr>
            <a:spLocks/>
          </p:cNvSpPr>
          <p:nvPr/>
        </p:nvSpPr>
        <p:spPr bwMode="auto">
          <a:xfrm>
            <a:off x="6429375" y="1960141"/>
            <a:ext cx="6429376" cy="287520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>
            <a:noFill/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  <a:defRPr/>
            </a:pPr>
            <a:endParaRPr lang="es-ES" sz="2669">
              <a:latin typeface="微软雅黑" panose="020B0503020204020204" pitchFamily="34" charset="-122"/>
              <a:ea typeface="微软雅黑" panose="020B0503020204020204" pitchFamily="34" charset="-122"/>
              <a:cs typeface="Calibri" charset="0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6663470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836 1.85185E-6 L -1.45833E-6 1.85185E-6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24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081 -7.40741E-7 L 4.58333E-6 -7.40741E-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3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animBg="1"/>
      <p:bldP spid="3" grpId="1" animBg="1"/>
      <p:bldP spid="4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CA775C78-F14C-46BA-AB02-5A007BE22A36}"/>
              </a:ext>
            </a:extLst>
          </p:cNvPr>
          <p:cNvSpPr/>
          <p:nvPr/>
        </p:nvSpPr>
        <p:spPr>
          <a:xfrm>
            <a:off x="250786" y="251475"/>
            <a:ext cx="2628796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pPr algn="ctr" defTabSz="914400"/>
            <a:r>
              <a:rPr lang="zh-CN" altLang="en-US" sz="2000" spc="300" dirty="0">
                <a:solidFill>
                  <a:srgbClr val="DFA11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添加你的标题</a:t>
            </a:r>
          </a:p>
        </p:txBody>
      </p:sp>
      <p:sp>
        <p:nvSpPr>
          <p:cNvPr id="3" name="任意多边形 6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285ADF31-C35C-4147-A03A-1F6DFF250924}"/>
              </a:ext>
            </a:extLst>
          </p:cNvPr>
          <p:cNvSpPr/>
          <p:nvPr/>
        </p:nvSpPr>
        <p:spPr>
          <a:xfrm flipV="1">
            <a:off x="474897" y="651585"/>
            <a:ext cx="2272806" cy="45719"/>
          </a:xfrm>
          <a:custGeom>
            <a:avLst/>
            <a:gdLst>
              <a:gd name="connsiteX0" fmla="*/ 0 w 3125338"/>
              <a:gd name="connsiteY0" fmla="*/ 0 h 0"/>
              <a:gd name="connsiteX1" fmla="*/ 3125338 w 312533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25338">
                <a:moveTo>
                  <a:pt x="0" y="0"/>
                </a:moveTo>
                <a:lnTo>
                  <a:pt x="3125338" y="0"/>
                </a:lnTo>
              </a:path>
            </a:pathLst>
          </a:custGeom>
          <a:noFill/>
          <a:ln w="12700" cap="flat" cmpd="sng" algn="ctr">
            <a:gradFill>
              <a:gsLst>
                <a:gs pos="0">
                  <a:srgbClr val="C99115"/>
                </a:gs>
                <a:gs pos="100000">
                  <a:srgbClr val="C99115">
                    <a:alpha val="0"/>
                  </a:srgbClr>
                </a:gs>
              </a:gsLst>
              <a:lin ang="0" scaled="0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" name="Group 1294">
            <a:extLst>
              <a:ext uri="{FF2B5EF4-FFF2-40B4-BE49-F238E27FC236}">
                <a16:creationId xmlns="" xmlns:a16="http://schemas.microsoft.com/office/drawing/2014/main" id="{3987A28E-D2D2-4DE8-B0ED-39086520B6B4}"/>
              </a:ext>
            </a:extLst>
          </p:cNvPr>
          <p:cNvGrpSpPr/>
          <p:nvPr/>
        </p:nvGrpSpPr>
        <p:grpSpPr>
          <a:xfrm>
            <a:off x="2296957" y="2069245"/>
            <a:ext cx="559901" cy="559901"/>
            <a:chOff x="0" y="0"/>
            <a:chExt cx="1243363" cy="1243363"/>
          </a:xfrm>
        </p:grpSpPr>
        <p:sp>
          <p:nvSpPr>
            <p:cNvPr id="5" name="Shape 1290">
              <a:extLst>
                <a:ext uri="{FF2B5EF4-FFF2-40B4-BE49-F238E27FC236}">
                  <a16:creationId xmlns="" xmlns:a16="http://schemas.microsoft.com/office/drawing/2014/main" id="{0284CDB1-3C7D-45C9-B513-6B1936BCE394}"/>
                </a:ext>
              </a:extLst>
            </p:cNvPr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gradFill>
              <a:gsLst>
                <a:gs pos="0">
                  <a:srgbClr val="DFA118"/>
                </a:gs>
                <a:gs pos="100000">
                  <a:srgbClr val="AF4838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marL="0" marR="0" lvl="0" indent="0" defTabSz="91440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kumimoji="0" sz="4499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6" name="Group 1293">
              <a:extLst>
                <a:ext uri="{FF2B5EF4-FFF2-40B4-BE49-F238E27FC236}">
                  <a16:creationId xmlns="" xmlns:a16="http://schemas.microsoft.com/office/drawing/2014/main" id="{3934B2FE-4941-4589-B9BF-02B5B7DAE0BA}"/>
                </a:ext>
              </a:extLst>
            </p:cNvPr>
            <p:cNvGrpSpPr/>
            <p:nvPr/>
          </p:nvGrpSpPr>
          <p:grpSpPr>
            <a:xfrm>
              <a:off x="374055" y="351222"/>
              <a:ext cx="495253" cy="540919"/>
              <a:chOff x="0" y="0"/>
              <a:chExt cx="495252" cy="540918"/>
            </a:xfrm>
          </p:grpSpPr>
          <p:sp>
            <p:nvSpPr>
              <p:cNvPr id="7" name="Shape 1291">
                <a:extLst>
                  <a:ext uri="{FF2B5EF4-FFF2-40B4-BE49-F238E27FC236}">
                    <a16:creationId xmlns="" xmlns:a16="http://schemas.microsoft.com/office/drawing/2014/main" id="{053C2A55-59D6-47CC-B046-ED5B8D3E970C}"/>
                  </a:ext>
                </a:extLst>
              </p:cNvPr>
              <p:cNvSpPr/>
              <p:nvPr/>
            </p:nvSpPr>
            <p:spPr>
              <a:xfrm>
                <a:off x="107933" y="0"/>
                <a:ext cx="270131" cy="2701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164" y="18436"/>
                    </a:moveTo>
                    <a:cubicBezTo>
                      <a:pt x="5273" y="20546"/>
                      <a:pt x="7818" y="21600"/>
                      <a:pt x="10800" y="21600"/>
                    </a:cubicBezTo>
                    <a:cubicBezTo>
                      <a:pt x="13782" y="21600"/>
                      <a:pt x="16327" y="20546"/>
                      <a:pt x="18436" y="18436"/>
                    </a:cubicBezTo>
                    <a:cubicBezTo>
                      <a:pt x="20546" y="16327"/>
                      <a:pt x="21600" y="13782"/>
                      <a:pt x="21600" y="10800"/>
                    </a:cubicBezTo>
                    <a:cubicBezTo>
                      <a:pt x="21600" y="7818"/>
                      <a:pt x="20546" y="5273"/>
                      <a:pt x="18436" y="3164"/>
                    </a:cubicBezTo>
                    <a:cubicBezTo>
                      <a:pt x="16327" y="1054"/>
                      <a:pt x="13782" y="0"/>
                      <a:pt x="10800" y="0"/>
                    </a:cubicBezTo>
                    <a:cubicBezTo>
                      <a:pt x="7818" y="0"/>
                      <a:pt x="5273" y="1055"/>
                      <a:pt x="3164" y="3164"/>
                    </a:cubicBezTo>
                    <a:cubicBezTo>
                      <a:pt x="1055" y="5273"/>
                      <a:pt x="0" y="7818"/>
                      <a:pt x="0" y="10800"/>
                    </a:cubicBezTo>
                    <a:cubicBezTo>
                      <a:pt x="0" y="13782"/>
                      <a:pt x="1055" y="16327"/>
                      <a:pt x="3164" y="18436"/>
                    </a:cubicBezTo>
                    <a:cubicBezTo>
                      <a:pt x="3164" y="18436"/>
                      <a:pt x="3164" y="18436"/>
                      <a:pt x="3164" y="1843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marL="0" marR="0" lvl="0" indent="0" defTabSz="91440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kumimoji="0" sz="4499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8" name="Shape 1292">
                <a:extLst>
                  <a:ext uri="{FF2B5EF4-FFF2-40B4-BE49-F238E27FC236}">
                    <a16:creationId xmlns="" xmlns:a16="http://schemas.microsoft.com/office/drawing/2014/main" id="{9A832F6B-AC01-4BCA-A30A-2EEDEB695CE2}"/>
                  </a:ext>
                </a:extLst>
              </p:cNvPr>
              <p:cNvSpPr/>
              <p:nvPr/>
            </p:nvSpPr>
            <p:spPr>
              <a:xfrm>
                <a:off x="0" y="248248"/>
                <a:ext cx="495253" cy="2926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332" y="9360"/>
                    </a:moveTo>
                    <a:cubicBezTo>
                      <a:pt x="21225" y="8347"/>
                      <a:pt x="21089" y="7408"/>
                      <a:pt x="20925" y="6543"/>
                    </a:cubicBezTo>
                    <a:cubicBezTo>
                      <a:pt x="20761" y="5678"/>
                      <a:pt x="20542" y="4834"/>
                      <a:pt x="20266" y="4011"/>
                    </a:cubicBezTo>
                    <a:cubicBezTo>
                      <a:pt x="19989" y="3190"/>
                      <a:pt x="19673" y="2489"/>
                      <a:pt x="19314" y="1909"/>
                    </a:cubicBezTo>
                    <a:cubicBezTo>
                      <a:pt x="18957" y="1329"/>
                      <a:pt x="18519" y="867"/>
                      <a:pt x="18002" y="520"/>
                    </a:cubicBezTo>
                    <a:cubicBezTo>
                      <a:pt x="17487" y="175"/>
                      <a:pt x="16916" y="0"/>
                      <a:pt x="16292" y="0"/>
                    </a:cubicBezTo>
                    <a:cubicBezTo>
                      <a:pt x="16190" y="0"/>
                      <a:pt x="15970" y="187"/>
                      <a:pt x="15632" y="559"/>
                    </a:cubicBezTo>
                    <a:cubicBezTo>
                      <a:pt x="15295" y="931"/>
                      <a:pt x="14922" y="1348"/>
                      <a:pt x="14512" y="1805"/>
                    </a:cubicBezTo>
                    <a:cubicBezTo>
                      <a:pt x="14103" y="2264"/>
                      <a:pt x="13557" y="2680"/>
                      <a:pt x="12871" y="3051"/>
                    </a:cubicBezTo>
                    <a:cubicBezTo>
                      <a:pt x="12185" y="3423"/>
                      <a:pt x="11496" y="3610"/>
                      <a:pt x="10800" y="3610"/>
                    </a:cubicBezTo>
                    <a:cubicBezTo>
                      <a:pt x="10104" y="3610"/>
                      <a:pt x="9414" y="3423"/>
                      <a:pt x="8729" y="3051"/>
                    </a:cubicBezTo>
                    <a:cubicBezTo>
                      <a:pt x="8043" y="2680"/>
                      <a:pt x="7496" y="2264"/>
                      <a:pt x="7087" y="1805"/>
                    </a:cubicBezTo>
                    <a:cubicBezTo>
                      <a:pt x="6678" y="1348"/>
                      <a:pt x="6304" y="931"/>
                      <a:pt x="5967" y="559"/>
                    </a:cubicBezTo>
                    <a:cubicBezTo>
                      <a:pt x="5630" y="187"/>
                      <a:pt x="5410" y="0"/>
                      <a:pt x="5308" y="0"/>
                    </a:cubicBezTo>
                    <a:cubicBezTo>
                      <a:pt x="4684" y="0"/>
                      <a:pt x="4113" y="175"/>
                      <a:pt x="3597" y="520"/>
                    </a:cubicBezTo>
                    <a:cubicBezTo>
                      <a:pt x="3081" y="867"/>
                      <a:pt x="2643" y="1329"/>
                      <a:pt x="2286" y="1909"/>
                    </a:cubicBezTo>
                    <a:cubicBezTo>
                      <a:pt x="1927" y="2488"/>
                      <a:pt x="1611" y="3190"/>
                      <a:pt x="1334" y="4011"/>
                    </a:cubicBezTo>
                    <a:cubicBezTo>
                      <a:pt x="1058" y="4834"/>
                      <a:pt x="839" y="5678"/>
                      <a:pt x="675" y="6543"/>
                    </a:cubicBezTo>
                    <a:cubicBezTo>
                      <a:pt x="511" y="7408"/>
                      <a:pt x="375" y="8347"/>
                      <a:pt x="268" y="9360"/>
                    </a:cubicBezTo>
                    <a:cubicBezTo>
                      <a:pt x="161" y="10371"/>
                      <a:pt x="89" y="11314"/>
                      <a:pt x="53" y="12189"/>
                    </a:cubicBezTo>
                    <a:cubicBezTo>
                      <a:pt x="17" y="13063"/>
                      <a:pt x="0" y="13959"/>
                      <a:pt x="0" y="14877"/>
                    </a:cubicBezTo>
                    <a:cubicBezTo>
                      <a:pt x="0" y="16953"/>
                      <a:pt x="372" y="18593"/>
                      <a:pt x="1119" y="19795"/>
                    </a:cubicBezTo>
                    <a:cubicBezTo>
                      <a:pt x="1866" y="20998"/>
                      <a:pt x="2858" y="21600"/>
                      <a:pt x="4096" y="21600"/>
                    </a:cubicBezTo>
                    <a:lnTo>
                      <a:pt x="17504" y="21600"/>
                    </a:lnTo>
                    <a:cubicBezTo>
                      <a:pt x="18741" y="21600"/>
                      <a:pt x="19734" y="20998"/>
                      <a:pt x="20480" y="19795"/>
                    </a:cubicBezTo>
                    <a:cubicBezTo>
                      <a:pt x="21227" y="18593"/>
                      <a:pt x="21600" y="16953"/>
                      <a:pt x="21600" y="14877"/>
                    </a:cubicBezTo>
                    <a:cubicBezTo>
                      <a:pt x="21600" y="13959"/>
                      <a:pt x="21582" y="13063"/>
                      <a:pt x="21547" y="12189"/>
                    </a:cubicBezTo>
                    <a:cubicBezTo>
                      <a:pt x="21511" y="11314"/>
                      <a:pt x="21439" y="10371"/>
                      <a:pt x="21332" y="9360"/>
                    </a:cubicBezTo>
                    <a:cubicBezTo>
                      <a:pt x="21332" y="9360"/>
                      <a:pt x="21332" y="9360"/>
                      <a:pt x="21332" y="936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marL="0" marR="0" lvl="0" indent="0" defTabSz="91440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kumimoji="0" sz="4499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sp>
        <p:nvSpPr>
          <p:cNvPr id="9" name="Shape 1319">
            <a:extLst>
              <a:ext uri="{FF2B5EF4-FFF2-40B4-BE49-F238E27FC236}">
                <a16:creationId xmlns="" xmlns:a16="http://schemas.microsoft.com/office/drawing/2014/main" id="{CB7B8F6D-C819-4AF3-A260-23474A5D6626}"/>
              </a:ext>
            </a:extLst>
          </p:cNvPr>
          <p:cNvSpPr/>
          <p:nvPr/>
        </p:nvSpPr>
        <p:spPr>
          <a:xfrm flipV="1">
            <a:off x="2855201" y="2348193"/>
            <a:ext cx="1382673" cy="0"/>
          </a:xfrm>
          <a:prstGeom prst="line">
            <a:avLst/>
          </a:prstGeom>
          <a:ln w="12700">
            <a:solidFill>
              <a:sysClr val="window" lastClr="FFFFFF">
                <a:lumMod val="65000"/>
              </a:sys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kumimoji="0" sz="4499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Shape 1320">
            <a:extLst>
              <a:ext uri="{FF2B5EF4-FFF2-40B4-BE49-F238E27FC236}">
                <a16:creationId xmlns="" xmlns:a16="http://schemas.microsoft.com/office/drawing/2014/main" id="{E073EE01-26E4-4CF2-99E7-30598FE2AF75}"/>
              </a:ext>
            </a:extLst>
          </p:cNvPr>
          <p:cNvSpPr/>
          <p:nvPr/>
        </p:nvSpPr>
        <p:spPr>
          <a:xfrm flipV="1">
            <a:off x="5073916" y="2348193"/>
            <a:ext cx="1382673" cy="0"/>
          </a:xfrm>
          <a:prstGeom prst="line">
            <a:avLst/>
          </a:prstGeom>
          <a:ln w="12700">
            <a:solidFill>
              <a:sysClr val="window" lastClr="FFFFFF">
                <a:lumMod val="65000"/>
              </a:sys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kumimoji="0" sz="4499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Shape 1321">
            <a:extLst>
              <a:ext uri="{FF2B5EF4-FFF2-40B4-BE49-F238E27FC236}">
                <a16:creationId xmlns="" xmlns:a16="http://schemas.microsoft.com/office/drawing/2014/main" id="{01962173-5583-4169-A295-6019F1DA4C61}"/>
              </a:ext>
            </a:extLst>
          </p:cNvPr>
          <p:cNvSpPr/>
          <p:nvPr/>
        </p:nvSpPr>
        <p:spPr>
          <a:xfrm flipV="1">
            <a:off x="7292633" y="2348193"/>
            <a:ext cx="1382673" cy="0"/>
          </a:xfrm>
          <a:prstGeom prst="line">
            <a:avLst/>
          </a:prstGeom>
          <a:ln w="12700">
            <a:solidFill>
              <a:sysClr val="window" lastClr="FFFFFF">
                <a:lumMod val="65000"/>
              </a:sys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kumimoji="0" sz="4499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" name="Shape 1322">
            <a:extLst>
              <a:ext uri="{FF2B5EF4-FFF2-40B4-BE49-F238E27FC236}">
                <a16:creationId xmlns="" xmlns:a16="http://schemas.microsoft.com/office/drawing/2014/main" id="{DB0D2659-78AF-4CCF-BF1B-F27318EA10EF}"/>
              </a:ext>
            </a:extLst>
          </p:cNvPr>
          <p:cNvSpPr/>
          <p:nvPr/>
        </p:nvSpPr>
        <p:spPr>
          <a:xfrm flipH="1">
            <a:off x="3134655" y="4755195"/>
            <a:ext cx="1382673" cy="0"/>
          </a:xfrm>
          <a:prstGeom prst="line">
            <a:avLst/>
          </a:prstGeom>
          <a:ln w="12700">
            <a:solidFill>
              <a:sysClr val="window" lastClr="FFFFFF">
                <a:lumMod val="65000"/>
              </a:sys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kumimoji="0" sz="4499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Shape 1323">
            <a:extLst>
              <a:ext uri="{FF2B5EF4-FFF2-40B4-BE49-F238E27FC236}">
                <a16:creationId xmlns="" xmlns:a16="http://schemas.microsoft.com/office/drawing/2014/main" id="{1F429BDF-9A18-47DC-83FB-0337CBF19ACD}"/>
              </a:ext>
            </a:extLst>
          </p:cNvPr>
          <p:cNvSpPr/>
          <p:nvPr/>
        </p:nvSpPr>
        <p:spPr>
          <a:xfrm flipH="1">
            <a:off x="5353370" y="4755195"/>
            <a:ext cx="1382673" cy="0"/>
          </a:xfrm>
          <a:prstGeom prst="line">
            <a:avLst/>
          </a:prstGeom>
          <a:ln w="12700">
            <a:solidFill>
              <a:sysClr val="window" lastClr="FFFFFF">
                <a:lumMod val="65000"/>
              </a:sys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kumimoji="0" sz="4499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" name="Shape 1324">
            <a:extLst>
              <a:ext uri="{FF2B5EF4-FFF2-40B4-BE49-F238E27FC236}">
                <a16:creationId xmlns="" xmlns:a16="http://schemas.microsoft.com/office/drawing/2014/main" id="{C39BA755-8BA5-4AC3-AE6F-E45B96FC8A40}"/>
              </a:ext>
            </a:extLst>
          </p:cNvPr>
          <p:cNvSpPr/>
          <p:nvPr/>
        </p:nvSpPr>
        <p:spPr>
          <a:xfrm flipH="1">
            <a:off x="7572085" y="4755195"/>
            <a:ext cx="1381019" cy="0"/>
          </a:xfrm>
          <a:prstGeom prst="line">
            <a:avLst/>
          </a:prstGeom>
          <a:ln w="12700">
            <a:solidFill>
              <a:sysClr val="window" lastClr="FFFFFF">
                <a:lumMod val="65000"/>
              </a:sys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kumimoji="0" sz="4499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" name="Shape 1325">
            <a:extLst>
              <a:ext uri="{FF2B5EF4-FFF2-40B4-BE49-F238E27FC236}">
                <a16:creationId xmlns="" xmlns:a16="http://schemas.microsoft.com/office/drawing/2014/main" id="{2B38D544-32C2-404F-BA07-B428F2FDC467}"/>
              </a:ext>
            </a:extLst>
          </p:cNvPr>
          <p:cNvSpPr/>
          <p:nvPr/>
        </p:nvSpPr>
        <p:spPr>
          <a:xfrm flipV="1">
            <a:off x="9510565" y="2348193"/>
            <a:ext cx="1696855" cy="0"/>
          </a:xfrm>
          <a:prstGeom prst="line">
            <a:avLst/>
          </a:prstGeom>
          <a:ln w="12700">
            <a:solidFill>
              <a:sysClr val="window" lastClr="FFFFFF">
                <a:lumMod val="65000"/>
              </a:sysClr>
            </a:solidFill>
            <a:miter lim="400000"/>
          </a:ln>
        </p:spPr>
        <p:txBody>
          <a:bodyPr lIns="53572" tIns="53572" rIns="53572" bIns="53572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kumimoji="0" sz="4499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6" name="Shape 1326">
            <a:extLst>
              <a:ext uri="{FF2B5EF4-FFF2-40B4-BE49-F238E27FC236}">
                <a16:creationId xmlns="" xmlns:a16="http://schemas.microsoft.com/office/drawing/2014/main" id="{B3EEF43B-3C91-4C96-8764-8492AA750F42}"/>
              </a:ext>
            </a:extLst>
          </p:cNvPr>
          <p:cNvSpPr/>
          <p:nvPr/>
        </p:nvSpPr>
        <p:spPr>
          <a:xfrm>
            <a:off x="11206238" y="2358750"/>
            <a:ext cx="0" cy="2402167"/>
          </a:xfrm>
          <a:prstGeom prst="line">
            <a:avLst/>
          </a:prstGeom>
          <a:ln w="12700">
            <a:solidFill>
              <a:sysClr val="window" lastClr="FFFFFF">
                <a:lumMod val="65000"/>
              </a:sysClr>
            </a:solidFill>
            <a:miter lim="400000"/>
          </a:ln>
        </p:spPr>
        <p:txBody>
          <a:bodyPr lIns="53572" tIns="53572" rIns="53572" bIns="53572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kumimoji="0" sz="4499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7" name="Shape 1327">
            <a:extLst>
              <a:ext uri="{FF2B5EF4-FFF2-40B4-BE49-F238E27FC236}">
                <a16:creationId xmlns="" xmlns:a16="http://schemas.microsoft.com/office/drawing/2014/main" id="{B8A1927D-65AB-4E1D-82E1-F20E8609B7AB}"/>
              </a:ext>
            </a:extLst>
          </p:cNvPr>
          <p:cNvSpPr/>
          <p:nvPr/>
        </p:nvSpPr>
        <p:spPr>
          <a:xfrm flipH="1">
            <a:off x="9790802" y="4755195"/>
            <a:ext cx="1415669" cy="0"/>
          </a:xfrm>
          <a:prstGeom prst="line">
            <a:avLst/>
          </a:prstGeom>
          <a:ln w="12700">
            <a:solidFill>
              <a:sysClr val="window" lastClr="FFFFFF">
                <a:lumMod val="65000"/>
              </a:sys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kumimoji="0" sz="4499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" name="Shape 1328">
            <a:extLst>
              <a:ext uri="{FF2B5EF4-FFF2-40B4-BE49-F238E27FC236}">
                <a16:creationId xmlns="" xmlns:a16="http://schemas.microsoft.com/office/drawing/2014/main" id="{C8EEDCBE-1872-4412-8A8C-B31E59DBE6CA}"/>
              </a:ext>
            </a:extLst>
          </p:cNvPr>
          <p:cNvSpPr/>
          <p:nvPr/>
        </p:nvSpPr>
        <p:spPr>
          <a:xfrm flipH="1">
            <a:off x="1600506" y="4755195"/>
            <a:ext cx="702212" cy="0"/>
          </a:xfrm>
          <a:prstGeom prst="line">
            <a:avLst/>
          </a:prstGeom>
          <a:ln w="12700">
            <a:solidFill>
              <a:sysClr val="window" lastClr="FFFFFF">
                <a:lumMod val="65000"/>
              </a:sysClr>
            </a:solidFill>
            <a:miter lim="400000"/>
          </a:ln>
        </p:spPr>
        <p:txBody>
          <a:bodyPr lIns="53572" tIns="53572" rIns="53572" bIns="53572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kumimoji="0" sz="4499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9" name="Shape 1329">
            <a:extLst>
              <a:ext uri="{FF2B5EF4-FFF2-40B4-BE49-F238E27FC236}">
                <a16:creationId xmlns="" xmlns:a16="http://schemas.microsoft.com/office/drawing/2014/main" id="{D6D40B41-C485-4A7D-86AA-5294143FA0BF}"/>
              </a:ext>
            </a:extLst>
          </p:cNvPr>
          <p:cNvSpPr/>
          <p:nvPr/>
        </p:nvSpPr>
        <p:spPr>
          <a:xfrm flipV="1">
            <a:off x="1602994" y="2348194"/>
            <a:ext cx="0" cy="2412723"/>
          </a:xfrm>
          <a:prstGeom prst="line">
            <a:avLst/>
          </a:prstGeom>
          <a:ln w="12700">
            <a:solidFill>
              <a:sysClr val="window" lastClr="FFFFFF">
                <a:lumMod val="65000"/>
              </a:sysClr>
            </a:solidFill>
            <a:miter lim="400000"/>
          </a:ln>
        </p:spPr>
        <p:txBody>
          <a:bodyPr lIns="53572" tIns="53572" rIns="53572" bIns="53572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kumimoji="0" sz="4499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" name="Shape 1330">
            <a:extLst>
              <a:ext uri="{FF2B5EF4-FFF2-40B4-BE49-F238E27FC236}">
                <a16:creationId xmlns="" xmlns:a16="http://schemas.microsoft.com/office/drawing/2014/main" id="{2CB4270A-63E6-41AD-9787-282B7C02CAEF}"/>
              </a:ext>
            </a:extLst>
          </p:cNvPr>
          <p:cNvSpPr/>
          <p:nvPr/>
        </p:nvSpPr>
        <p:spPr>
          <a:xfrm>
            <a:off x="1596984" y="2348193"/>
            <a:ext cx="422175" cy="0"/>
          </a:xfrm>
          <a:prstGeom prst="line">
            <a:avLst/>
          </a:prstGeom>
          <a:ln w="12700">
            <a:solidFill>
              <a:sysClr val="window" lastClr="FFFFFF">
                <a:lumMod val="65000"/>
              </a:sys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kumimoji="0" sz="4499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1" name="Group 1335">
            <a:extLst>
              <a:ext uri="{FF2B5EF4-FFF2-40B4-BE49-F238E27FC236}">
                <a16:creationId xmlns="" xmlns:a16="http://schemas.microsoft.com/office/drawing/2014/main" id="{1AB2EA8C-7723-44A8-ABA7-1AE20EB72F84}"/>
              </a:ext>
            </a:extLst>
          </p:cNvPr>
          <p:cNvGrpSpPr/>
          <p:nvPr/>
        </p:nvGrpSpPr>
        <p:grpSpPr>
          <a:xfrm>
            <a:off x="4515671" y="2069245"/>
            <a:ext cx="559901" cy="559901"/>
            <a:chOff x="0" y="0"/>
            <a:chExt cx="1243363" cy="1243363"/>
          </a:xfrm>
        </p:grpSpPr>
        <p:sp>
          <p:nvSpPr>
            <p:cNvPr id="22" name="Shape 1331">
              <a:extLst>
                <a:ext uri="{FF2B5EF4-FFF2-40B4-BE49-F238E27FC236}">
                  <a16:creationId xmlns="" xmlns:a16="http://schemas.microsoft.com/office/drawing/2014/main" id="{8C242ECA-D56B-4B66-A2E4-38B2973E267F}"/>
                </a:ext>
              </a:extLst>
            </p:cNvPr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gradFill>
              <a:gsLst>
                <a:gs pos="0">
                  <a:srgbClr val="DFA118"/>
                </a:gs>
                <a:gs pos="100000">
                  <a:srgbClr val="AF4838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marL="0" marR="0" lvl="0" indent="0" defTabSz="91440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kumimoji="0" sz="4499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23" name="Group 1334">
              <a:extLst>
                <a:ext uri="{FF2B5EF4-FFF2-40B4-BE49-F238E27FC236}">
                  <a16:creationId xmlns="" xmlns:a16="http://schemas.microsoft.com/office/drawing/2014/main" id="{900A2D3C-028E-480A-A4E1-D03AB830CC15}"/>
                </a:ext>
              </a:extLst>
            </p:cNvPr>
            <p:cNvGrpSpPr/>
            <p:nvPr/>
          </p:nvGrpSpPr>
          <p:grpSpPr>
            <a:xfrm>
              <a:off x="452618" y="384509"/>
              <a:ext cx="335923" cy="474346"/>
              <a:chOff x="0" y="0"/>
              <a:chExt cx="335921" cy="474344"/>
            </a:xfrm>
          </p:grpSpPr>
          <p:sp>
            <p:nvSpPr>
              <p:cNvPr id="24" name="Shape 1332">
                <a:extLst>
                  <a:ext uri="{FF2B5EF4-FFF2-40B4-BE49-F238E27FC236}">
                    <a16:creationId xmlns="" xmlns:a16="http://schemas.microsoft.com/office/drawing/2014/main" id="{93245533-9E23-4215-B187-2B2F03655173}"/>
                  </a:ext>
                </a:extLst>
              </p:cNvPr>
              <p:cNvSpPr/>
              <p:nvPr/>
            </p:nvSpPr>
            <p:spPr>
              <a:xfrm>
                <a:off x="0" y="42435"/>
                <a:ext cx="335922" cy="4319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41" y="0"/>
                    </a:moveTo>
                    <a:lnTo>
                      <a:pt x="17589" y="3600"/>
                    </a:lnTo>
                    <a:lnTo>
                      <a:pt x="4011" y="3600"/>
                    </a:lnTo>
                    <a:lnTo>
                      <a:pt x="2159" y="0"/>
                    </a:lnTo>
                    <a:cubicBezTo>
                      <a:pt x="972" y="0"/>
                      <a:pt x="0" y="756"/>
                      <a:pt x="0" y="1679"/>
                    </a:cubicBezTo>
                    <a:lnTo>
                      <a:pt x="0" y="19921"/>
                    </a:lnTo>
                    <a:cubicBezTo>
                      <a:pt x="0" y="20844"/>
                      <a:pt x="972" y="21600"/>
                      <a:pt x="2159" y="21600"/>
                    </a:cubicBezTo>
                    <a:lnTo>
                      <a:pt x="19441" y="21600"/>
                    </a:lnTo>
                    <a:cubicBezTo>
                      <a:pt x="20628" y="21600"/>
                      <a:pt x="21600" y="20844"/>
                      <a:pt x="21600" y="19921"/>
                    </a:cubicBezTo>
                    <a:lnTo>
                      <a:pt x="21600" y="1679"/>
                    </a:lnTo>
                    <a:cubicBezTo>
                      <a:pt x="21600" y="756"/>
                      <a:pt x="20628" y="0"/>
                      <a:pt x="1944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marL="0" marR="0" lvl="0" indent="0" defTabSz="91440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kumimoji="0" sz="4499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5" name="Shape 1333">
                <a:extLst>
                  <a:ext uri="{FF2B5EF4-FFF2-40B4-BE49-F238E27FC236}">
                    <a16:creationId xmlns="" xmlns:a16="http://schemas.microsoft.com/office/drawing/2014/main" id="{52B417B4-DB81-4102-AAC6-F6F7EDEE4AF0}"/>
                  </a:ext>
                </a:extLst>
              </p:cNvPr>
              <p:cNvSpPr/>
              <p:nvPr/>
            </p:nvSpPr>
            <p:spPr>
              <a:xfrm>
                <a:off x="59175" y="0"/>
                <a:ext cx="215954" cy="959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41" y="21600"/>
                    </a:moveTo>
                    <a:lnTo>
                      <a:pt x="21600" y="10800"/>
                    </a:lnTo>
                    <a:lnTo>
                      <a:pt x="16369" y="10800"/>
                    </a:lnTo>
                    <a:lnTo>
                      <a:pt x="14641" y="0"/>
                    </a:lnTo>
                    <a:lnTo>
                      <a:pt x="6959" y="0"/>
                    </a:lnTo>
                    <a:lnTo>
                      <a:pt x="5231" y="10800"/>
                    </a:lnTo>
                    <a:lnTo>
                      <a:pt x="0" y="10800"/>
                    </a:lnTo>
                    <a:lnTo>
                      <a:pt x="2159" y="21600"/>
                    </a:lnTo>
                    <a:cubicBezTo>
                      <a:pt x="2159" y="21600"/>
                      <a:pt x="19441" y="21600"/>
                      <a:pt x="19441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marL="0" marR="0" lvl="0" indent="0" defTabSz="91440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kumimoji="0" sz="4499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6" name="Group 1338">
            <a:extLst>
              <a:ext uri="{FF2B5EF4-FFF2-40B4-BE49-F238E27FC236}">
                <a16:creationId xmlns="" xmlns:a16="http://schemas.microsoft.com/office/drawing/2014/main" id="{D7AA7D49-8218-4DF2-9F6F-676169BD3A58}"/>
              </a:ext>
            </a:extLst>
          </p:cNvPr>
          <p:cNvGrpSpPr/>
          <p:nvPr/>
        </p:nvGrpSpPr>
        <p:grpSpPr>
          <a:xfrm>
            <a:off x="6734387" y="2069245"/>
            <a:ext cx="559901" cy="559901"/>
            <a:chOff x="0" y="0"/>
            <a:chExt cx="1243363" cy="1243363"/>
          </a:xfrm>
        </p:grpSpPr>
        <p:sp>
          <p:nvSpPr>
            <p:cNvPr id="27" name="Shape 1336">
              <a:extLst>
                <a:ext uri="{FF2B5EF4-FFF2-40B4-BE49-F238E27FC236}">
                  <a16:creationId xmlns="" xmlns:a16="http://schemas.microsoft.com/office/drawing/2014/main" id="{D7FE56CD-BE9C-48C4-9787-F7F4B8AB6F41}"/>
                </a:ext>
              </a:extLst>
            </p:cNvPr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gradFill>
              <a:gsLst>
                <a:gs pos="0">
                  <a:srgbClr val="DFA118"/>
                </a:gs>
                <a:gs pos="100000">
                  <a:srgbClr val="AF4838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marL="0" marR="0" lvl="0" indent="0" defTabSz="91440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kumimoji="0" sz="4499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Shape 1337">
              <a:extLst>
                <a:ext uri="{FF2B5EF4-FFF2-40B4-BE49-F238E27FC236}">
                  <a16:creationId xmlns="" xmlns:a16="http://schemas.microsoft.com/office/drawing/2014/main" id="{5A8749B3-8EBB-44C8-856B-6461EF95B6BF}"/>
                </a:ext>
              </a:extLst>
            </p:cNvPr>
            <p:cNvSpPr/>
            <p:nvPr/>
          </p:nvSpPr>
          <p:spPr>
            <a:xfrm>
              <a:off x="384508" y="384509"/>
              <a:ext cx="474347" cy="474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14" h="20814" extrusionOk="0">
                  <a:moveTo>
                    <a:pt x="16063" y="4751"/>
                  </a:moveTo>
                  <a:cubicBezTo>
                    <a:pt x="14562" y="3251"/>
                    <a:pt x="14186" y="1270"/>
                    <a:pt x="14318" y="1137"/>
                  </a:cubicBezTo>
                  <a:cubicBezTo>
                    <a:pt x="14452" y="1003"/>
                    <a:pt x="16354" y="1458"/>
                    <a:pt x="17856" y="2959"/>
                  </a:cubicBezTo>
                  <a:cubicBezTo>
                    <a:pt x="19356" y="4460"/>
                    <a:pt x="19807" y="6366"/>
                    <a:pt x="19677" y="6496"/>
                  </a:cubicBezTo>
                  <a:cubicBezTo>
                    <a:pt x="19548" y="6625"/>
                    <a:pt x="17564" y="6252"/>
                    <a:pt x="16063" y="4751"/>
                  </a:cubicBezTo>
                  <a:close/>
                  <a:moveTo>
                    <a:pt x="8257" y="11610"/>
                  </a:moveTo>
                  <a:cubicBezTo>
                    <a:pt x="7827" y="11179"/>
                    <a:pt x="7967" y="10342"/>
                    <a:pt x="8569" y="9739"/>
                  </a:cubicBezTo>
                  <a:cubicBezTo>
                    <a:pt x="9172" y="9137"/>
                    <a:pt x="10009" y="8997"/>
                    <a:pt x="10440" y="9428"/>
                  </a:cubicBezTo>
                  <a:cubicBezTo>
                    <a:pt x="10869" y="9858"/>
                    <a:pt x="10730" y="10696"/>
                    <a:pt x="10128" y="11298"/>
                  </a:cubicBezTo>
                  <a:cubicBezTo>
                    <a:pt x="9526" y="11900"/>
                    <a:pt x="8687" y="12040"/>
                    <a:pt x="8257" y="11610"/>
                  </a:cubicBezTo>
                  <a:close/>
                  <a:moveTo>
                    <a:pt x="18634" y="2180"/>
                  </a:moveTo>
                  <a:cubicBezTo>
                    <a:pt x="16698" y="243"/>
                    <a:pt x="14265" y="-466"/>
                    <a:pt x="13491" y="308"/>
                  </a:cubicBezTo>
                  <a:lnTo>
                    <a:pt x="10372" y="3426"/>
                  </a:lnTo>
                  <a:cubicBezTo>
                    <a:pt x="9900" y="3899"/>
                    <a:pt x="9488" y="5482"/>
                    <a:pt x="9676" y="7085"/>
                  </a:cubicBezTo>
                  <a:lnTo>
                    <a:pt x="240" y="16521"/>
                  </a:lnTo>
                  <a:cubicBezTo>
                    <a:pt x="-320" y="17081"/>
                    <a:pt x="134" y="18442"/>
                    <a:pt x="1253" y="19561"/>
                  </a:cubicBezTo>
                  <a:cubicBezTo>
                    <a:pt x="2373" y="20681"/>
                    <a:pt x="3733" y="21134"/>
                    <a:pt x="4293" y="20574"/>
                  </a:cubicBezTo>
                  <a:lnTo>
                    <a:pt x="13729" y="11138"/>
                  </a:lnTo>
                  <a:cubicBezTo>
                    <a:pt x="15332" y="11327"/>
                    <a:pt x="16915" y="10914"/>
                    <a:pt x="17388" y="10442"/>
                  </a:cubicBezTo>
                  <a:lnTo>
                    <a:pt x="20506" y="7324"/>
                  </a:lnTo>
                  <a:cubicBezTo>
                    <a:pt x="21280" y="6549"/>
                    <a:pt x="20573" y="4116"/>
                    <a:pt x="18634" y="218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marL="0" marR="0" lvl="0" indent="0" defTabSz="91440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kumimoji="0" sz="4499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9" name="Group 1341">
            <a:extLst>
              <a:ext uri="{FF2B5EF4-FFF2-40B4-BE49-F238E27FC236}">
                <a16:creationId xmlns="" xmlns:a16="http://schemas.microsoft.com/office/drawing/2014/main" id="{293B3412-59B2-4C6C-84DB-65E6D9965A8C}"/>
              </a:ext>
            </a:extLst>
          </p:cNvPr>
          <p:cNvGrpSpPr/>
          <p:nvPr/>
        </p:nvGrpSpPr>
        <p:grpSpPr>
          <a:xfrm>
            <a:off x="8953103" y="2069245"/>
            <a:ext cx="559901" cy="559901"/>
            <a:chOff x="0" y="0"/>
            <a:chExt cx="1243363" cy="1243363"/>
          </a:xfrm>
        </p:grpSpPr>
        <p:sp>
          <p:nvSpPr>
            <p:cNvPr id="30" name="Shape 1339">
              <a:extLst>
                <a:ext uri="{FF2B5EF4-FFF2-40B4-BE49-F238E27FC236}">
                  <a16:creationId xmlns="" xmlns:a16="http://schemas.microsoft.com/office/drawing/2014/main" id="{1DBA9FE3-110B-49C4-81D1-34EABDD0C82B}"/>
                </a:ext>
              </a:extLst>
            </p:cNvPr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gradFill>
              <a:gsLst>
                <a:gs pos="0">
                  <a:srgbClr val="DFA118"/>
                </a:gs>
                <a:gs pos="100000">
                  <a:srgbClr val="AF4838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marL="0" marR="0" lvl="0" indent="0" defTabSz="91440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kumimoji="0" sz="4499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1" name="Shape 1340">
              <a:extLst>
                <a:ext uri="{FF2B5EF4-FFF2-40B4-BE49-F238E27FC236}">
                  <a16:creationId xmlns="" xmlns:a16="http://schemas.microsoft.com/office/drawing/2014/main" id="{744D030E-8D34-48A5-BB83-79FB05D49C4B}"/>
                </a:ext>
              </a:extLst>
            </p:cNvPr>
            <p:cNvSpPr/>
            <p:nvPr/>
          </p:nvSpPr>
          <p:spPr>
            <a:xfrm>
              <a:off x="383421" y="384509"/>
              <a:ext cx="474315" cy="474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8" h="21320" extrusionOk="0">
                  <a:moveTo>
                    <a:pt x="6122" y="19157"/>
                  </a:moveTo>
                  <a:lnTo>
                    <a:pt x="3902" y="19634"/>
                  </a:lnTo>
                  <a:cubicBezTo>
                    <a:pt x="3688" y="19233"/>
                    <a:pt x="3431" y="18833"/>
                    <a:pt x="2957" y="18361"/>
                  </a:cubicBezTo>
                  <a:cubicBezTo>
                    <a:pt x="2486" y="17889"/>
                    <a:pt x="2085" y="17631"/>
                    <a:pt x="1685" y="17417"/>
                  </a:cubicBezTo>
                  <a:lnTo>
                    <a:pt x="2162" y="15198"/>
                  </a:lnTo>
                  <a:lnTo>
                    <a:pt x="2804" y="14556"/>
                  </a:lnTo>
                  <a:cubicBezTo>
                    <a:pt x="2804" y="14556"/>
                    <a:pt x="4012" y="14580"/>
                    <a:pt x="5374" y="15944"/>
                  </a:cubicBezTo>
                  <a:cubicBezTo>
                    <a:pt x="6737" y="17307"/>
                    <a:pt x="6762" y="18516"/>
                    <a:pt x="6762" y="18516"/>
                  </a:cubicBezTo>
                  <a:cubicBezTo>
                    <a:pt x="6762" y="18516"/>
                    <a:pt x="6122" y="19157"/>
                    <a:pt x="6122" y="19157"/>
                  </a:cubicBezTo>
                  <a:close/>
                  <a:moveTo>
                    <a:pt x="19625" y="1692"/>
                  </a:moveTo>
                  <a:cubicBezTo>
                    <a:pt x="17654" y="-280"/>
                    <a:pt x="16174" y="15"/>
                    <a:pt x="16174" y="15"/>
                  </a:cubicBezTo>
                  <a:lnTo>
                    <a:pt x="9270" y="6920"/>
                  </a:lnTo>
                  <a:lnTo>
                    <a:pt x="1379" y="14810"/>
                  </a:lnTo>
                  <a:lnTo>
                    <a:pt x="0" y="21320"/>
                  </a:lnTo>
                  <a:lnTo>
                    <a:pt x="6508" y="19939"/>
                  </a:lnTo>
                  <a:lnTo>
                    <a:pt x="14399" y="12048"/>
                  </a:lnTo>
                  <a:lnTo>
                    <a:pt x="21302" y="5145"/>
                  </a:lnTo>
                  <a:cubicBezTo>
                    <a:pt x="21302" y="5145"/>
                    <a:pt x="21600" y="3665"/>
                    <a:pt x="19625" y="169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marL="0" marR="0" lvl="0" indent="0" defTabSz="91440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kumimoji="0" sz="4499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2" name="Group 1344">
            <a:extLst>
              <a:ext uri="{FF2B5EF4-FFF2-40B4-BE49-F238E27FC236}">
                <a16:creationId xmlns="" xmlns:a16="http://schemas.microsoft.com/office/drawing/2014/main" id="{2464F062-FEED-4D98-BF71-DCDF9720A565}"/>
              </a:ext>
            </a:extLst>
          </p:cNvPr>
          <p:cNvGrpSpPr/>
          <p:nvPr/>
        </p:nvGrpSpPr>
        <p:grpSpPr>
          <a:xfrm>
            <a:off x="8953103" y="4474998"/>
            <a:ext cx="559901" cy="559901"/>
            <a:chOff x="0" y="0"/>
            <a:chExt cx="1243363" cy="1243363"/>
          </a:xfrm>
        </p:grpSpPr>
        <p:sp>
          <p:nvSpPr>
            <p:cNvPr id="33" name="Shape 1342">
              <a:extLst>
                <a:ext uri="{FF2B5EF4-FFF2-40B4-BE49-F238E27FC236}">
                  <a16:creationId xmlns="" xmlns:a16="http://schemas.microsoft.com/office/drawing/2014/main" id="{C0098AB2-1662-4E1A-850C-3B99DC1C99E3}"/>
                </a:ext>
              </a:extLst>
            </p:cNvPr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gradFill>
              <a:gsLst>
                <a:gs pos="0">
                  <a:srgbClr val="DFA118"/>
                </a:gs>
                <a:gs pos="100000">
                  <a:srgbClr val="AF4838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marL="0" marR="0" lvl="0" indent="0" defTabSz="91440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kumimoji="0" sz="4499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4" name="Shape 1343">
              <a:extLst>
                <a:ext uri="{FF2B5EF4-FFF2-40B4-BE49-F238E27FC236}">
                  <a16:creationId xmlns="" xmlns:a16="http://schemas.microsoft.com/office/drawing/2014/main" id="{49E7E679-0BFD-481F-BEE6-C446460D9C18}"/>
                </a:ext>
              </a:extLst>
            </p:cNvPr>
            <p:cNvSpPr/>
            <p:nvPr/>
          </p:nvSpPr>
          <p:spPr>
            <a:xfrm>
              <a:off x="431257" y="349682"/>
              <a:ext cx="378644" cy="5409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57" h="21276" extrusionOk="0">
                  <a:moveTo>
                    <a:pt x="1877" y="21023"/>
                  </a:moveTo>
                  <a:cubicBezTo>
                    <a:pt x="2335" y="19958"/>
                    <a:pt x="3030" y="18458"/>
                    <a:pt x="3960" y="16288"/>
                  </a:cubicBezTo>
                  <a:cubicBezTo>
                    <a:pt x="8011" y="15823"/>
                    <a:pt x="9689" y="16658"/>
                    <a:pt x="12261" y="13325"/>
                  </a:cubicBezTo>
                  <a:cubicBezTo>
                    <a:pt x="10172" y="13789"/>
                    <a:pt x="7654" y="12465"/>
                    <a:pt x="7789" y="11892"/>
                  </a:cubicBezTo>
                  <a:cubicBezTo>
                    <a:pt x="7924" y="11318"/>
                    <a:pt x="13647" y="12306"/>
                    <a:pt x="17393" y="8447"/>
                  </a:cubicBezTo>
                  <a:cubicBezTo>
                    <a:pt x="12670" y="9202"/>
                    <a:pt x="11160" y="7540"/>
                    <a:pt x="11769" y="7289"/>
                  </a:cubicBezTo>
                  <a:cubicBezTo>
                    <a:pt x="13175" y="6708"/>
                    <a:pt x="17348" y="7048"/>
                    <a:pt x="19572" y="5477"/>
                  </a:cubicBezTo>
                  <a:cubicBezTo>
                    <a:pt x="20719" y="4669"/>
                    <a:pt x="21256" y="2702"/>
                    <a:pt x="20789" y="2000"/>
                  </a:cubicBezTo>
                  <a:cubicBezTo>
                    <a:pt x="20229" y="1153"/>
                    <a:pt x="16813" y="-111"/>
                    <a:pt x="14931" y="7"/>
                  </a:cubicBezTo>
                  <a:cubicBezTo>
                    <a:pt x="13047" y="126"/>
                    <a:pt x="10093" y="5208"/>
                    <a:pt x="9217" y="5168"/>
                  </a:cubicBezTo>
                  <a:cubicBezTo>
                    <a:pt x="8341" y="5128"/>
                    <a:pt x="8166" y="2892"/>
                    <a:pt x="9694" y="813"/>
                  </a:cubicBezTo>
                  <a:cubicBezTo>
                    <a:pt x="8081" y="1330"/>
                    <a:pt x="5127" y="2940"/>
                    <a:pt x="4200" y="4315"/>
                  </a:cubicBezTo>
                  <a:cubicBezTo>
                    <a:pt x="2475" y="6874"/>
                    <a:pt x="4362" y="12744"/>
                    <a:pt x="3757" y="12953"/>
                  </a:cubicBezTo>
                  <a:cubicBezTo>
                    <a:pt x="3151" y="13163"/>
                    <a:pt x="1114" y="10259"/>
                    <a:pt x="505" y="8944"/>
                  </a:cubicBezTo>
                  <a:cubicBezTo>
                    <a:pt x="-324" y="10961"/>
                    <a:pt x="-344" y="12982"/>
                    <a:pt x="2082" y="15667"/>
                  </a:cubicBezTo>
                  <a:cubicBezTo>
                    <a:pt x="1167" y="17429"/>
                    <a:pt x="667" y="19457"/>
                    <a:pt x="592" y="20487"/>
                  </a:cubicBezTo>
                  <a:cubicBezTo>
                    <a:pt x="557" y="21312"/>
                    <a:pt x="1675" y="21489"/>
                    <a:pt x="1877" y="2102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marL="0" marR="0" lvl="0" indent="0" defTabSz="91440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kumimoji="0" sz="4499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5" name="Group 1347">
            <a:extLst>
              <a:ext uri="{FF2B5EF4-FFF2-40B4-BE49-F238E27FC236}">
                <a16:creationId xmlns="" xmlns:a16="http://schemas.microsoft.com/office/drawing/2014/main" id="{C607C8FD-3CBC-4DCB-8165-17ABED7E5DCE}"/>
              </a:ext>
            </a:extLst>
          </p:cNvPr>
          <p:cNvGrpSpPr/>
          <p:nvPr/>
        </p:nvGrpSpPr>
        <p:grpSpPr>
          <a:xfrm>
            <a:off x="6734387" y="4474998"/>
            <a:ext cx="559901" cy="559901"/>
            <a:chOff x="0" y="0"/>
            <a:chExt cx="1243363" cy="1243363"/>
          </a:xfrm>
        </p:grpSpPr>
        <p:sp>
          <p:nvSpPr>
            <p:cNvPr id="36" name="Shape 1345">
              <a:extLst>
                <a:ext uri="{FF2B5EF4-FFF2-40B4-BE49-F238E27FC236}">
                  <a16:creationId xmlns="" xmlns:a16="http://schemas.microsoft.com/office/drawing/2014/main" id="{634FDF77-7A10-4BD6-8969-946564DA8CCC}"/>
                </a:ext>
              </a:extLst>
            </p:cNvPr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gradFill>
              <a:gsLst>
                <a:gs pos="0">
                  <a:srgbClr val="DFA118"/>
                </a:gs>
                <a:gs pos="100000">
                  <a:srgbClr val="AF4838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marL="0" marR="0" lvl="0" indent="0" defTabSz="91440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kumimoji="0" sz="4499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7" name="Shape 1346">
              <a:extLst>
                <a:ext uri="{FF2B5EF4-FFF2-40B4-BE49-F238E27FC236}">
                  <a16:creationId xmlns="" xmlns:a16="http://schemas.microsoft.com/office/drawing/2014/main" id="{FEE0A75B-2BF3-471F-AB6A-DA167CD6B1D5}"/>
                </a:ext>
              </a:extLst>
            </p:cNvPr>
            <p:cNvSpPr/>
            <p:nvPr/>
          </p:nvSpPr>
          <p:spPr>
            <a:xfrm>
              <a:off x="351222" y="372464"/>
              <a:ext cx="540919" cy="5409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5" h="21474" extrusionOk="0">
                  <a:moveTo>
                    <a:pt x="2578" y="8409"/>
                  </a:moveTo>
                  <a:cubicBezTo>
                    <a:pt x="2578" y="5193"/>
                    <a:pt x="5174" y="2587"/>
                    <a:pt x="8376" y="2587"/>
                  </a:cubicBezTo>
                  <a:cubicBezTo>
                    <a:pt x="11580" y="2587"/>
                    <a:pt x="14435" y="5451"/>
                    <a:pt x="14435" y="8666"/>
                  </a:cubicBezTo>
                  <a:cubicBezTo>
                    <a:pt x="14435" y="11882"/>
                    <a:pt x="11838" y="14488"/>
                    <a:pt x="8635" y="14488"/>
                  </a:cubicBezTo>
                  <a:cubicBezTo>
                    <a:pt x="5431" y="14488"/>
                    <a:pt x="2578" y="11624"/>
                    <a:pt x="2578" y="8409"/>
                  </a:cubicBezTo>
                  <a:close/>
                  <a:moveTo>
                    <a:pt x="20914" y="18167"/>
                  </a:moveTo>
                  <a:lnTo>
                    <a:pt x="15797" y="13032"/>
                  </a:lnTo>
                  <a:cubicBezTo>
                    <a:pt x="16568" y="11759"/>
                    <a:pt x="17013" y="10265"/>
                    <a:pt x="17013" y="8666"/>
                  </a:cubicBezTo>
                  <a:cubicBezTo>
                    <a:pt x="17013" y="4023"/>
                    <a:pt x="13004" y="0"/>
                    <a:pt x="8376" y="0"/>
                  </a:cubicBezTo>
                  <a:cubicBezTo>
                    <a:pt x="3750" y="0"/>
                    <a:pt x="0" y="3765"/>
                    <a:pt x="0" y="8409"/>
                  </a:cubicBezTo>
                  <a:cubicBezTo>
                    <a:pt x="0" y="13052"/>
                    <a:pt x="4008" y="17075"/>
                    <a:pt x="8635" y="17075"/>
                  </a:cubicBezTo>
                  <a:cubicBezTo>
                    <a:pt x="10173" y="17075"/>
                    <a:pt x="11614" y="16657"/>
                    <a:pt x="12852" y="15931"/>
                  </a:cubicBezTo>
                  <a:lnTo>
                    <a:pt x="17996" y="21094"/>
                  </a:lnTo>
                  <a:cubicBezTo>
                    <a:pt x="18500" y="21600"/>
                    <a:pt x="19317" y="21600"/>
                    <a:pt x="19819" y="21094"/>
                  </a:cubicBezTo>
                  <a:lnTo>
                    <a:pt x="21096" y="19815"/>
                  </a:lnTo>
                  <a:cubicBezTo>
                    <a:pt x="21600" y="19309"/>
                    <a:pt x="21417" y="18672"/>
                    <a:pt x="20914" y="1816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marL="0" marR="0" lvl="0" indent="0" defTabSz="91440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kumimoji="0" sz="4499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8" name="Group 1350">
            <a:extLst>
              <a:ext uri="{FF2B5EF4-FFF2-40B4-BE49-F238E27FC236}">
                <a16:creationId xmlns="" xmlns:a16="http://schemas.microsoft.com/office/drawing/2014/main" id="{F0A5F504-9148-44D2-AFD4-B578E8C5A29C}"/>
              </a:ext>
            </a:extLst>
          </p:cNvPr>
          <p:cNvGrpSpPr/>
          <p:nvPr/>
        </p:nvGrpSpPr>
        <p:grpSpPr>
          <a:xfrm>
            <a:off x="4515672" y="4474998"/>
            <a:ext cx="559901" cy="559901"/>
            <a:chOff x="0" y="0"/>
            <a:chExt cx="1243363" cy="1243363"/>
          </a:xfrm>
        </p:grpSpPr>
        <p:sp>
          <p:nvSpPr>
            <p:cNvPr id="39" name="Shape 1348">
              <a:extLst>
                <a:ext uri="{FF2B5EF4-FFF2-40B4-BE49-F238E27FC236}">
                  <a16:creationId xmlns="" xmlns:a16="http://schemas.microsoft.com/office/drawing/2014/main" id="{013B43C8-777A-4B85-B221-C68292D06CFA}"/>
                </a:ext>
              </a:extLst>
            </p:cNvPr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gradFill>
              <a:gsLst>
                <a:gs pos="0">
                  <a:srgbClr val="DFA118"/>
                </a:gs>
                <a:gs pos="100000">
                  <a:srgbClr val="AF4838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marL="0" marR="0" lvl="0" indent="0" defTabSz="91440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kumimoji="0" sz="4499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0" name="Shape 1349">
              <a:extLst>
                <a:ext uri="{FF2B5EF4-FFF2-40B4-BE49-F238E27FC236}">
                  <a16:creationId xmlns="" xmlns:a16="http://schemas.microsoft.com/office/drawing/2014/main" id="{D87E5551-B840-4549-9979-059BE4E32AA8}"/>
                </a:ext>
              </a:extLst>
            </p:cNvPr>
            <p:cNvSpPr/>
            <p:nvPr/>
          </p:nvSpPr>
          <p:spPr>
            <a:xfrm>
              <a:off x="351222" y="393269"/>
              <a:ext cx="540919" cy="4993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92" y="12333"/>
                  </a:moveTo>
                  <a:cubicBezTo>
                    <a:pt x="19528" y="12511"/>
                    <a:pt x="19333" y="12600"/>
                    <a:pt x="19107" y="12600"/>
                  </a:cubicBezTo>
                  <a:cubicBezTo>
                    <a:pt x="18882" y="12600"/>
                    <a:pt x="18688" y="12511"/>
                    <a:pt x="18524" y="12333"/>
                  </a:cubicBezTo>
                  <a:cubicBezTo>
                    <a:pt x="18360" y="12155"/>
                    <a:pt x="18277" y="11944"/>
                    <a:pt x="18277" y="11700"/>
                  </a:cubicBezTo>
                  <a:cubicBezTo>
                    <a:pt x="18277" y="11456"/>
                    <a:pt x="18360" y="11245"/>
                    <a:pt x="18524" y="11067"/>
                  </a:cubicBezTo>
                  <a:cubicBezTo>
                    <a:pt x="18688" y="10889"/>
                    <a:pt x="18882" y="10800"/>
                    <a:pt x="19107" y="10800"/>
                  </a:cubicBezTo>
                  <a:cubicBezTo>
                    <a:pt x="19333" y="10800"/>
                    <a:pt x="19528" y="10889"/>
                    <a:pt x="19692" y="11067"/>
                  </a:cubicBezTo>
                  <a:cubicBezTo>
                    <a:pt x="19857" y="11245"/>
                    <a:pt x="19938" y="11456"/>
                    <a:pt x="19938" y="11700"/>
                  </a:cubicBezTo>
                  <a:cubicBezTo>
                    <a:pt x="19938" y="11944"/>
                    <a:pt x="19857" y="12155"/>
                    <a:pt x="19692" y="12333"/>
                  </a:cubicBezTo>
                  <a:cubicBezTo>
                    <a:pt x="19692" y="12333"/>
                    <a:pt x="19692" y="12333"/>
                    <a:pt x="19692" y="12333"/>
                  </a:cubicBezTo>
                  <a:close/>
                  <a:moveTo>
                    <a:pt x="16616" y="10800"/>
                  </a:moveTo>
                  <a:lnTo>
                    <a:pt x="4984" y="10800"/>
                  </a:lnTo>
                  <a:lnTo>
                    <a:pt x="4984" y="1800"/>
                  </a:lnTo>
                  <a:lnTo>
                    <a:pt x="13292" y="1800"/>
                  </a:lnTo>
                  <a:lnTo>
                    <a:pt x="13292" y="4050"/>
                  </a:lnTo>
                  <a:cubicBezTo>
                    <a:pt x="13292" y="4425"/>
                    <a:pt x="13414" y="4744"/>
                    <a:pt x="13655" y="5006"/>
                  </a:cubicBezTo>
                  <a:cubicBezTo>
                    <a:pt x="13898" y="5269"/>
                    <a:pt x="14192" y="5400"/>
                    <a:pt x="14538" y="5400"/>
                  </a:cubicBezTo>
                  <a:lnTo>
                    <a:pt x="16616" y="5400"/>
                  </a:lnTo>
                  <a:cubicBezTo>
                    <a:pt x="16616" y="5400"/>
                    <a:pt x="16616" y="10800"/>
                    <a:pt x="16616" y="10800"/>
                  </a:cubicBezTo>
                  <a:close/>
                  <a:moveTo>
                    <a:pt x="16616" y="19800"/>
                  </a:moveTo>
                  <a:lnTo>
                    <a:pt x="4984" y="19800"/>
                  </a:lnTo>
                  <a:lnTo>
                    <a:pt x="4984" y="16200"/>
                  </a:lnTo>
                  <a:lnTo>
                    <a:pt x="16616" y="16200"/>
                  </a:lnTo>
                  <a:cubicBezTo>
                    <a:pt x="16616" y="16200"/>
                    <a:pt x="16616" y="19800"/>
                    <a:pt x="16616" y="19800"/>
                  </a:cubicBezTo>
                  <a:close/>
                  <a:moveTo>
                    <a:pt x="20867" y="9795"/>
                  </a:moveTo>
                  <a:cubicBezTo>
                    <a:pt x="20378" y="9265"/>
                    <a:pt x="19791" y="9000"/>
                    <a:pt x="19107" y="9000"/>
                  </a:cubicBezTo>
                  <a:lnTo>
                    <a:pt x="18277" y="9000"/>
                  </a:lnTo>
                  <a:lnTo>
                    <a:pt x="18277" y="5400"/>
                  </a:lnTo>
                  <a:cubicBezTo>
                    <a:pt x="18277" y="5025"/>
                    <a:pt x="18190" y="4613"/>
                    <a:pt x="18018" y="4163"/>
                  </a:cubicBezTo>
                  <a:cubicBezTo>
                    <a:pt x="17844" y="3712"/>
                    <a:pt x="17637" y="3356"/>
                    <a:pt x="17394" y="3094"/>
                  </a:cubicBezTo>
                  <a:lnTo>
                    <a:pt x="15421" y="957"/>
                  </a:lnTo>
                  <a:cubicBezTo>
                    <a:pt x="15179" y="694"/>
                    <a:pt x="14850" y="469"/>
                    <a:pt x="14435" y="281"/>
                  </a:cubicBezTo>
                  <a:cubicBezTo>
                    <a:pt x="14020" y="94"/>
                    <a:pt x="13638" y="0"/>
                    <a:pt x="13292" y="0"/>
                  </a:cubicBezTo>
                  <a:lnTo>
                    <a:pt x="4569" y="0"/>
                  </a:lnTo>
                  <a:cubicBezTo>
                    <a:pt x="4223" y="0"/>
                    <a:pt x="3929" y="132"/>
                    <a:pt x="3687" y="394"/>
                  </a:cubicBezTo>
                  <a:cubicBezTo>
                    <a:pt x="3444" y="656"/>
                    <a:pt x="3323" y="975"/>
                    <a:pt x="3323" y="1350"/>
                  </a:cubicBezTo>
                  <a:lnTo>
                    <a:pt x="3323" y="9000"/>
                  </a:lnTo>
                  <a:lnTo>
                    <a:pt x="2493" y="9000"/>
                  </a:lnTo>
                  <a:cubicBezTo>
                    <a:pt x="1809" y="9000"/>
                    <a:pt x="1222" y="9265"/>
                    <a:pt x="734" y="9795"/>
                  </a:cubicBezTo>
                  <a:cubicBezTo>
                    <a:pt x="244" y="10324"/>
                    <a:pt x="0" y="10960"/>
                    <a:pt x="0" y="11700"/>
                  </a:cubicBezTo>
                  <a:lnTo>
                    <a:pt x="0" y="17550"/>
                  </a:lnTo>
                  <a:cubicBezTo>
                    <a:pt x="0" y="17673"/>
                    <a:pt x="41" y="17777"/>
                    <a:pt x="124" y="17866"/>
                  </a:cubicBezTo>
                  <a:cubicBezTo>
                    <a:pt x="205" y="17956"/>
                    <a:pt x="303" y="18000"/>
                    <a:pt x="415" y="18000"/>
                  </a:cubicBezTo>
                  <a:lnTo>
                    <a:pt x="3323" y="18000"/>
                  </a:lnTo>
                  <a:lnTo>
                    <a:pt x="3323" y="20250"/>
                  </a:lnTo>
                  <a:cubicBezTo>
                    <a:pt x="3323" y="20625"/>
                    <a:pt x="3444" y="20944"/>
                    <a:pt x="3687" y="21206"/>
                  </a:cubicBezTo>
                  <a:cubicBezTo>
                    <a:pt x="3929" y="21468"/>
                    <a:pt x="4223" y="21600"/>
                    <a:pt x="4569" y="21600"/>
                  </a:cubicBezTo>
                  <a:lnTo>
                    <a:pt x="17031" y="21600"/>
                  </a:lnTo>
                  <a:cubicBezTo>
                    <a:pt x="17377" y="21600"/>
                    <a:pt x="17671" y="21468"/>
                    <a:pt x="17913" y="21206"/>
                  </a:cubicBezTo>
                  <a:cubicBezTo>
                    <a:pt x="18156" y="20943"/>
                    <a:pt x="18277" y="20625"/>
                    <a:pt x="18277" y="20250"/>
                  </a:cubicBezTo>
                  <a:lnTo>
                    <a:pt x="18277" y="18000"/>
                  </a:lnTo>
                  <a:lnTo>
                    <a:pt x="21185" y="18000"/>
                  </a:lnTo>
                  <a:cubicBezTo>
                    <a:pt x="21297" y="18000"/>
                    <a:pt x="21395" y="17956"/>
                    <a:pt x="21476" y="17866"/>
                  </a:cubicBezTo>
                  <a:cubicBezTo>
                    <a:pt x="21559" y="17777"/>
                    <a:pt x="21600" y="17673"/>
                    <a:pt x="21600" y="17550"/>
                  </a:cubicBezTo>
                  <a:lnTo>
                    <a:pt x="21600" y="11700"/>
                  </a:lnTo>
                  <a:cubicBezTo>
                    <a:pt x="21600" y="10960"/>
                    <a:pt x="21356" y="10324"/>
                    <a:pt x="20867" y="9795"/>
                  </a:cubicBezTo>
                  <a:cubicBezTo>
                    <a:pt x="20867" y="9795"/>
                    <a:pt x="20867" y="9795"/>
                    <a:pt x="20867" y="979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marL="0" marR="0" lvl="0" indent="0" defTabSz="91440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kumimoji="0" sz="4499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1" name="Group 1356">
            <a:extLst>
              <a:ext uri="{FF2B5EF4-FFF2-40B4-BE49-F238E27FC236}">
                <a16:creationId xmlns="" xmlns:a16="http://schemas.microsoft.com/office/drawing/2014/main" id="{437A8129-7467-47F3-BBE9-6DC2D9689FDF}"/>
              </a:ext>
            </a:extLst>
          </p:cNvPr>
          <p:cNvGrpSpPr/>
          <p:nvPr/>
        </p:nvGrpSpPr>
        <p:grpSpPr>
          <a:xfrm>
            <a:off x="2296957" y="4474998"/>
            <a:ext cx="559901" cy="559901"/>
            <a:chOff x="0" y="0"/>
            <a:chExt cx="1243363" cy="1243363"/>
          </a:xfrm>
        </p:grpSpPr>
        <p:sp>
          <p:nvSpPr>
            <p:cNvPr id="42" name="Shape 1351">
              <a:extLst>
                <a:ext uri="{FF2B5EF4-FFF2-40B4-BE49-F238E27FC236}">
                  <a16:creationId xmlns="" xmlns:a16="http://schemas.microsoft.com/office/drawing/2014/main" id="{C1755608-C28D-4D22-B716-8A6B02672183}"/>
                </a:ext>
              </a:extLst>
            </p:cNvPr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gradFill>
              <a:gsLst>
                <a:gs pos="0">
                  <a:srgbClr val="DFA118"/>
                </a:gs>
                <a:gs pos="100000">
                  <a:srgbClr val="AF4838"/>
                </a:gs>
              </a:gsLst>
              <a:lin ang="0" scaled="0"/>
            </a:gra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marL="0" marR="0" lvl="0" indent="0" defTabSz="91440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kumimoji="0" sz="4499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43" name="Group 1355">
              <a:extLst>
                <a:ext uri="{FF2B5EF4-FFF2-40B4-BE49-F238E27FC236}">
                  <a16:creationId xmlns="" xmlns:a16="http://schemas.microsoft.com/office/drawing/2014/main" id="{146030E0-76B0-434E-90E0-8F2247DC092D}"/>
                </a:ext>
              </a:extLst>
            </p:cNvPr>
            <p:cNvGrpSpPr/>
            <p:nvPr/>
          </p:nvGrpSpPr>
          <p:grpSpPr>
            <a:xfrm>
              <a:off x="356142" y="391541"/>
              <a:ext cx="533285" cy="457201"/>
              <a:chOff x="0" y="0"/>
              <a:chExt cx="533283" cy="457200"/>
            </a:xfrm>
          </p:grpSpPr>
          <p:sp>
            <p:nvSpPr>
              <p:cNvPr id="44" name="Shape 1352">
                <a:extLst>
                  <a:ext uri="{FF2B5EF4-FFF2-40B4-BE49-F238E27FC236}">
                    <a16:creationId xmlns="" xmlns:a16="http://schemas.microsoft.com/office/drawing/2014/main" id="{69743EEF-C511-413F-9CE7-A7929D6DA595}"/>
                  </a:ext>
                </a:extLst>
              </p:cNvPr>
              <p:cNvSpPr/>
              <p:nvPr/>
            </p:nvSpPr>
            <p:spPr>
              <a:xfrm>
                <a:off x="0" y="76178"/>
                <a:ext cx="85718" cy="3810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949" y="1114"/>
                    </a:moveTo>
                    <a:cubicBezTo>
                      <a:pt x="1650" y="1857"/>
                      <a:pt x="0" y="2746"/>
                      <a:pt x="0" y="3780"/>
                    </a:cubicBezTo>
                    <a:lnTo>
                      <a:pt x="0" y="17820"/>
                    </a:lnTo>
                    <a:cubicBezTo>
                      <a:pt x="0" y="18855"/>
                      <a:pt x="1650" y="19744"/>
                      <a:pt x="4949" y="20487"/>
                    </a:cubicBezTo>
                    <a:cubicBezTo>
                      <a:pt x="8249" y="21229"/>
                      <a:pt x="12200" y="21600"/>
                      <a:pt x="16803" y="21600"/>
                    </a:cubicBezTo>
                    <a:lnTo>
                      <a:pt x="21600" y="21600"/>
                    </a:lnTo>
                    <a:lnTo>
                      <a:pt x="21600" y="0"/>
                    </a:lnTo>
                    <a:lnTo>
                      <a:pt x="16803" y="0"/>
                    </a:lnTo>
                    <a:cubicBezTo>
                      <a:pt x="12200" y="0"/>
                      <a:pt x="8249" y="372"/>
                      <a:pt x="4949" y="1114"/>
                    </a:cubicBezTo>
                    <a:cubicBezTo>
                      <a:pt x="4949" y="1114"/>
                      <a:pt x="4949" y="1114"/>
                      <a:pt x="4949" y="11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marL="0" marR="0" lvl="0" indent="0" defTabSz="91440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kumimoji="0" sz="4499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5" name="Shape 1353">
                <a:extLst>
                  <a:ext uri="{FF2B5EF4-FFF2-40B4-BE49-F238E27FC236}">
                    <a16:creationId xmlns="" xmlns:a16="http://schemas.microsoft.com/office/drawing/2014/main" id="{20CD96BA-4808-4BBB-BA28-C8E31C2D2655}"/>
                  </a:ext>
                </a:extLst>
              </p:cNvPr>
              <p:cNvSpPr/>
              <p:nvPr/>
            </p:nvSpPr>
            <p:spPr>
              <a:xfrm>
                <a:off x="113393" y="0"/>
                <a:ext cx="304819" cy="4572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200" y="3600"/>
                    </a:moveTo>
                    <a:lnTo>
                      <a:pt x="5400" y="3600"/>
                    </a:lnTo>
                    <a:lnTo>
                      <a:pt x="5400" y="1800"/>
                    </a:lnTo>
                    <a:lnTo>
                      <a:pt x="16200" y="1800"/>
                    </a:lnTo>
                    <a:cubicBezTo>
                      <a:pt x="16200" y="1800"/>
                      <a:pt x="16200" y="3600"/>
                      <a:pt x="16200" y="3600"/>
                    </a:cubicBezTo>
                    <a:close/>
                    <a:moveTo>
                      <a:pt x="18900" y="1350"/>
                    </a:moveTo>
                    <a:cubicBezTo>
                      <a:pt x="18900" y="975"/>
                      <a:pt x="18703" y="657"/>
                      <a:pt x="18308" y="394"/>
                    </a:cubicBezTo>
                    <a:cubicBezTo>
                      <a:pt x="17915" y="131"/>
                      <a:pt x="17437" y="0"/>
                      <a:pt x="16875" y="0"/>
                    </a:cubicBezTo>
                    <a:lnTo>
                      <a:pt x="4725" y="0"/>
                    </a:lnTo>
                    <a:cubicBezTo>
                      <a:pt x="4163" y="0"/>
                      <a:pt x="3685" y="131"/>
                      <a:pt x="3291" y="394"/>
                    </a:cubicBezTo>
                    <a:cubicBezTo>
                      <a:pt x="2897" y="656"/>
                      <a:pt x="2700" y="975"/>
                      <a:pt x="2700" y="1350"/>
                    </a:cubicBezTo>
                    <a:lnTo>
                      <a:pt x="2700" y="3600"/>
                    </a:lnTo>
                    <a:lnTo>
                      <a:pt x="0" y="3600"/>
                    </a:ln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3600"/>
                    </a:lnTo>
                    <a:lnTo>
                      <a:pt x="18900" y="3600"/>
                    </a:lnTo>
                    <a:cubicBezTo>
                      <a:pt x="18900" y="3600"/>
                      <a:pt x="18900" y="1350"/>
                      <a:pt x="18900" y="13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marL="0" marR="0" lvl="0" indent="0" defTabSz="91440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kumimoji="0" sz="4499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6" name="Shape 1354">
                <a:extLst>
                  <a:ext uri="{FF2B5EF4-FFF2-40B4-BE49-F238E27FC236}">
                    <a16:creationId xmlns="" xmlns:a16="http://schemas.microsoft.com/office/drawing/2014/main" id="{842DDE99-0933-4FBC-BCD2-9DFC80FF7A1A}"/>
                  </a:ext>
                </a:extLst>
              </p:cNvPr>
              <p:cNvSpPr/>
              <p:nvPr/>
            </p:nvSpPr>
            <p:spPr>
              <a:xfrm>
                <a:off x="447548" y="76178"/>
                <a:ext cx="85736" cy="3810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652" y="1114"/>
                    </a:moveTo>
                    <a:cubicBezTo>
                      <a:pt x="13348" y="372"/>
                      <a:pt x="9402" y="0"/>
                      <a:pt x="4800" y="0"/>
                    </a:cubicBezTo>
                    <a:lnTo>
                      <a:pt x="0" y="0"/>
                    </a:lnTo>
                    <a:lnTo>
                      <a:pt x="0" y="21600"/>
                    </a:lnTo>
                    <a:lnTo>
                      <a:pt x="4800" y="21600"/>
                    </a:lnTo>
                    <a:cubicBezTo>
                      <a:pt x="9402" y="21600"/>
                      <a:pt x="13348" y="21229"/>
                      <a:pt x="16652" y="20487"/>
                    </a:cubicBezTo>
                    <a:cubicBezTo>
                      <a:pt x="19951" y="19744"/>
                      <a:pt x="21600" y="18855"/>
                      <a:pt x="21600" y="17820"/>
                    </a:cubicBezTo>
                    <a:lnTo>
                      <a:pt x="21600" y="3780"/>
                    </a:lnTo>
                    <a:cubicBezTo>
                      <a:pt x="21600" y="2746"/>
                      <a:pt x="19951" y="1857"/>
                      <a:pt x="16652" y="1114"/>
                    </a:cubicBezTo>
                    <a:cubicBezTo>
                      <a:pt x="16652" y="1114"/>
                      <a:pt x="16652" y="1114"/>
                      <a:pt x="16652" y="11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marL="0" marR="0" lvl="0" indent="0" defTabSz="91440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kumimoji="0" sz="4499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sp>
        <p:nvSpPr>
          <p:cNvPr id="47" name="TextBox 44">
            <a:extLst>
              <a:ext uri="{FF2B5EF4-FFF2-40B4-BE49-F238E27FC236}">
                <a16:creationId xmlns="" xmlns:a16="http://schemas.microsoft.com/office/drawing/2014/main" id="{30396E68-6A53-4DA8-A98A-CB54C960B62A}"/>
              </a:ext>
            </a:extLst>
          </p:cNvPr>
          <p:cNvSpPr txBox="1"/>
          <p:nvPr/>
        </p:nvSpPr>
        <p:spPr>
          <a:xfrm>
            <a:off x="2296960" y="3077023"/>
            <a:ext cx="1845526" cy="59093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9144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48" name="Text Placeholder 4">
            <a:extLst>
              <a:ext uri="{FF2B5EF4-FFF2-40B4-BE49-F238E27FC236}">
                <a16:creationId xmlns="" xmlns:a16="http://schemas.microsoft.com/office/drawing/2014/main" id="{54E997FD-90EA-40FE-B1F5-B05A9C271F71}"/>
              </a:ext>
            </a:extLst>
          </p:cNvPr>
          <p:cNvSpPr txBox="1">
            <a:spLocks/>
          </p:cNvSpPr>
          <p:nvPr/>
        </p:nvSpPr>
        <p:spPr>
          <a:xfrm>
            <a:off x="2324324" y="2773463"/>
            <a:ext cx="2274568" cy="236603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base">
              <a:lnSpc>
                <a:spcPct val="120000"/>
              </a:lnSpc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点击请替换文字内容</a:t>
            </a:r>
            <a:endParaRPr lang="en-GB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49" name="TextBox 46">
            <a:extLst>
              <a:ext uri="{FF2B5EF4-FFF2-40B4-BE49-F238E27FC236}">
                <a16:creationId xmlns="" xmlns:a16="http://schemas.microsoft.com/office/drawing/2014/main" id="{F2C927FB-E587-4409-A333-EFA22E5B78ED}"/>
              </a:ext>
            </a:extLst>
          </p:cNvPr>
          <p:cNvSpPr txBox="1"/>
          <p:nvPr/>
        </p:nvSpPr>
        <p:spPr>
          <a:xfrm>
            <a:off x="4515675" y="3077023"/>
            <a:ext cx="1845526" cy="59093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9144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50" name="Text Placeholder 4">
            <a:extLst>
              <a:ext uri="{FF2B5EF4-FFF2-40B4-BE49-F238E27FC236}">
                <a16:creationId xmlns="" xmlns:a16="http://schemas.microsoft.com/office/drawing/2014/main" id="{F2FB0DA4-EBAA-4E3B-A4A2-8FB2C3116739}"/>
              </a:ext>
            </a:extLst>
          </p:cNvPr>
          <p:cNvSpPr txBox="1">
            <a:spLocks/>
          </p:cNvSpPr>
          <p:nvPr/>
        </p:nvSpPr>
        <p:spPr>
          <a:xfrm>
            <a:off x="4543039" y="2773463"/>
            <a:ext cx="2384661" cy="236603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base">
              <a:lnSpc>
                <a:spcPct val="120000"/>
              </a:lnSpc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点击请替换文字内容</a:t>
            </a:r>
            <a:endParaRPr lang="en-GB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51" name="TextBox 48">
            <a:extLst>
              <a:ext uri="{FF2B5EF4-FFF2-40B4-BE49-F238E27FC236}">
                <a16:creationId xmlns="" xmlns:a16="http://schemas.microsoft.com/office/drawing/2014/main" id="{5B631C48-7C2D-481E-96DA-3601EF9A236D}"/>
              </a:ext>
            </a:extLst>
          </p:cNvPr>
          <p:cNvSpPr txBox="1"/>
          <p:nvPr/>
        </p:nvSpPr>
        <p:spPr>
          <a:xfrm>
            <a:off x="6734391" y="3077023"/>
            <a:ext cx="1845526" cy="59093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9144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52" name="Text Placeholder 4">
            <a:extLst>
              <a:ext uri="{FF2B5EF4-FFF2-40B4-BE49-F238E27FC236}">
                <a16:creationId xmlns="" xmlns:a16="http://schemas.microsoft.com/office/drawing/2014/main" id="{06106297-B51F-41A7-B60B-980FB7D89CD9}"/>
              </a:ext>
            </a:extLst>
          </p:cNvPr>
          <p:cNvSpPr txBox="1">
            <a:spLocks/>
          </p:cNvSpPr>
          <p:nvPr/>
        </p:nvSpPr>
        <p:spPr>
          <a:xfrm>
            <a:off x="6761756" y="2773463"/>
            <a:ext cx="2274568" cy="236603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base">
              <a:lnSpc>
                <a:spcPct val="120000"/>
              </a:lnSpc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点击请替换文字内容</a:t>
            </a:r>
            <a:endParaRPr lang="en-GB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53" name="TextBox 50">
            <a:extLst>
              <a:ext uri="{FF2B5EF4-FFF2-40B4-BE49-F238E27FC236}">
                <a16:creationId xmlns="" xmlns:a16="http://schemas.microsoft.com/office/drawing/2014/main" id="{3CC828B9-9446-41FA-9B22-E6906DF4319D}"/>
              </a:ext>
            </a:extLst>
          </p:cNvPr>
          <p:cNvSpPr txBox="1"/>
          <p:nvPr/>
        </p:nvSpPr>
        <p:spPr>
          <a:xfrm>
            <a:off x="8953104" y="3077023"/>
            <a:ext cx="1845526" cy="59093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9144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54" name="Text Placeholder 4">
            <a:extLst>
              <a:ext uri="{FF2B5EF4-FFF2-40B4-BE49-F238E27FC236}">
                <a16:creationId xmlns="" xmlns:a16="http://schemas.microsoft.com/office/drawing/2014/main" id="{3A842937-CF77-4D28-8F0A-05C48D62029B}"/>
              </a:ext>
            </a:extLst>
          </p:cNvPr>
          <p:cNvSpPr txBox="1">
            <a:spLocks/>
          </p:cNvSpPr>
          <p:nvPr/>
        </p:nvSpPr>
        <p:spPr>
          <a:xfrm>
            <a:off x="8980470" y="2773463"/>
            <a:ext cx="2274568" cy="236603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base">
              <a:lnSpc>
                <a:spcPct val="120000"/>
              </a:lnSpc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点击请替换文字内容</a:t>
            </a:r>
            <a:endParaRPr lang="en-GB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55" name="TextBox 52">
            <a:extLst>
              <a:ext uri="{FF2B5EF4-FFF2-40B4-BE49-F238E27FC236}">
                <a16:creationId xmlns="" xmlns:a16="http://schemas.microsoft.com/office/drawing/2014/main" id="{FEF6EBF3-B08E-4EA7-BF34-7F700104442A}"/>
              </a:ext>
            </a:extLst>
          </p:cNvPr>
          <p:cNvSpPr txBox="1"/>
          <p:nvPr/>
        </p:nvSpPr>
        <p:spPr>
          <a:xfrm>
            <a:off x="2296960" y="5513824"/>
            <a:ext cx="1845526" cy="59093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9144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56" name="Text Placeholder 4">
            <a:extLst>
              <a:ext uri="{FF2B5EF4-FFF2-40B4-BE49-F238E27FC236}">
                <a16:creationId xmlns="" xmlns:a16="http://schemas.microsoft.com/office/drawing/2014/main" id="{55EBAEDC-ADCC-493C-AE43-8ECCFB4ADC81}"/>
              </a:ext>
            </a:extLst>
          </p:cNvPr>
          <p:cNvSpPr txBox="1">
            <a:spLocks/>
          </p:cNvSpPr>
          <p:nvPr/>
        </p:nvSpPr>
        <p:spPr>
          <a:xfrm>
            <a:off x="2324324" y="5210261"/>
            <a:ext cx="2274568" cy="236603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base">
              <a:lnSpc>
                <a:spcPct val="120000"/>
              </a:lnSpc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点击请替换文字内容</a:t>
            </a:r>
            <a:endParaRPr lang="en-GB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57" name="TextBox 54">
            <a:extLst>
              <a:ext uri="{FF2B5EF4-FFF2-40B4-BE49-F238E27FC236}">
                <a16:creationId xmlns="" xmlns:a16="http://schemas.microsoft.com/office/drawing/2014/main" id="{14DF5D6C-50B3-4404-A3C0-F88C5FD6B88C}"/>
              </a:ext>
            </a:extLst>
          </p:cNvPr>
          <p:cNvSpPr txBox="1"/>
          <p:nvPr/>
        </p:nvSpPr>
        <p:spPr>
          <a:xfrm>
            <a:off x="4515675" y="5513824"/>
            <a:ext cx="1845526" cy="59093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9144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58" name="Text Placeholder 4">
            <a:extLst>
              <a:ext uri="{FF2B5EF4-FFF2-40B4-BE49-F238E27FC236}">
                <a16:creationId xmlns="" xmlns:a16="http://schemas.microsoft.com/office/drawing/2014/main" id="{37C0DA8B-BC96-4D08-8AC1-A8CE9CD4003A}"/>
              </a:ext>
            </a:extLst>
          </p:cNvPr>
          <p:cNvSpPr txBox="1">
            <a:spLocks/>
          </p:cNvSpPr>
          <p:nvPr/>
        </p:nvSpPr>
        <p:spPr>
          <a:xfrm>
            <a:off x="4543039" y="5210261"/>
            <a:ext cx="2384661" cy="236603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base">
              <a:lnSpc>
                <a:spcPct val="120000"/>
              </a:lnSpc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点击请替换文字内容</a:t>
            </a:r>
            <a:endParaRPr lang="en-GB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59" name="TextBox 56">
            <a:extLst>
              <a:ext uri="{FF2B5EF4-FFF2-40B4-BE49-F238E27FC236}">
                <a16:creationId xmlns="" xmlns:a16="http://schemas.microsoft.com/office/drawing/2014/main" id="{5E87F441-DABF-4C9A-8A58-4247555B355E}"/>
              </a:ext>
            </a:extLst>
          </p:cNvPr>
          <p:cNvSpPr txBox="1"/>
          <p:nvPr/>
        </p:nvSpPr>
        <p:spPr>
          <a:xfrm>
            <a:off x="6734391" y="5513824"/>
            <a:ext cx="1845526" cy="59093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9144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60" name="Text Placeholder 4">
            <a:extLst>
              <a:ext uri="{FF2B5EF4-FFF2-40B4-BE49-F238E27FC236}">
                <a16:creationId xmlns="" xmlns:a16="http://schemas.microsoft.com/office/drawing/2014/main" id="{A1AD7E1C-AE11-473D-B8AB-0CEAB451CDBE}"/>
              </a:ext>
            </a:extLst>
          </p:cNvPr>
          <p:cNvSpPr txBox="1">
            <a:spLocks/>
          </p:cNvSpPr>
          <p:nvPr/>
        </p:nvSpPr>
        <p:spPr>
          <a:xfrm>
            <a:off x="6761756" y="5210261"/>
            <a:ext cx="2274568" cy="236603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base">
              <a:lnSpc>
                <a:spcPct val="120000"/>
              </a:lnSpc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点击请替换文字内容</a:t>
            </a:r>
            <a:endParaRPr lang="en-GB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61" name="TextBox 58">
            <a:extLst>
              <a:ext uri="{FF2B5EF4-FFF2-40B4-BE49-F238E27FC236}">
                <a16:creationId xmlns="" xmlns:a16="http://schemas.microsoft.com/office/drawing/2014/main" id="{A84F53CE-C5C0-49B0-8236-DEC59E4F7A6F}"/>
              </a:ext>
            </a:extLst>
          </p:cNvPr>
          <p:cNvSpPr txBox="1"/>
          <p:nvPr/>
        </p:nvSpPr>
        <p:spPr>
          <a:xfrm>
            <a:off x="8953104" y="5513824"/>
            <a:ext cx="1845526" cy="59093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9144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62" name="Text Placeholder 4">
            <a:extLst>
              <a:ext uri="{FF2B5EF4-FFF2-40B4-BE49-F238E27FC236}">
                <a16:creationId xmlns="" xmlns:a16="http://schemas.microsoft.com/office/drawing/2014/main" id="{CECC8FE5-B38E-4E93-9E31-5986D7B03EA9}"/>
              </a:ext>
            </a:extLst>
          </p:cNvPr>
          <p:cNvSpPr txBox="1">
            <a:spLocks/>
          </p:cNvSpPr>
          <p:nvPr/>
        </p:nvSpPr>
        <p:spPr>
          <a:xfrm>
            <a:off x="8980470" y="5210261"/>
            <a:ext cx="2274568" cy="236603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base">
              <a:lnSpc>
                <a:spcPct val="120000"/>
              </a:lnSpc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点击请替换文字内容</a:t>
            </a:r>
            <a:endParaRPr lang="en-GB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842013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836 1.85185E-6 L -1.45833E-6 1.85185E-6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24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081 -7.40741E-7 L 4.58333E-6 -7.40741E-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3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00"/>
                            </p:stCondLst>
                            <p:childTnLst>
                              <p:par>
                                <p:cTn id="4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000"/>
                            </p:stCondLst>
                            <p:childTnLst>
                              <p:par>
                                <p:cTn id="5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5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000"/>
                            </p:stCondLst>
                            <p:childTnLst>
                              <p:par>
                                <p:cTn id="6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5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9000"/>
                            </p:stCondLst>
                            <p:childTnLst>
                              <p:par>
                                <p:cTn id="7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95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000"/>
                            </p:stCondLst>
                            <p:childTnLst>
                              <p:par>
                                <p:cTn id="8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500"/>
                            </p:stCondLst>
                            <p:childTnLst>
                              <p:par>
                                <p:cTn id="8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1000"/>
                            </p:stCondLst>
                            <p:childTnLst>
                              <p:par>
                                <p:cTn id="8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1500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2000"/>
                            </p:stCondLst>
                            <p:childTnLst>
                              <p:par>
                                <p:cTn id="9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3500"/>
                            </p:stCondLst>
                            <p:childTnLst>
                              <p:par>
                                <p:cTn id="1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4500"/>
                            </p:stCondLst>
                            <p:childTnLst>
                              <p:par>
                                <p:cTn id="1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6000"/>
                            </p:stCondLst>
                            <p:childTnLst>
                              <p:par>
                                <p:cTn id="12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7000"/>
                            </p:stCondLst>
                            <p:childTnLst>
                              <p:par>
                                <p:cTn id="13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7500"/>
                            </p:stCondLst>
                            <p:childTnLst>
                              <p:par>
                                <p:cTn id="1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8000"/>
                            </p:stCondLst>
                            <p:childTnLst>
                              <p:par>
                                <p:cTn id="14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4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8500"/>
                            </p:stCondLst>
                            <p:childTnLst>
                              <p:par>
                                <p:cTn id="14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9000"/>
                            </p:stCondLst>
                            <p:childTnLst>
                              <p:par>
                                <p:cTn id="1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9500"/>
                            </p:stCondLst>
                            <p:childTnLst>
                              <p:par>
                                <p:cTn id="1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animBg="1"/>
      <p:bldP spid="3" grpId="1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47" grpId="0"/>
      <p:bldP spid="48" grpId="0" build="p"/>
      <p:bldP spid="49" grpId="0"/>
      <p:bldP spid="50" grpId="0" build="p"/>
      <p:bldP spid="51" grpId="0"/>
      <p:bldP spid="52" grpId="0" build="p"/>
      <p:bldP spid="53" grpId="0"/>
      <p:bldP spid="54" grpId="0" build="p"/>
      <p:bldP spid="55" grpId="0"/>
      <p:bldP spid="56" grpId="0" build="p"/>
      <p:bldP spid="57" grpId="0"/>
      <p:bldP spid="58" grpId="0" build="p"/>
      <p:bldP spid="59" grpId="0"/>
      <p:bldP spid="60" grpId="0" build="p"/>
      <p:bldP spid="61" grpId="0"/>
      <p:bldP spid="62" grpId="0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148</TotalTime>
  <Words>6233</Words>
  <Application>Microsoft Office PowerPoint</Application>
  <PresentationFormat>宽屏</PresentationFormat>
  <Paragraphs>277</Paragraphs>
  <Slides>27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1" baseType="lpstr">
      <vt:lpstr>Gill Sans</vt:lpstr>
      <vt:lpstr>Meiryo</vt:lpstr>
      <vt:lpstr>Meiryo UI</vt:lpstr>
      <vt:lpstr>Microsoft YaHei UI</vt:lpstr>
      <vt:lpstr>Open Sans</vt:lpstr>
      <vt:lpstr>等线</vt:lpstr>
      <vt:lpstr>等线 Light</vt:lpstr>
      <vt:lpstr>方正兰亭黑_GBK</vt:lpstr>
      <vt:lpstr>宋体</vt:lpstr>
      <vt:lpstr>微软雅黑</vt:lpstr>
      <vt:lpstr>Arial</vt:lpstr>
      <vt:lpstr>Calibri</vt:lpstr>
      <vt:lpstr>Calibri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燃品堂 PPT</dc:creator>
  <cp:keywords>www.51pptmoban.com</cp:keywords>
  <cp:lastModifiedBy>阳光 男孩</cp:lastModifiedBy>
  <cp:revision>32</cp:revision>
  <dcterms:created xsi:type="dcterms:W3CDTF">2017-05-21T05:34:57Z</dcterms:created>
  <dcterms:modified xsi:type="dcterms:W3CDTF">2019-01-09T13:34:31Z</dcterms:modified>
</cp:coreProperties>
</file>