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3" r:id="rId5"/>
    <p:sldId id="258" r:id="rId6"/>
    <p:sldId id="264" r:id="rId7"/>
    <p:sldId id="269" r:id="rId8"/>
    <p:sldId id="271" r:id="rId9"/>
    <p:sldId id="265" r:id="rId10"/>
    <p:sldId id="267" r:id="rId11"/>
    <p:sldId id="273" r:id="rId12"/>
    <p:sldId id="266" r:id="rId13"/>
    <p:sldId id="270" r:id="rId14"/>
    <p:sldId id="278" r:id="rId15"/>
    <p:sldId id="279" r:id="rId16"/>
    <p:sldId id="28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71B5"/>
    <a:srgbClr val="FFC721"/>
    <a:srgbClr val="CE1010"/>
    <a:srgbClr val="C67518"/>
    <a:srgbClr val="CE1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200" y="1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22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B6E21-474A-479B-93ED-67C3F78EFB22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A9B4D-3C34-491A-A6F5-354D454BBD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196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CE1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9430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48202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1126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6853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4431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9606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7053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2559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95775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2060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40935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1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F9F36-0C79-4071-ADE4-EA901B11584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8A306-1200-48CD-A098-8CEBDE1633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06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1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椭圆 353"/>
          <p:cNvSpPr/>
          <p:nvPr/>
        </p:nvSpPr>
        <p:spPr>
          <a:xfrm>
            <a:off x="3540830" y="320175"/>
            <a:ext cx="5049745" cy="457621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7" name="组合 396"/>
          <p:cNvGrpSpPr/>
          <p:nvPr/>
        </p:nvGrpSpPr>
        <p:grpSpPr>
          <a:xfrm>
            <a:off x="-12019" y="2441219"/>
            <a:ext cx="12199739" cy="2478821"/>
            <a:chOff x="-12019" y="2441219"/>
            <a:chExt cx="12199739" cy="2478821"/>
          </a:xfrm>
        </p:grpSpPr>
        <p:sp>
          <p:nvSpPr>
            <p:cNvPr id="163" name="矩形 162"/>
            <p:cNvSpPr/>
            <p:nvPr/>
          </p:nvSpPr>
          <p:spPr>
            <a:xfrm>
              <a:off x="-12019" y="2441219"/>
              <a:ext cx="12192000" cy="2070036"/>
            </a:xfrm>
            <a:prstGeom prst="rect">
              <a:avLst/>
            </a:prstGeom>
            <a:pattFill prst="solidDmnd">
              <a:fgClr>
                <a:srgbClr val="CE1010"/>
              </a:fgClr>
              <a:bgClr>
                <a:srgbClr val="FFC72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 395"/>
            <p:cNvSpPr/>
            <p:nvPr/>
          </p:nvSpPr>
          <p:spPr>
            <a:xfrm>
              <a:off x="-4280" y="4504388"/>
              <a:ext cx="12192000" cy="415652"/>
            </a:xfrm>
            <a:prstGeom prst="rect">
              <a:avLst/>
            </a:prstGeom>
            <a:solidFill>
              <a:srgbClr val="317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844224" y="5424438"/>
            <a:ext cx="1084204" cy="1082568"/>
            <a:chOff x="0" y="6227393"/>
            <a:chExt cx="1084204" cy="1082568"/>
          </a:xfrm>
        </p:grpSpPr>
        <p:sp>
          <p:nvSpPr>
            <p:cNvPr id="3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5" name="椭圆 3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3478" y="6022270"/>
            <a:ext cx="1084204" cy="1082568"/>
            <a:chOff x="0" y="6227393"/>
            <a:chExt cx="1084204" cy="1082568"/>
          </a:xfrm>
        </p:grpSpPr>
        <p:sp>
          <p:nvSpPr>
            <p:cNvPr id="3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2" name="椭圆 3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62917" y="5491304"/>
            <a:ext cx="1084204" cy="1082568"/>
            <a:chOff x="0" y="6227393"/>
            <a:chExt cx="1084204" cy="1082568"/>
          </a:xfrm>
        </p:grpSpPr>
        <p:sp>
          <p:nvSpPr>
            <p:cNvPr id="2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9" name="椭圆 2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58790" y="5917906"/>
            <a:ext cx="1515713" cy="1513426"/>
            <a:chOff x="0" y="6227393"/>
            <a:chExt cx="1084204" cy="1082568"/>
          </a:xfrm>
        </p:grpSpPr>
        <p:sp>
          <p:nvSpPr>
            <p:cNvPr id="2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6" name="椭圆 2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61235" y="5411098"/>
            <a:ext cx="1610236" cy="1607806"/>
            <a:chOff x="0" y="6227393"/>
            <a:chExt cx="1084204" cy="1082568"/>
          </a:xfrm>
        </p:grpSpPr>
        <p:sp>
          <p:nvSpPr>
            <p:cNvPr id="2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3" name="椭圆 2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16913" y="6241042"/>
            <a:ext cx="1084204" cy="1082568"/>
            <a:chOff x="0" y="6227393"/>
            <a:chExt cx="1084204" cy="1082568"/>
          </a:xfrm>
        </p:grpSpPr>
        <p:sp>
          <p:nvSpPr>
            <p:cNvPr id="1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0" name="椭圆 1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94841" y="5775432"/>
            <a:ext cx="1084204" cy="1082568"/>
            <a:chOff x="0" y="6227393"/>
            <a:chExt cx="1084204" cy="1082568"/>
          </a:xfrm>
        </p:grpSpPr>
        <p:sp>
          <p:nvSpPr>
            <p:cNvPr id="1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4" name="椭圆 1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6227393"/>
            <a:ext cx="1084204" cy="1082568"/>
            <a:chOff x="0" y="6227393"/>
            <a:chExt cx="1084204" cy="1082568"/>
          </a:xfrm>
        </p:grpSpPr>
        <p:sp>
          <p:nvSpPr>
            <p:cNvPr id="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" name="椭圆 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6361" y="6092404"/>
            <a:ext cx="1084204" cy="1082568"/>
            <a:chOff x="0" y="6227393"/>
            <a:chExt cx="1084204" cy="1082568"/>
          </a:xfrm>
        </p:grpSpPr>
        <p:sp>
          <p:nvSpPr>
            <p:cNvPr id="1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7" name="椭圆 1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94110" y="5574591"/>
            <a:ext cx="1084204" cy="1082568"/>
            <a:chOff x="0" y="6227393"/>
            <a:chExt cx="1084204" cy="1082568"/>
          </a:xfrm>
        </p:grpSpPr>
        <p:sp>
          <p:nvSpPr>
            <p:cNvPr id="3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8" name="椭圆 3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99438" y="5911380"/>
            <a:ext cx="1084204" cy="1082568"/>
            <a:chOff x="0" y="6227393"/>
            <a:chExt cx="1084204" cy="1082568"/>
          </a:xfrm>
        </p:grpSpPr>
        <p:sp>
          <p:nvSpPr>
            <p:cNvPr id="4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1" name="椭圆 4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99541" y="5381593"/>
            <a:ext cx="1533675" cy="1531361"/>
            <a:chOff x="0" y="6227393"/>
            <a:chExt cx="1084204" cy="1082568"/>
          </a:xfrm>
        </p:grpSpPr>
        <p:sp>
          <p:nvSpPr>
            <p:cNvPr id="4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4" name="椭圆 4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64751" y="6237874"/>
            <a:ext cx="1084204" cy="1082568"/>
            <a:chOff x="0" y="6227393"/>
            <a:chExt cx="1084204" cy="1082568"/>
          </a:xfrm>
        </p:grpSpPr>
        <p:sp>
          <p:nvSpPr>
            <p:cNvPr id="4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7" name="椭圆 4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7207" y="5216366"/>
            <a:ext cx="1084204" cy="1082568"/>
            <a:chOff x="0" y="6227393"/>
            <a:chExt cx="1084204" cy="1082568"/>
          </a:xfrm>
        </p:grpSpPr>
        <p:sp>
          <p:nvSpPr>
            <p:cNvPr id="4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0" name="椭圆 4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22873" y="6130152"/>
            <a:ext cx="1084204" cy="1082568"/>
            <a:chOff x="0" y="6227393"/>
            <a:chExt cx="1084204" cy="1082568"/>
          </a:xfrm>
        </p:grpSpPr>
        <p:sp>
          <p:nvSpPr>
            <p:cNvPr id="5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3" name="椭圆 5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511119" y="5664542"/>
            <a:ext cx="1084204" cy="1082568"/>
            <a:chOff x="0" y="6227393"/>
            <a:chExt cx="1084204" cy="1082568"/>
          </a:xfrm>
        </p:grpSpPr>
        <p:sp>
          <p:nvSpPr>
            <p:cNvPr id="5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6" name="椭圆 5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705960" y="6116502"/>
            <a:ext cx="1342100" cy="1340075"/>
            <a:chOff x="0" y="6227393"/>
            <a:chExt cx="1084204" cy="1082568"/>
          </a:xfrm>
        </p:grpSpPr>
        <p:sp>
          <p:nvSpPr>
            <p:cNvPr id="5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9" name="椭圆 5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77424" y="6076635"/>
            <a:ext cx="1462853" cy="1460646"/>
            <a:chOff x="0" y="6227393"/>
            <a:chExt cx="1084204" cy="1082568"/>
          </a:xfrm>
        </p:grpSpPr>
        <p:sp>
          <p:nvSpPr>
            <p:cNvPr id="6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62" name="椭圆 6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190628" y="5541915"/>
            <a:ext cx="1084204" cy="1082568"/>
            <a:chOff x="0" y="6227393"/>
            <a:chExt cx="1084204" cy="1082568"/>
          </a:xfrm>
        </p:grpSpPr>
        <p:sp>
          <p:nvSpPr>
            <p:cNvPr id="6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65" name="椭圆 6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72529" y="5970400"/>
            <a:ext cx="1084204" cy="1082568"/>
            <a:chOff x="0" y="6227393"/>
            <a:chExt cx="1084204" cy="1082568"/>
          </a:xfrm>
        </p:grpSpPr>
        <p:sp>
          <p:nvSpPr>
            <p:cNvPr id="6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68" name="椭圆 6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17872" y="5592363"/>
            <a:ext cx="1084204" cy="1082568"/>
            <a:chOff x="0" y="6227393"/>
            <a:chExt cx="1084204" cy="1082568"/>
          </a:xfrm>
        </p:grpSpPr>
        <p:sp>
          <p:nvSpPr>
            <p:cNvPr id="7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1" name="椭圆 7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137842" y="6296894"/>
            <a:ext cx="1084204" cy="1082568"/>
            <a:chOff x="0" y="6227393"/>
            <a:chExt cx="1084204" cy="1082568"/>
          </a:xfrm>
        </p:grpSpPr>
        <p:sp>
          <p:nvSpPr>
            <p:cNvPr id="7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4" name="椭圆 7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514040" y="5488136"/>
            <a:ext cx="1084204" cy="1082568"/>
            <a:chOff x="0" y="6227393"/>
            <a:chExt cx="1084204" cy="1082568"/>
          </a:xfrm>
        </p:grpSpPr>
        <p:sp>
          <p:nvSpPr>
            <p:cNvPr id="7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7" name="椭圆 7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37814" y="5795854"/>
            <a:ext cx="1631698" cy="1629236"/>
            <a:chOff x="0" y="6227393"/>
            <a:chExt cx="1084204" cy="1082568"/>
          </a:xfrm>
        </p:grpSpPr>
        <p:sp>
          <p:nvSpPr>
            <p:cNvPr id="7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0" name="椭圆 7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969915" y="5892889"/>
            <a:ext cx="1084204" cy="1082568"/>
            <a:chOff x="0" y="6227393"/>
            <a:chExt cx="1084204" cy="1082568"/>
          </a:xfrm>
        </p:grpSpPr>
        <p:sp>
          <p:nvSpPr>
            <p:cNvPr id="8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3" name="椭圆 8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179050" y="6175522"/>
            <a:ext cx="1289359" cy="1287413"/>
            <a:chOff x="0" y="6227393"/>
            <a:chExt cx="1084204" cy="1082568"/>
          </a:xfrm>
        </p:grpSpPr>
        <p:sp>
          <p:nvSpPr>
            <p:cNvPr id="8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6" name="椭圆 8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915539" y="6209457"/>
            <a:ext cx="1084204" cy="1082568"/>
            <a:chOff x="0" y="6227393"/>
            <a:chExt cx="1084204" cy="1082568"/>
          </a:xfrm>
        </p:grpSpPr>
        <p:sp>
          <p:nvSpPr>
            <p:cNvPr id="8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9" name="椭圆 8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860717" y="5635406"/>
            <a:ext cx="1084204" cy="1082568"/>
            <a:chOff x="0" y="6227393"/>
            <a:chExt cx="1084204" cy="1082568"/>
          </a:xfrm>
        </p:grpSpPr>
        <p:sp>
          <p:nvSpPr>
            <p:cNvPr id="9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92" name="椭圆 9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519145" y="5941191"/>
            <a:ext cx="1084204" cy="1082568"/>
            <a:chOff x="0" y="6227393"/>
            <a:chExt cx="1084204" cy="1082568"/>
          </a:xfrm>
        </p:grpSpPr>
        <p:sp>
          <p:nvSpPr>
            <p:cNvPr id="9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95" name="椭圆 9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050053" y="5458623"/>
            <a:ext cx="1084204" cy="1082568"/>
            <a:chOff x="0" y="6227393"/>
            <a:chExt cx="1084204" cy="1082568"/>
          </a:xfrm>
        </p:grpSpPr>
        <p:sp>
          <p:nvSpPr>
            <p:cNvPr id="9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98" name="椭圆 9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053515" y="6282044"/>
            <a:ext cx="1084204" cy="1082568"/>
            <a:chOff x="0" y="6227393"/>
            <a:chExt cx="1084204" cy="1082568"/>
          </a:xfrm>
        </p:grpSpPr>
        <p:sp>
          <p:nvSpPr>
            <p:cNvPr id="10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1" name="椭圆 10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962528" y="5248105"/>
            <a:ext cx="1490381" cy="1488132"/>
            <a:chOff x="0" y="6227393"/>
            <a:chExt cx="1084204" cy="1082568"/>
          </a:xfrm>
        </p:grpSpPr>
        <p:sp>
          <p:nvSpPr>
            <p:cNvPr id="10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4" name="椭圆 10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180931" y="6017717"/>
            <a:ext cx="1396102" cy="1393995"/>
            <a:chOff x="0" y="6227393"/>
            <a:chExt cx="1084204" cy="1082568"/>
          </a:xfrm>
        </p:grpSpPr>
        <p:sp>
          <p:nvSpPr>
            <p:cNvPr id="10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7" name="椭圆 10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438372" y="6170724"/>
            <a:ext cx="1137900" cy="1136183"/>
            <a:chOff x="0" y="6227393"/>
            <a:chExt cx="1084204" cy="1082568"/>
          </a:xfrm>
        </p:grpSpPr>
        <p:sp>
          <p:nvSpPr>
            <p:cNvPr id="10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10" name="椭圆 10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017510" y="6420943"/>
            <a:ext cx="1084204" cy="1082568"/>
            <a:chOff x="0" y="6227393"/>
            <a:chExt cx="1084204" cy="1082568"/>
          </a:xfrm>
        </p:grpSpPr>
        <p:sp>
          <p:nvSpPr>
            <p:cNvPr id="11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13" name="椭圆 11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0" name="Group 113"/>
          <p:cNvGrpSpPr/>
          <p:nvPr/>
        </p:nvGrpSpPr>
        <p:grpSpPr>
          <a:xfrm>
            <a:off x="1967906" y="359827"/>
            <a:ext cx="448402" cy="1740716"/>
            <a:chOff x="402458" y="6226575"/>
            <a:chExt cx="279287" cy="1084204"/>
          </a:xfrm>
          <a:gradFill>
            <a:gsLst>
              <a:gs pos="36000">
                <a:srgbClr val="C00000"/>
              </a:gs>
              <a:gs pos="73000">
                <a:srgbClr val="FFC721"/>
              </a:gs>
              <a:gs pos="100000">
                <a:srgbClr val="C00000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31" name="flower-with-dark-petals_16600"/>
            <p:cNvSpPr>
              <a:spLocks noChangeAspect="1"/>
            </p:cNvSpPr>
            <p:nvPr/>
          </p:nvSpPr>
          <p:spPr bwMode="auto">
            <a:xfrm>
              <a:off x="402458" y="6226575"/>
              <a:ext cx="279287" cy="1084204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" name="椭圆 115"/>
            <p:cNvSpPr/>
            <p:nvPr/>
          </p:nvSpPr>
          <p:spPr>
            <a:xfrm>
              <a:off x="462883" y="6490885"/>
              <a:ext cx="137801" cy="534948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1772010" y="5350750"/>
            <a:ext cx="1084204" cy="1082568"/>
            <a:chOff x="0" y="6227393"/>
            <a:chExt cx="1084204" cy="1082568"/>
          </a:xfrm>
        </p:grpSpPr>
        <p:sp>
          <p:nvSpPr>
            <p:cNvPr id="12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25" name="椭圆 12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1137719" y="5822940"/>
            <a:ext cx="1084204" cy="1082568"/>
            <a:chOff x="0" y="6227393"/>
            <a:chExt cx="1084204" cy="1082568"/>
          </a:xfrm>
        </p:grpSpPr>
        <p:sp>
          <p:nvSpPr>
            <p:cNvPr id="13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31" name="椭圆 13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496004" y="5738728"/>
            <a:ext cx="1074686" cy="1073064"/>
            <a:chOff x="0" y="6227393"/>
            <a:chExt cx="1084204" cy="1082568"/>
          </a:xfrm>
        </p:grpSpPr>
        <p:sp>
          <p:nvSpPr>
            <p:cNvPr id="13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37" name="椭圆 13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0573297" y="6253216"/>
            <a:ext cx="1084204" cy="1082568"/>
            <a:chOff x="0" y="6227393"/>
            <a:chExt cx="1084204" cy="1082568"/>
          </a:xfrm>
        </p:grpSpPr>
        <p:sp>
          <p:nvSpPr>
            <p:cNvPr id="13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40" name="椭圆 13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1391878" y="6028759"/>
            <a:ext cx="1482072" cy="1479836"/>
            <a:chOff x="0" y="6227393"/>
            <a:chExt cx="1084204" cy="1082568"/>
          </a:xfrm>
        </p:grpSpPr>
        <p:sp>
          <p:nvSpPr>
            <p:cNvPr id="14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46" name="椭圆 14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551867" y="5255178"/>
            <a:ext cx="5193560" cy="896502"/>
            <a:chOff x="3794927" y="4997409"/>
            <a:chExt cx="5193560" cy="896502"/>
          </a:xfrm>
        </p:grpSpPr>
        <p:sp>
          <p:nvSpPr>
            <p:cNvPr id="154" name="横卷形 153"/>
            <p:cNvSpPr/>
            <p:nvPr/>
          </p:nvSpPr>
          <p:spPr>
            <a:xfrm>
              <a:off x="3794927" y="4997409"/>
              <a:ext cx="5193560" cy="896502"/>
            </a:xfrm>
            <a:prstGeom prst="horizontalScroll">
              <a:avLst/>
            </a:prstGeom>
            <a:solidFill>
              <a:srgbClr val="FFC72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5169623" y="5225484"/>
              <a:ext cx="25122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n Shin Gothic P ExtraLight" panose="020B0003020203020207" pitchFamily="34" charset="-128"/>
                  <a:ea typeface="Gen Shin Gothic P ExtraLight" panose="020B0003020203020207" pitchFamily="34" charset="-128"/>
                  <a:cs typeface="Gen Shin Gothic P ExtraLight" panose="020B0003020203020207" pitchFamily="34" charset="-128"/>
                </a:rPr>
                <a:t>HAPPY NEW YEAR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n Shin Gothic P ExtraLight" panose="020B0003020203020207" pitchFamily="34" charset="-128"/>
                <a:ea typeface="Gen Shin Gothic P ExtraLight" panose="020B0003020203020207" pitchFamily="34" charset="-128"/>
                <a:cs typeface="Gen Shin Gothic P ExtraLight" panose="020B0003020203020207" pitchFamily="34" charset="-128"/>
              </a:endParaRPr>
            </a:p>
          </p:txBody>
        </p:sp>
        <p:cxnSp>
          <p:nvCxnSpPr>
            <p:cNvPr id="161" name="直接连接符 160"/>
            <p:cNvCxnSpPr/>
            <p:nvPr/>
          </p:nvCxnSpPr>
          <p:spPr>
            <a:xfrm>
              <a:off x="4453853" y="5411310"/>
              <a:ext cx="661143" cy="0"/>
            </a:xfrm>
            <a:prstGeom prst="line">
              <a:avLst/>
            </a:prstGeom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7729694" y="5411310"/>
              <a:ext cx="661143" cy="0"/>
            </a:xfrm>
            <a:prstGeom prst="line">
              <a:avLst/>
            </a:prstGeom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8" name="文本框 397"/>
          <p:cNvSpPr txBox="1"/>
          <p:nvPr/>
        </p:nvSpPr>
        <p:spPr>
          <a:xfrm>
            <a:off x="10659975" y="4521643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9119969" y="4521643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7592836" y="4506058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6088522" y="4506789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4548516" y="4506789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3021383" y="449120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1565885" y="4490812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25879" y="4490812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211663" y="1724876"/>
            <a:ext cx="12343957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猪事  大顺</a:t>
            </a:r>
            <a:endParaRPr lang="zh-CN" altLang="en-US" sz="19900" dirty="0">
              <a:solidFill>
                <a:schemeClr val="bg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pic>
        <p:nvPicPr>
          <p:cNvPr id="353" name="图片 3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79" y="796573"/>
            <a:ext cx="4138130" cy="4138130"/>
          </a:xfrm>
          <a:prstGeom prst="rect">
            <a:avLst/>
          </a:prstGeom>
        </p:spPr>
      </p:pic>
      <p:cxnSp>
        <p:nvCxnSpPr>
          <p:cNvPr id="433" name="直接连接符 432"/>
          <p:cNvCxnSpPr/>
          <p:nvPr/>
        </p:nvCxnSpPr>
        <p:spPr>
          <a:xfrm flipH="1" flipV="1">
            <a:off x="2186590" y="31762"/>
            <a:ext cx="1" cy="336535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2" name="Group 113"/>
          <p:cNvGrpSpPr/>
          <p:nvPr/>
        </p:nvGrpSpPr>
        <p:grpSpPr>
          <a:xfrm>
            <a:off x="9680610" y="388669"/>
            <a:ext cx="448402" cy="1740716"/>
            <a:chOff x="402458" y="6226575"/>
            <a:chExt cx="279287" cy="1084204"/>
          </a:xfrm>
          <a:gradFill>
            <a:gsLst>
              <a:gs pos="36000">
                <a:srgbClr val="C00000"/>
              </a:gs>
              <a:gs pos="73000">
                <a:srgbClr val="FFC721"/>
              </a:gs>
              <a:gs pos="100000">
                <a:srgbClr val="C00000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43" name="flower-with-dark-petals_16600"/>
            <p:cNvSpPr>
              <a:spLocks noChangeAspect="1"/>
            </p:cNvSpPr>
            <p:nvPr/>
          </p:nvSpPr>
          <p:spPr bwMode="auto">
            <a:xfrm>
              <a:off x="402458" y="6226575"/>
              <a:ext cx="279287" cy="1084204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" name="椭圆 115"/>
            <p:cNvSpPr/>
            <p:nvPr/>
          </p:nvSpPr>
          <p:spPr>
            <a:xfrm>
              <a:off x="462883" y="6490885"/>
              <a:ext cx="137801" cy="534948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445" name="直接连接符 444"/>
          <p:cNvCxnSpPr/>
          <p:nvPr/>
        </p:nvCxnSpPr>
        <p:spPr>
          <a:xfrm flipH="1" flipV="1">
            <a:off x="9899294" y="60604"/>
            <a:ext cx="1" cy="336535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7" name="组合 446"/>
          <p:cNvGrpSpPr/>
          <p:nvPr/>
        </p:nvGrpSpPr>
        <p:grpSpPr>
          <a:xfrm>
            <a:off x="8581575" y="6206694"/>
            <a:ext cx="1084204" cy="1082568"/>
            <a:chOff x="0" y="6227393"/>
            <a:chExt cx="1084204" cy="1082568"/>
          </a:xfrm>
        </p:grpSpPr>
        <p:sp>
          <p:nvSpPr>
            <p:cNvPr id="44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49" name="椭圆 44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5351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3362293" y="0"/>
            <a:ext cx="51224" cy="4692504"/>
          </a:xfrm>
          <a:prstGeom prst="line">
            <a:avLst/>
          </a:prstGeom>
          <a:ln w="57150">
            <a:solidFill>
              <a:srgbClr val="317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179386" y="3768636"/>
            <a:ext cx="379379" cy="379379"/>
            <a:chOff x="3622691" y="2752928"/>
            <a:chExt cx="1478604" cy="1478604"/>
          </a:xfrm>
        </p:grpSpPr>
        <p:sp>
          <p:nvSpPr>
            <p:cNvPr id="5" name="椭圆 4"/>
            <p:cNvSpPr/>
            <p:nvPr/>
          </p:nvSpPr>
          <p:spPr>
            <a:xfrm>
              <a:off x="3622691" y="2752928"/>
              <a:ext cx="1478604" cy="1478604"/>
            </a:xfrm>
            <a:prstGeom prst="ellipse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chinese-noodles_70576"/>
            <p:cNvSpPr>
              <a:spLocks noChangeAspect="1"/>
            </p:cNvSpPr>
            <p:nvPr/>
          </p:nvSpPr>
          <p:spPr bwMode="auto">
            <a:xfrm>
              <a:off x="3992504" y="3044555"/>
              <a:ext cx="828251" cy="895350"/>
            </a:xfrm>
            <a:custGeom>
              <a:avLst/>
              <a:gdLst>
                <a:gd name="connsiteX0" fmla="*/ 4305 w 531621"/>
                <a:gd name="connsiteY0" fmla="*/ 343873 h 574689"/>
                <a:gd name="connsiteX1" fmla="*/ 368817 w 531621"/>
                <a:gd name="connsiteY1" fmla="*/ 343873 h 574689"/>
                <a:gd name="connsiteX2" fmla="*/ 373122 w 531621"/>
                <a:gd name="connsiteY2" fmla="*/ 384015 h 574689"/>
                <a:gd name="connsiteX3" fmla="*/ 287017 w 531621"/>
                <a:gd name="connsiteY3" fmla="*/ 541715 h 574689"/>
                <a:gd name="connsiteX4" fmla="*/ 287017 w 531621"/>
                <a:gd name="connsiteY4" fmla="*/ 550317 h 574689"/>
                <a:gd name="connsiteX5" fmla="*/ 265491 w 531621"/>
                <a:gd name="connsiteY5" fmla="*/ 574689 h 574689"/>
                <a:gd name="connsiteX6" fmla="*/ 110502 w 531621"/>
                <a:gd name="connsiteY6" fmla="*/ 574689 h 574689"/>
                <a:gd name="connsiteX7" fmla="*/ 87540 w 531621"/>
                <a:gd name="connsiteY7" fmla="*/ 550317 h 574689"/>
                <a:gd name="connsiteX8" fmla="*/ 87540 w 531621"/>
                <a:gd name="connsiteY8" fmla="*/ 541715 h 574689"/>
                <a:gd name="connsiteX9" fmla="*/ 0 w 531621"/>
                <a:gd name="connsiteY9" fmla="*/ 384015 h 574689"/>
                <a:gd name="connsiteX10" fmla="*/ 4305 w 531621"/>
                <a:gd name="connsiteY10" fmla="*/ 343873 h 574689"/>
                <a:gd name="connsiteX11" fmla="*/ 252656 w 531621"/>
                <a:gd name="connsiteY11" fmla="*/ 283641 h 574689"/>
                <a:gd name="connsiteX12" fmla="*/ 289899 w 531621"/>
                <a:gd name="connsiteY12" fmla="*/ 322493 h 574689"/>
                <a:gd name="connsiteX13" fmla="*/ 268413 w 531621"/>
                <a:gd name="connsiteY13" fmla="*/ 322493 h 574689"/>
                <a:gd name="connsiteX14" fmla="*/ 256954 w 531621"/>
                <a:gd name="connsiteY14" fmla="*/ 305225 h 574689"/>
                <a:gd name="connsiteX15" fmla="*/ 252656 w 531621"/>
                <a:gd name="connsiteY15" fmla="*/ 283641 h 574689"/>
                <a:gd name="connsiteX16" fmla="*/ 123340 w 531621"/>
                <a:gd name="connsiteY16" fmla="*/ 283641 h 574689"/>
                <a:gd name="connsiteX17" fmla="*/ 162077 w 531621"/>
                <a:gd name="connsiteY17" fmla="*/ 322493 h 574689"/>
                <a:gd name="connsiteX18" fmla="*/ 156338 w 531621"/>
                <a:gd name="connsiteY18" fmla="*/ 322493 h 574689"/>
                <a:gd name="connsiteX19" fmla="*/ 144861 w 531621"/>
                <a:gd name="connsiteY19" fmla="*/ 322493 h 574689"/>
                <a:gd name="connsiteX20" fmla="*/ 140556 w 531621"/>
                <a:gd name="connsiteY20" fmla="*/ 322493 h 574689"/>
                <a:gd name="connsiteX21" fmla="*/ 123340 w 531621"/>
                <a:gd name="connsiteY21" fmla="*/ 303786 h 574689"/>
                <a:gd name="connsiteX22" fmla="*/ 104688 w 531621"/>
                <a:gd name="connsiteY22" fmla="*/ 322493 h 574689"/>
                <a:gd name="connsiteX23" fmla="*/ 84602 w 531621"/>
                <a:gd name="connsiteY23" fmla="*/ 322493 h 574689"/>
                <a:gd name="connsiteX24" fmla="*/ 123340 w 531621"/>
                <a:gd name="connsiteY24" fmla="*/ 283641 h 574689"/>
                <a:gd name="connsiteX25" fmla="*/ 251210 w 531621"/>
                <a:gd name="connsiteY25" fmla="*/ 243639 h 574689"/>
                <a:gd name="connsiteX26" fmla="*/ 328752 w 531621"/>
                <a:gd name="connsiteY26" fmla="*/ 322493 h 574689"/>
                <a:gd name="connsiteX27" fmla="*/ 327316 w 531621"/>
                <a:gd name="connsiteY27" fmla="*/ 322493 h 574689"/>
                <a:gd name="connsiteX28" fmla="*/ 307213 w 531621"/>
                <a:gd name="connsiteY28" fmla="*/ 322493 h 574689"/>
                <a:gd name="connsiteX29" fmla="*/ 251210 w 531621"/>
                <a:gd name="connsiteY29" fmla="*/ 265145 h 574689"/>
                <a:gd name="connsiteX30" fmla="*/ 245466 w 531621"/>
                <a:gd name="connsiteY30" fmla="*/ 266578 h 574689"/>
                <a:gd name="connsiteX31" fmla="*/ 235414 w 531621"/>
                <a:gd name="connsiteY31" fmla="*/ 246506 h 574689"/>
                <a:gd name="connsiteX32" fmla="*/ 251210 w 531621"/>
                <a:gd name="connsiteY32" fmla="*/ 243639 h 574689"/>
                <a:gd name="connsiteX33" fmla="*/ 123368 w 531621"/>
                <a:gd name="connsiteY33" fmla="*/ 243639 h 574689"/>
                <a:gd name="connsiteX34" fmla="*/ 200929 w 531621"/>
                <a:gd name="connsiteY34" fmla="*/ 322493 h 574689"/>
                <a:gd name="connsiteX35" fmla="*/ 199493 w 531621"/>
                <a:gd name="connsiteY35" fmla="*/ 322493 h 574689"/>
                <a:gd name="connsiteX36" fmla="*/ 193748 w 531621"/>
                <a:gd name="connsiteY36" fmla="*/ 322493 h 574689"/>
                <a:gd name="connsiteX37" fmla="*/ 179384 w 531621"/>
                <a:gd name="connsiteY37" fmla="*/ 322493 h 574689"/>
                <a:gd name="connsiteX38" fmla="*/ 123368 w 531621"/>
                <a:gd name="connsiteY38" fmla="*/ 265145 h 574689"/>
                <a:gd name="connsiteX39" fmla="*/ 65915 w 531621"/>
                <a:gd name="connsiteY39" fmla="*/ 322493 h 574689"/>
                <a:gd name="connsiteX40" fmla="*/ 47242 w 531621"/>
                <a:gd name="connsiteY40" fmla="*/ 322493 h 574689"/>
                <a:gd name="connsiteX41" fmla="*/ 44370 w 531621"/>
                <a:gd name="connsiteY41" fmla="*/ 322493 h 574689"/>
                <a:gd name="connsiteX42" fmla="*/ 123368 w 531621"/>
                <a:gd name="connsiteY42" fmla="*/ 243639 h 574689"/>
                <a:gd name="connsiteX43" fmla="*/ 251195 w 531621"/>
                <a:gd name="connsiteY43" fmla="*/ 206395 h 574689"/>
                <a:gd name="connsiteX44" fmla="*/ 367374 w 531621"/>
                <a:gd name="connsiteY44" fmla="*/ 322493 h 574689"/>
                <a:gd name="connsiteX45" fmla="*/ 355900 w 531621"/>
                <a:gd name="connsiteY45" fmla="*/ 322493 h 574689"/>
                <a:gd name="connsiteX46" fmla="*/ 345860 w 531621"/>
                <a:gd name="connsiteY46" fmla="*/ 322493 h 574689"/>
                <a:gd name="connsiteX47" fmla="*/ 251195 w 531621"/>
                <a:gd name="connsiteY47" fmla="*/ 226461 h 574689"/>
                <a:gd name="connsiteX48" fmla="*/ 223943 w 531621"/>
                <a:gd name="connsiteY48" fmla="*/ 232195 h 574689"/>
                <a:gd name="connsiteX49" fmla="*/ 205297 w 531621"/>
                <a:gd name="connsiteY49" fmla="*/ 214995 h 574689"/>
                <a:gd name="connsiteX50" fmla="*/ 251195 w 531621"/>
                <a:gd name="connsiteY50" fmla="*/ 206395 h 574689"/>
                <a:gd name="connsiteX51" fmla="*/ 123340 w 531621"/>
                <a:gd name="connsiteY51" fmla="*/ 206395 h 574689"/>
                <a:gd name="connsiteX52" fmla="*/ 239552 w 531621"/>
                <a:gd name="connsiteY52" fmla="*/ 322493 h 574689"/>
                <a:gd name="connsiteX53" fmla="*/ 233813 w 531621"/>
                <a:gd name="connsiteY53" fmla="*/ 322493 h 574689"/>
                <a:gd name="connsiteX54" fmla="*/ 228074 w 531621"/>
                <a:gd name="connsiteY54" fmla="*/ 322493 h 574689"/>
                <a:gd name="connsiteX55" fmla="*/ 218031 w 531621"/>
                <a:gd name="connsiteY55" fmla="*/ 322493 h 574689"/>
                <a:gd name="connsiteX56" fmla="*/ 123340 w 531621"/>
                <a:gd name="connsiteY56" fmla="*/ 226461 h 574689"/>
                <a:gd name="connsiteX57" fmla="*/ 27213 w 531621"/>
                <a:gd name="connsiteY57" fmla="*/ 322493 h 574689"/>
                <a:gd name="connsiteX58" fmla="*/ 17170 w 531621"/>
                <a:gd name="connsiteY58" fmla="*/ 322493 h 574689"/>
                <a:gd name="connsiteX59" fmla="*/ 7127 w 531621"/>
                <a:gd name="connsiteY59" fmla="*/ 322493 h 574689"/>
                <a:gd name="connsiteX60" fmla="*/ 123340 w 531621"/>
                <a:gd name="connsiteY60" fmla="*/ 206395 h 574689"/>
                <a:gd name="connsiteX61" fmla="*/ 186535 w 531621"/>
                <a:gd name="connsiteY61" fmla="*/ 160416 h 574689"/>
                <a:gd name="connsiteX62" fmla="*/ 245300 w 531621"/>
                <a:gd name="connsiteY62" fmla="*/ 186230 h 574689"/>
                <a:gd name="connsiteX63" fmla="*/ 220934 w 531621"/>
                <a:gd name="connsiteY63" fmla="*/ 190532 h 574689"/>
                <a:gd name="connsiteX64" fmla="*/ 186535 w 531621"/>
                <a:gd name="connsiteY64" fmla="*/ 179059 h 574689"/>
                <a:gd name="connsiteX65" fmla="*/ 153568 w 531621"/>
                <a:gd name="connsiteY65" fmla="*/ 190532 h 574689"/>
                <a:gd name="connsiteX66" fmla="*/ 129202 w 531621"/>
                <a:gd name="connsiteY66" fmla="*/ 186230 h 574689"/>
                <a:gd name="connsiteX67" fmla="*/ 186535 w 531621"/>
                <a:gd name="connsiteY67" fmla="*/ 160416 h 574689"/>
                <a:gd name="connsiteX68" fmla="*/ 186533 w 531621"/>
                <a:gd name="connsiteY68" fmla="*/ 121794 h 574689"/>
                <a:gd name="connsiteX69" fmla="*/ 294267 w 531621"/>
                <a:gd name="connsiteY69" fmla="*/ 193522 h 574689"/>
                <a:gd name="connsiteX70" fmla="*/ 269847 w 531621"/>
                <a:gd name="connsiteY70" fmla="*/ 187784 h 574689"/>
                <a:gd name="connsiteX71" fmla="*/ 186533 w 531621"/>
                <a:gd name="connsiteY71" fmla="*/ 140443 h 574689"/>
                <a:gd name="connsiteX72" fmla="*/ 104654 w 531621"/>
                <a:gd name="connsiteY72" fmla="*/ 187784 h 574689"/>
                <a:gd name="connsiteX73" fmla="*/ 80234 w 531621"/>
                <a:gd name="connsiteY73" fmla="*/ 193522 h 574689"/>
                <a:gd name="connsiteX74" fmla="*/ 186533 w 531621"/>
                <a:gd name="connsiteY74" fmla="*/ 121794 h 574689"/>
                <a:gd name="connsiteX75" fmla="*/ 511043 w 531621"/>
                <a:gd name="connsiteY75" fmla="*/ 13953 h 574689"/>
                <a:gd name="connsiteX76" fmla="*/ 525211 w 531621"/>
                <a:gd name="connsiteY76" fmla="*/ 18613 h 574689"/>
                <a:gd name="connsiteX77" fmla="*/ 528080 w 531621"/>
                <a:gd name="connsiteY77" fmla="*/ 44422 h 574689"/>
                <a:gd name="connsiteX78" fmla="*/ 526645 w 531621"/>
                <a:gd name="connsiteY78" fmla="*/ 45856 h 574689"/>
                <a:gd name="connsiteX79" fmla="*/ 348736 w 531621"/>
                <a:gd name="connsiteY79" fmla="*/ 229386 h 574689"/>
                <a:gd name="connsiteX80" fmla="*/ 337258 w 531621"/>
                <a:gd name="connsiteY80" fmla="*/ 217915 h 574689"/>
                <a:gd name="connsiteX81" fmla="*/ 497950 w 531621"/>
                <a:gd name="connsiteY81" fmla="*/ 20047 h 574689"/>
                <a:gd name="connsiteX82" fmla="*/ 511043 w 531621"/>
                <a:gd name="connsiteY82" fmla="*/ 13953 h 574689"/>
                <a:gd name="connsiteX83" fmla="*/ 425964 w 531621"/>
                <a:gd name="connsiteY83" fmla="*/ 592 h 574689"/>
                <a:gd name="connsiteX84" fmla="*/ 440495 w 531621"/>
                <a:gd name="connsiteY84" fmla="*/ 2920 h 574689"/>
                <a:gd name="connsiteX85" fmla="*/ 447671 w 531621"/>
                <a:gd name="connsiteY85" fmla="*/ 28706 h 574689"/>
                <a:gd name="connsiteX86" fmla="*/ 446236 w 531621"/>
                <a:gd name="connsiteY86" fmla="*/ 30139 h 574689"/>
                <a:gd name="connsiteX87" fmla="*/ 322811 w 531621"/>
                <a:gd name="connsiteY87" fmla="*/ 207775 h 574689"/>
                <a:gd name="connsiteX88" fmla="*/ 304153 w 531621"/>
                <a:gd name="connsiteY88" fmla="*/ 197747 h 574689"/>
                <a:gd name="connsiteX89" fmla="*/ 414662 w 531621"/>
                <a:gd name="connsiteY89" fmla="*/ 10083 h 574689"/>
                <a:gd name="connsiteX90" fmla="*/ 425964 w 531621"/>
                <a:gd name="connsiteY90" fmla="*/ 592 h 57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621" h="574689">
                  <a:moveTo>
                    <a:pt x="4305" y="343873"/>
                  </a:moveTo>
                  <a:lnTo>
                    <a:pt x="368817" y="343873"/>
                  </a:lnTo>
                  <a:cubicBezTo>
                    <a:pt x="371687" y="356776"/>
                    <a:pt x="373122" y="369679"/>
                    <a:pt x="373122" y="384015"/>
                  </a:cubicBezTo>
                  <a:cubicBezTo>
                    <a:pt x="373122" y="449962"/>
                    <a:pt x="338680" y="508742"/>
                    <a:pt x="287017" y="541715"/>
                  </a:cubicBezTo>
                  <a:lnTo>
                    <a:pt x="287017" y="550317"/>
                  </a:lnTo>
                  <a:cubicBezTo>
                    <a:pt x="287017" y="564654"/>
                    <a:pt x="274101" y="574689"/>
                    <a:pt x="265491" y="574689"/>
                  </a:cubicBezTo>
                  <a:lnTo>
                    <a:pt x="110502" y="574689"/>
                  </a:lnTo>
                  <a:cubicBezTo>
                    <a:pt x="97586" y="574689"/>
                    <a:pt x="87540" y="563220"/>
                    <a:pt x="87540" y="550317"/>
                  </a:cubicBezTo>
                  <a:lnTo>
                    <a:pt x="87540" y="541715"/>
                  </a:lnTo>
                  <a:cubicBezTo>
                    <a:pt x="34442" y="508742"/>
                    <a:pt x="0" y="449962"/>
                    <a:pt x="0" y="384015"/>
                  </a:cubicBezTo>
                  <a:cubicBezTo>
                    <a:pt x="0" y="369679"/>
                    <a:pt x="1435" y="356776"/>
                    <a:pt x="4305" y="343873"/>
                  </a:cubicBezTo>
                  <a:close/>
                  <a:moveTo>
                    <a:pt x="252656" y="283641"/>
                  </a:moveTo>
                  <a:cubicBezTo>
                    <a:pt x="272710" y="283641"/>
                    <a:pt x="289899" y="300909"/>
                    <a:pt x="289899" y="322493"/>
                  </a:cubicBezTo>
                  <a:lnTo>
                    <a:pt x="268413" y="322493"/>
                  </a:lnTo>
                  <a:cubicBezTo>
                    <a:pt x="268413" y="315298"/>
                    <a:pt x="264116" y="308103"/>
                    <a:pt x="256954" y="305225"/>
                  </a:cubicBezTo>
                  <a:cubicBezTo>
                    <a:pt x="256954" y="298031"/>
                    <a:pt x="255521" y="290836"/>
                    <a:pt x="252656" y="283641"/>
                  </a:cubicBezTo>
                  <a:close/>
                  <a:moveTo>
                    <a:pt x="123340" y="283641"/>
                  </a:moveTo>
                  <a:cubicBezTo>
                    <a:pt x="144861" y="283641"/>
                    <a:pt x="162077" y="300909"/>
                    <a:pt x="162077" y="322493"/>
                  </a:cubicBezTo>
                  <a:lnTo>
                    <a:pt x="156338" y="322493"/>
                  </a:lnTo>
                  <a:lnTo>
                    <a:pt x="144861" y="322493"/>
                  </a:lnTo>
                  <a:lnTo>
                    <a:pt x="140556" y="322493"/>
                  </a:lnTo>
                  <a:cubicBezTo>
                    <a:pt x="140556" y="312420"/>
                    <a:pt x="131948" y="303786"/>
                    <a:pt x="123340" y="303786"/>
                  </a:cubicBezTo>
                  <a:cubicBezTo>
                    <a:pt x="113297" y="303786"/>
                    <a:pt x="104688" y="312420"/>
                    <a:pt x="104688" y="322493"/>
                  </a:cubicBezTo>
                  <a:lnTo>
                    <a:pt x="84602" y="322493"/>
                  </a:lnTo>
                  <a:cubicBezTo>
                    <a:pt x="84602" y="300909"/>
                    <a:pt x="101819" y="283641"/>
                    <a:pt x="123340" y="283641"/>
                  </a:cubicBezTo>
                  <a:close/>
                  <a:moveTo>
                    <a:pt x="251210" y="243639"/>
                  </a:moveTo>
                  <a:cubicBezTo>
                    <a:pt x="294289" y="243639"/>
                    <a:pt x="328752" y="279482"/>
                    <a:pt x="328752" y="322493"/>
                  </a:cubicBezTo>
                  <a:lnTo>
                    <a:pt x="327316" y="322493"/>
                  </a:lnTo>
                  <a:lnTo>
                    <a:pt x="307213" y="322493"/>
                  </a:lnTo>
                  <a:cubicBezTo>
                    <a:pt x="307213" y="290951"/>
                    <a:pt x="281365" y="265145"/>
                    <a:pt x="251210" y="265145"/>
                  </a:cubicBezTo>
                  <a:cubicBezTo>
                    <a:pt x="249774" y="265145"/>
                    <a:pt x="248338" y="265145"/>
                    <a:pt x="245466" y="266578"/>
                  </a:cubicBezTo>
                  <a:cubicBezTo>
                    <a:pt x="242594" y="259410"/>
                    <a:pt x="239722" y="252241"/>
                    <a:pt x="235414" y="246506"/>
                  </a:cubicBezTo>
                  <a:cubicBezTo>
                    <a:pt x="239722" y="245073"/>
                    <a:pt x="245466" y="243639"/>
                    <a:pt x="251210" y="243639"/>
                  </a:cubicBezTo>
                  <a:close/>
                  <a:moveTo>
                    <a:pt x="123368" y="243639"/>
                  </a:moveTo>
                  <a:cubicBezTo>
                    <a:pt x="166458" y="243639"/>
                    <a:pt x="200929" y="279482"/>
                    <a:pt x="200929" y="322493"/>
                  </a:cubicBezTo>
                  <a:lnTo>
                    <a:pt x="199493" y="322493"/>
                  </a:lnTo>
                  <a:lnTo>
                    <a:pt x="193748" y="322493"/>
                  </a:lnTo>
                  <a:lnTo>
                    <a:pt x="179384" y="322493"/>
                  </a:lnTo>
                  <a:cubicBezTo>
                    <a:pt x="179384" y="290951"/>
                    <a:pt x="153531" y="265145"/>
                    <a:pt x="123368" y="265145"/>
                  </a:cubicBezTo>
                  <a:cubicBezTo>
                    <a:pt x="91769" y="265145"/>
                    <a:pt x="65915" y="290951"/>
                    <a:pt x="65915" y="322493"/>
                  </a:cubicBezTo>
                  <a:lnTo>
                    <a:pt x="47242" y="322493"/>
                  </a:lnTo>
                  <a:lnTo>
                    <a:pt x="44370" y="322493"/>
                  </a:lnTo>
                  <a:cubicBezTo>
                    <a:pt x="44370" y="279482"/>
                    <a:pt x="80278" y="243639"/>
                    <a:pt x="123368" y="243639"/>
                  </a:cubicBezTo>
                  <a:close/>
                  <a:moveTo>
                    <a:pt x="251195" y="206395"/>
                  </a:moveTo>
                  <a:cubicBezTo>
                    <a:pt x="314305" y="206395"/>
                    <a:pt x="367374" y="257994"/>
                    <a:pt x="367374" y="322493"/>
                  </a:cubicBezTo>
                  <a:lnTo>
                    <a:pt x="355900" y="322493"/>
                  </a:lnTo>
                  <a:lnTo>
                    <a:pt x="345860" y="322493"/>
                  </a:lnTo>
                  <a:cubicBezTo>
                    <a:pt x="345860" y="269461"/>
                    <a:pt x="302830" y="226461"/>
                    <a:pt x="251195" y="226461"/>
                  </a:cubicBezTo>
                  <a:cubicBezTo>
                    <a:pt x="241155" y="226461"/>
                    <a:pt x="232549" y="229328"/>
                    <a:pt x="223943" y="232195"/>
                  </a:cubicBezTo>
                  <a:cubicBezTo>
                    <a:pt x="218206" y="225028"/>
                    <a:pt x="212469" y="219295"/>
                    <a:pt x="205297" y="214995"/>
                  </a:cubicBezTo>
                  <a:cubicBezTo>
                    <a:pt x="219640" y="209262"/>
                    <a:pt x="235418" y="206395"/>
                    <a:pt x="251195" y="206395"/>
                  </a:cubicBezTo>
                  <a:close/>
                  <a:moveTo>
                    <a:pt x="123340" y="206395"/>
                  </a:moveTo>
                  <a:cubicBezTo>
                    <a:pt x="186468" y="206395"/>
                    <a:pt x="239552" y="257994"/>
                    <a:pt x="239552" y="322493"/>
                  </a:cubicBezTo>
                  <a:lnTo>
                    <a:pt x="233813" y="322493"/>
                  </a:lnTo>
                  <a:lnTo>
                    <a:pt x="228074" y="322493"/>
                  </a:lnTo>
                  <a:lnTo>
                    <a:pt x="218031" y="322493"/>
                  </a:lnTo>
                  <a:cubicBezTo>
                    <a:pt x="218031" y="269461"/>
                    <a:pt x="174990" y="226461"/>
                    <a:pt x="123340" y="226461"/>
                  </a:cubicBezTo>
                  <a:cubicBezTo>
                    <a:pt x="70255" y="226461"/>
                    <a:pt x="27213" y="269461"/>
                    <a:pt x="27213" y="322493"/>
                  </a:cubicBezTo>
                  <a:lnTo>
                    <a:pt x="17170" y="322493"/>
                  </a:lnTo>
                  <a:lnTo>
                    <a:pt x="7127" y="322493"/>
                  </a:lnTo>
                  <a:cubicBezTo>
                    <a:pt x="7127" y="257994"/>
                    <a:pt x="58777" y="206395"/>
                    <a:pt x="123340" y="206395"/>
                  </a:cubicBezTo>
                  <a:close/>
                  <a:moveTo>
                    <a:pt x="186535" y="160416"/>
                  </a:moveTo>
                  <a:cubicBezTo>
                    <a:pt x="209468" y="160416"/>
                    <a:pt x="230967" y="170455"/>
                    <a:pt x="245300" y="186230"/>
                  </a:cubicBezTo>
                  <a:cubicBezTo>
                    <a:pt x="236700" y="187664"/>
                    <a:pt x="228101" y="187664"/>
                    <a:pt x="220934" y="190532"/>
                  </a:cubicBezTo>
                  <a:cubicBezTo>
                    <a:pt x="210901" y="183362"/>
                    <a:pt x="199434" y="179059"/>
                    <a:pt x="186535" y="179059"/>
                  </a:cubicBezTo>
                  <a:cubicBezTo>
                    <a:pt x="173635" y="179059"/>
                    <a:pt x="162168" y="183362"/>
                    <a:pt x="153568" y="190532"/>
                  </a:cubicBezTo>
                  <a:cubicBezTo>
                    <a:pt x="144969" y="187664"/>
                    <a:pt x="137802" y="187664"/>
                    <a:pt x="129202" y="186230"/>
                  </a:cubicBezTo>
                  <a:cubicBezTo>
                    <a:pt x="143535" y="170455"/>
                    <a:pt x="163602" y="160416"/>
                    <a:pt x="186535" y="160416"/>
                  </a:cubicBezTo>
                  <a:close/>
                  <a:moveTo>
                    <a:pt x="186533" y="121794"/>
                  </a:moveTo>
                  <a:cubicBezTo>
                    <a:pt x="235372" y="121794"/>
                    <a:pt x="277030" y="151920"/>
                    <a:pt x="294267" y="193522"/>
                  </a:cubicBezTo>
                  <a:cubicBezTo>
                    <a:pt x="285648" y="190653"/>
                    <a:pt x="277030" y="189218"/>
                    <a:pt x="269847" y="187784"/>
                  </a:cubicBezTo>
                  <a:cubicBezTo>
                    <a:pt x="252610" y="160527"/>
                    <a:pt x="222444" y="140443"/>
                    <a:pt x="186533" y="140443"/>
                  </a:cubicBezTo>
                  <a:cubicBezTo>
                    <a:pt x="152057" y="140443"/>
                    <a:pt x="121892" y="160527"/>
                    <a:pt x="104654" y="187784"/>
                  </a:cubicBezTo>
                  <a:cubicBezTo>
                    <a:pt x="96035" y="189218"/>
                    <a:pt x="87417" y="190653"/>
                    <a:pt x="80234" y="193522"/>
                  </a:cubicBezTo>
                  <a:cubicBezTo>
                    <a:pt x="97472" y="151920"/>
                    <a:pt x="139129" y="121794"/>
                    <a:pt x="186533" y="121794"/>
                  </a:cubicBezTo>
                  <a:close/>
                  <a:moveTo>
                    <a:pt x="511043" y="13953"/>
                  </a:moveTo>
                  <a:cubicBezTo>
                    <a:pt x="515885" y="13595"/>
                    <a:pt x="520907" y="15029"/>
                    <a:pt x="525211" y="18613"/>
                  </a:cubicBezTo>
                  <a:cubicBezTo>
                    <a:pt x="532384" y="24348"/>
                    <a:pt x="533819" y="37253"/>
                    <a:pt x="528080" y="44422"/>
                  </a:cubicBezTo>
                  <a:cubicBezTo>
                    <a:pt x="526645" y="45856"/>
                    <a:pt x="526645" y="45856"/>
                    <a:pt x="526645" y="45856"/>
                  </a:cubicBezTo>
                  <a:lnTo>
                    <a:pt x="348736" y="229386"/>
                  </a:lnTo>
                  <a:cubicBezTo>
                    <a:pt x="344432" y="225085"/>
                    <a:pt x="341563" y="220783"/>
                    <a:pt x="337258" y="217915"/>
                  </a:cubicBezTo>
                  <a:lnTo>
                    <a:pt x="497950" y="20047"/>
                  </a:lnTo>
                  <a:cubicBezTo>
                    <a:pt x="501537" y="16463"/>
                    <a:pt x="506200" y="14312"/>
                    <a:pt x="511043" y="13953"/>
                  </a:cubicBezTo>
                  <a:close/>
                  <a:moveTo>
                    <a:pt x="425964" y="592"/>
                  </a:moveTo>
                  <a:cubicBezTo>
                    <a:pt x="430807" y="-661"/>
                    <a:pt x="436189" y="55"/>
                    <a:pt x="440495" y="2920"/>
                  </a:cubicBezTo>
                  <a:cubicBezTo>
                    <a:pt x="449106" y="8650"/>
                    <a:pt x="451976" y="20111"/>
                    <a:pt x="447671" y="28706"/>
                  </a:cubicBezTo>
                  <a:cubicBezTo>
                    <a:pt x="446236" y="28706"/>
                    <a:pt x="446236" y="30139"/>
                    <a:pt x="446236" y="30139"/>
                  </a:cubicBezTo>
                  <a:lnTo>
                    <a:pt x="322811" y="207775"/>
                  </a:lnTo>
                  <a:cubicBezTo>
                    <a:pt x="317070" y="203477"/>
                    <a:pt x="309894" y="200612"/>
                    <a:pt x="304153" y="197747"/>
                  </a:cubicBezTo>
                  <a:lnTo>
                    <a:pt x="414662" y="10083"/>
                  </a:lnTo>
                  <a:cubicBezTo>
                    <a:pt x="416814" y="5069"/>
                    <a:pt x="421120" y="1846"/>
                    <a:pt x="425964" y="5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0" name="组合 49"/>
          <p:cNvGrpSpPr/>
          <p:nvPr/>
        </p:nvGrpSpPr>
        <p:grpSpPr>
          <a:xfrm>
            <a:off x="1163578" y="883592"/>
            <a:ext cx="4477965" cy="4477965"/>
            <a:chOff x="1183531" y="1301881"/>
            <a:chExt cx="4477965" cy="4477965"/>
          </a:xfrm>
        </p:grpSpPr>
        <p:sp>
          <p:nvSpPr>
            <p:cNvPr id="13" name="椭圆 12"/>
            <p:cNvSpPr/>
            <p:nvPr/>
          </p:nvSpPr>
          <p:spPr>
            <a:xfrm>
              <a:off x="1400783" y="1501301"/>
              <a:ext cx="4046706" cy="4046706"/>
            </a:xfrm>
            <a:prstGeom prst="ellipse">
              <a:avLst/>
            </a:prstGeom>
            <a:solidFill>
              <a:srgbClr val="FFC721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624518" y="1703713"/>
              <a:ext cx="3588134" cy="3588134"/>
            </a:xfrm>
            <a:prstGeom prst="ellipse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83531" y="1301881"/>
              <a:ext cx="4477965" cy="4477965"/>
            </a:xfrm>
            <a:prstGeom prst="ellipse">
              <a:avLst/>
            </a:prstGeom>
            <a:solidFill>
              <a:srgbClr val="FFC721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43208" y="3722994"/>
            <a:ext cx="379379" cy="379379"/>
            <a:chOff x="3622691" y="2752928"/>
            <a:chExt cx="1478604" cy="1478604"/>
          </a:xfrm>
        </p:grpSpPr>
        <p:sp>
          <p:nvSpPr>
            <p:cNvPr id="17" name="椭圆 16"/>
            <p:cNvSpPr/>
            <p:nvPr/>
          </p:nvSpPr>
          <p:spPr>
            <a:xfrm>
              <a:off x="3622691" y="2752928"/>
              <a:ext cx="1478604" cy="1478604"/>
            </a:xfrm>
            <a:prstGeom prst="ellipse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chinese-noodles_70576"/>
            <p:cNvSpPr>
              <a:spLocks noChangeAspect="1"/>
            </p:cNvSpPr>
            <p:nvPr/>
          </p:nvSpPr>
          <p:spPr bwMode="auto">
            <a:xfrm>
              <a:off x="3992504" y="3044555"/>
              <a:ext cx="828251" cy="895350"/>
            </a:xfrm>
            <a:custGeom>
              <a:avLst/>
              <a:gdLst>
                <a:gd name="connsiteX0" fmla="*/ 4305 w 531621"/>
                <a:gd name="connsiteY0" fmla="*/ 343873 h 574689"/>
                <a:gd name="connsiteX1" fmla="*/ 368817 w 531621"/>
                <a:gd name="connsiteY1" fmla="*/ 343873 h 574689"/>
                <a:gd name="connsiteX2" fmla="*/ 373122 w 531621"/>
                <a:gd name="connsiteY2" fmla="*/ 384015 h 574689"/>
                <a:gd name="connsiteX3" fmla="*/ 287017 w 531621"/>
                <a:gd name="connsiteY3" fmla="*/ 541715 h 574689"/>
                <a:gd name="connsiteX4" fmla="*/ 287017 w 531621"/>
                <a:gd name="connsiteY4" fmla="*/ 550317 h 574689"/>
                <a:gd name="connsiteX5" fmla="*/ 265491 w 531621"/>
                <a:gd name="connsiteY5" fmla="*/ 574689 h 574689"/>
                <a:gd name="connsiteX6" fmla="*/ 110502 w 531621"/>
                <a:gd name="connsiteY6" fmla="*/ 574689 h 574689"/>
                <a:gd name="connsiteX7" fmla="*/ 87540 w 531621"/>
                <a:gd name="connsiteY7" fmla="*/ 550317 h 574689"/>
                <a:gd name="connsiteX8" fmla="*/ 87540 w 531621"/>
                <a:gd name="connsiteY8" fmla="*/ 541715 h 574689"/>
                <a:gd name="connsiteX9" fmla="*/ 0 w 531621"/>
                <a:gd name="connsiteY9" fmla="*/ 384015 h 574689"/>
                <a:gd name="connsiteX10" fmla="*/ 4305 w 531621"/>
                <a:gd name="connsiteY10" fmla="*/ 343873 h 574689"/>
                <a:gd name="connsiteX11" fmla="*/ 252656 w 531621"/>
                <a:gd name="connsiteY11" fmla="*/ 283641 h 574689"/>
                <a:gd name="connsiteX12" fmla="*/ 289899 w 531621"/>
                <a:gd name="connsiteY12" fmla="*/ 322493 h 574689"/>
                <a:gd name="connsiteX13" fmla="*/ 268413 w 531621"/>
                <a:gd name="connsiteY13" fmla="*/ 322493 h 574689"/>
                <a:gd name="connsiteX14" fmla="*/ 256954 w 531621"/>
                <a:gd name="connsiteY14" fmla="*/ 305225 h 574689"/>
                <a:gd name="connsiteX15" fmla="*/ 252656 w 531621"/>
                <a:gd name="connsiteY15" fmla="*/ 283641 h 574689"/>
                <a:gd name="connsiteX16" fmla="*/ 123340 w 531621"/>
                <a:gd name="connsiteY16" fmla="*/ 283641 h 574689"/>
                <a:gd name="connsiteX17" fmla="*/ 162077 w 531621"/>
                <a:gd name="connsiteY17" fmla="*/ 322493 h 574689"/>
                <a:gd name="connsiteX18" fmla="*/ 156338 w 531621"/>
                <a:gd name="connsiteY18" fmla="*/ 322493 h 574689"/>
                <a:gd name="connsiteX19" fmla="*/ 144861 w 531621"/>
                <a:gd name="connsiteY19" fmla="*/ 322493 h 574689"/>
                <a:gd name="connsiteX20" fmla="*/ 140556 w 531621"/>
                <a:gd name="connsiteY20" fmla="*/ 322493 h 574689"/>
                <a:gd name="connsiteX21" fmla="*/ 123340 w 531621"/>
                <a:gd name="connsiteY21" fmla="*/ 303786 h 574689"/>
                <a:gd name="connsiteX22" fmla="*/ 104688 w 531621"/>
                <a:gd name="connsiteY22" fmla="*/ 322493 h 574689"/>
                <a:gd name="connsiteX23" fmla="*/ 84602 w 531621"/>
                <a:gd name="connsiteY23" fmla="*/ 322493 h 574689"/>
                <a:gd name="connsiteX24" fmla="*/ 123340 w 531621"/>
                <a:gd name="connsiteY24" fmla="*/ 283641 h 574689"/>
                <a:gd name="connsiteX25" fmla="*/ 251210 w 531621"/>
                <a:gd name="connsiteY25" fmla="*/ 243639 h 574689"/>
                <a:gd name="connsiteX26" fmla="*/ 328752 w 531621"/>
                <a:gd name="connsiteY26" fmla="*/ 322493 h 574689"/>
                <a:gd name="connsiteX27" fmla="*/ 327316 w 531621"/>
                <a:gd name="connsiteY27" fmla="*/ 322493 h 574689"/>
                <a:gd name="connsiteX28" fmla="*/ 307213 w 531621"/>
                <a:gd name="connsiteY28" fmla="*/ 322493 h 574689"/>
                <a:gd name="connsiteX29" fmla="*/ 251210 w 531621"/>
                <a:gd name="connsiteY29" fmla="*/ 265145 h 574689"/>
                <a:gd name="connsiteX30" fmla="*/ 245466 w 531621"/>
                <a:gd name="connsiteY30" fmla="*/ 266578 h 574689"/>
                <a:gd name="connsiteX31" fmla="*/ 235414 w 531621"/>
                <a:gd name="connsiteY31" fmla="*/ 246506 h 574689"/>
                <a:gd name="connsiteX32" fmla="*/ 251210 w 531621"/>
                <a:gd name="connsiteY32" fmla="*/ 243639 h 574689"/>
                <a:gd name="connsiteX33" fmla="*/ 123368 w 531621"/>
                <a:gd name="connsiteY33" fmla="*/ 243639 h 574689"/>
                <a:gd name="connsiteX34" fmla="*/ 200929 w 531621"/>
                <a:gd name="connsiteY34" fmla="*/ 322493 h 574689"/>
                <a:gd name="connsiteX35" fmla="*/ 199493 w 531621"/>
                <a:gd name="connsiteY35" fmla="*/ 322493 h 574689"/>
                <a:gd name="connsiteX36" fmla="*/ 193748 w 531621"/>
                <a:gd name="connsiteY36" fmla="*/ 322493 h 574689"/>
                <a:gd name="connsiteX37" fmla="*/ 179384 w 531621"/>
                <a:gd name="connsiteY37" fmla="*/ 322493 h 574689"/>
                <a:gd name="connsiteX38" fmla="*/ 123368 w 531621"/>
                <a:gd name="connsiteY38" fmla="*/ 265145 h 574689"/>
                <a:gd name="connsiteX39" fmla="*/ 65915 w 531621"/>
                <a:gd name="connsiteY39" fmla="*/ 322493 h 574689"/>
                <a:gd name="connsiteX40" fmla="*/ 47242 w 531621"/>
                <a:gd name="connsiteY40" fmla="*/ 322493 h 574689"/>
                <a:gd name="connsiteX41" fmla="*/ 44370 w 531621"/>
                <a:gd name="connsiteY41" fmla="*/ 322493 h 574689"/>
                <a:gd name="connsiteX42" fmla="*/ 123368 w 531621"/>
                <a:gd name="connsiteY42" fmla="*/ 243639 h 574689"/>
                <a:gd name="connsiteX43" fmla="*/ 251195 w 531621"/>
                <a:gd name="connsiteY43" fmla="*/ 206395 h 574689"/>
                <a:gd name="connsiteX44" fmla="*/ 367374 w 531621"/>
                <a:gd name="connsiteY44" fmla="*/ 322493 h 574689"/>
                <a:gd name="connsiteX45" fmla="*/ 355900 w 531621"/>
                <a:gd name="connsiteY45" fmla="*/ 322493 h 574689"/>
                <a:gd name="connsiteX46" fmla="*/ 345860 w 531621"/>
                <a:gd name="connsiteY46" fmla="*/ 322493 h 574689"/>
                <a:gd name="connsiteX47" fmla="*/ 251195 w 531621"/>
                <a:gd name="connsiteY47" fmla="*/ 226461 h 574689"/>
                <a:gd name="connsiteX48" fmla="*/ 223943 w 531621"/>
                <a:gd name="connsiteY48" fmla="*/ 232195 h 574689"/>
                <a:gd name="connsiteX49" fmla="*/ 205297 w 531621"/>
                <a:gd name="connsiteY49" fmla="*/ 214995 h 574689"/>
                <a:gd name="connsiteX50" fmla="*/ 251195 w 531621"/>
                <a:gd name="connsiteY50" fmla="*/ 206395 h 574689"/>
                <a:gd name="connsiteX51" fmla="*/ 123340 w 531621"/>
                <a:gd name="connsiteY51" fmla="*/ 206395 h 574689"/>
                <a:gd name="connsiteX52" fmla="*/ 239552 w 531621"/>
                <a:gd name="connsiteY52" fmla="*/ 322493 h 574689"/>
                <a:gd name="connsiteX53" fmla="*/ 233813 w 531621"/>
                <a:gd name="connsiteY53" fmla="*/ 322493 h 574689"/>
                <a:gd name="connsiteX54" fmla="*/ 228074 w 531621"/>
                <a:gd name="connsiteY54" fmla="*/ 322493 h 574689"/>
                <a:gd name="connsiteX55" fmla="*/ 218031 w 531621"/>
                <a:gd name="connsiteY55" fmla="*/ 322493 h 574689"/>
                <a:gd name="connsiteX56" fmla="*/ 123340 w 531621"/>
                <a:gd name="connsiteY56" fmla="*/ 226461 h 574689"/>
                <a:gd name="connsiteX57" fmla="*/ 27213 w 531621"/>
                <a:gd name="connsiteY57" fmla="*/ 322493 h 574689"/>
                <a:gd name="connsiteX58" fmla="*/ 17170 w 531621"/>
                <a:gd name="connsiteY58" fmla="*/ 322493 h 574689"/>
                <a:gd name="connsiteX59" fmla="*/ 7127 w 531621"/>
                <a:gd name="connsiteY59" fmla="*/ 322493 h 574689"/>
                <a:gd name="connsiteX60" fmla="*/ 123340 w 531621"/>
                <a:gd name="connsiteY60" fmla="*/ 206395 h 574689"/>
                <a:gd name="connsiteX61" fmla="*/ 186535 w 531621"/>
                <a:gd name="connsiteY61" fmla="*/ 160416 h 574689"/>
                <a:gd name="connsiteX62" fmla="*/ 245300 w 531621"/>
                <a:gd name="connsiteY62" fmla="*/ 186230 h 574689"/>
                <a:gd name="connsiteX63" fmla="*/ 220934 w 531621"/>
                <a:gd name="connsiteY63" fmla="*/ 190532 h 574689"/>
                <a:gd name="connsiteX64" fmla="*/ 186535 w 531621"/>
                <a:gd name="connsiteY64" fmla="*/ 179059 h 574689"/>
                <a:gd name="connsiteX65" fmla="*/ 153568 w 531621"/>
                <a:gd name="connsiteY65" fmla="*/ 190532 h 574689"/>
                <a:gd name="connsiteX66" fmla="*/ 129202 w 531621"/>
                <a:gd name="connsiteY66" fmla="*/ 186230 h 574689"/>
                <a:gd name="connsiteX67" fmla="*/ 186535 w 531621"/>
                <a:gd name="connsiteY67" fmla="*/ 160416 h 574689"/>
                <a:gd name="connsiteX68" fmla="*/ 186533 w 531621"/>
                <a:gd name="connsiteY68" fmla="*/ 121794 h 574689"/>
                <a:gd name="connsiteX69" fmla="*/ 294267 w 531621"/>
                <a:gd name="connsiteY69" fmla="*/ 193522 h 574689"/>
                <a:gd name="connsiteX70" fmla="*/ 269847 w 531621"/>
                <a:gd name="connsiteY70" fmla="*/ 187784 h 574689"/>
                <a:gd name="connsiteX71" fmla="*/ 186533 w 531621"/>
                <a:gd name="connsiteY71" fmla="*/ 140443 h 574689"/>
                <a:gd name="connsiteX72" fmla="*/ 104654 w 531621"/>
                <a:gd name="connsiteY72" fmla="*/ 187784 h 574689"/>
                <a:gd name="connsiteX73" fmla="*/ 80234 w 531621"/>
                <a:gd name="connsiteY73" fmla="*/ 193522 h 574689"/>
                <a:gd name="connsiteX74" fmla="*/ 186533 w 531621"/>
                <a:gd name="connsiteY74" fmla="*/ 121794 h 574689"/>
                <a:gd name="connsiteX75" fmla="*/ 511043 w 531621"/>
                <a:gd name="connsiteY75" fmla="*/ 13953 h 574689"/>
                <a:gd name="connsiteX76" fmla="*/ 525211 w 531621"/>
                <a:gd name="connsiteY76" fmla="*/ 18613 h 574689"/>
                <a:gd name="connsiteX77" fmla="*/ 528080 w 531621"/>
                <a:gd name="connsiteY77" fmla="*/ 44422 h 574689"/>
                <a:gd name="connsiteX78" fmla="*/ 526645 w 531621"/>
                <a:gd name="connsiteY78" fmla="*/ 45856 h 574689"/>
                <a:gd name="connsiteX79" fmla="*/ 348736 w 531621"/>
                <a:gd name="connsiteY79" fmla="*/ 229386 h 574689"/>
                <a:gd name="connsiteX80" fmla="*/ 337258 w 531621"/>
                <a:gd name="connsiteY80" fmla="*/ 217915 h 574689"/>
                <a:gd name="connsiteX81" fmla="*/ 497950 w 531621"/>
                <a:gd name="connsiteY81" fmla="*/ 20047 h 574689"/>
                <a:gd name="connsiteX82" fmla="*/ 511043 w 531621"/>
                <a:gd name="connsiteY82" fmla="*/ 13953 h 574689"/>
                <a:gd name="connsiteX83" fmla="*/ 425964 w 531621"/>
                <a:gd name="connsiteY83" fmla="*/ 592 h 574689"/>
                <a:gd name="connsiteX84" fmla="*/ 440495 w 531621"/>
                <a:gd name="connsiteY84" fmla="*/ 2920 h 574689"/>
                <a:gd name="connsiteX85" fmla="*/ 447671 w 531621"/>
                <a:gd name="connsiteY85" fmla="*/ 28706 h 574689"/>
                <a:gd name="connsiteX86" fmla="*/ 446236 w 531621"/>
                <a:gd name="connsiteY86" fmla="*/ 30139 h 574689"/>
                <a:gd name="connsiteX87" fmla="*/ 322811 w 531621"/>
                <a:gd name="connsiteY87" fmla="*/ 207775 h 574689"/>
                <a:gd name="connsiteX88" fmla="*/ 304153 w 531621"/>
                <a:gd name="connsiteY88" fmla="*/ 197747 h 574689"/>
                <a:gd name="connsiteX89" fmla="*/ 414662 w 531621"/>
                <a:gd name="connsiteY89" fmla="*/ 10083 h 574689"/>
                <a:gd name="connsiteX90" fmla="*/ 425964 w 531621"/>
                <a:gd name="connsiteY90" fmla="*/ 592 h 57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621" h="574689">
                  <a:moveTo>
                    <a:pt x="4305" y="343873"/>
                  </a:moveTo>
                  <a:lnTo>
                    <a:pt x="368817" y="343873"/>
                  </a:lnTo>
                  <a:cubicBezTo>
                    <a:pt x="371687" y="356776"/>
                    <a:pt x="373122" y="369679"/>
                    <a:pt x="373122" y="384015"/>
                  </a:cubicBezTo>
                  <a:cubicBezTo>
                    <a:pt x="373122" y="449962"/>
                    <a:pt x="338680" y="508742"/>
                    <a:pt x="287017" y="541715"/>
                  </a:cubicBezTo>
                  <a:lnTo>
                    <a:pt x="287017" y="550317"/>
                  </a:lnTo>
                  <a:cubicBezTo>
                    <a:pt x="287017" y="564654"/>
                    <a:pt x="274101" y="574689"/>
                    <a:pt x="265491" y="574689"/>
                  </a:cubicBezTo>
                  <a:lnTo>
                    <a:pt x="110502" y="574689"/>
                  </a:lnTo>
                  <a:cubicBezTo>
                    <a:pt x="97586" y="574689"/>
                    <a:pt x="87540" y="563220"/>
                    <a:pt x="87540" y="550317"/>
                  </a:cubicBezTo>
                  <a:lnTo>
                    <a:pt x="87540" y="541715"/>
                  </a:lnTo>
                  <a:cubicBezTo>
                    <a:pt x="34442" y="508742"/>
                    <a:pt x="0" y="449962"/>
                    <a:pt x="0" y="384015"/>
                  </a:cubicBezTo>
                  <a:cubicBezTo>
                    <a:pt x="0" y="369679"/>
                    <a:pt x="1435" y="356776"/>
                    <a:pt x="4305" y="343873"/>
                  </a:cubicBezTo>
                  <a:close/>
                  <a:moveTo>
                    <a:pt x="252656" y="283641"/>
                  </a:moveTo>
                  <a:cubicBezTo>
                    <a:pt x="272710" y="283641"/>
                    <a:pt x="289899" y="300909"/>
                    <a:pt x="289899" y="322493"/>
                  </a:cubicBezTo>
                  <a:lnTo>
                    <a:pt x="268413" y="322493"/>
                  </a:lnTo>
                  <a:cubicBezTo>
                    <a:pt x="268413" y="315298"/>
                    <a:pt x="264116" y="308103"/>
                    <a:pt x="256954" y="305225"/>
                  </a:cubicBezTo>
                  <a:cubicBezTo>
                    <a:pt x="256954" y="298031"/>
                    <a:pt x="255521" y="290836"/>
                    <a:pt x="252656" y="283641"/>
                  </a:cubicBezTo>
                  <a:close/>
                  <a:moveTo>
                    <a:pt x="123340" y="283641"/>
                  </a:moveTo>
                  <a:cubicBezTo>
                    <a:pt x="144861" y="283641"/>
                    <a:pt x="162077" y="300909"/>
                    <a:pt x="162077" y="322493"/>
                  </a:cubicBezTo>
                  <a:lnTo>
                    <a:pt x="156338" y="322493"/>
                  </a:lnTo>
                  <a:lnTo>
                    <a:pt x="144861" y="322493"/>
                  </a:lnTo>
                  <a:lnTo>
                    <a:pt x="140556" y="322493"/>
                  </a:lnTo>
                  <a:cubicBezTo>
                    <a:pt x="140556" y="312420"/>
                    <a:pt x="131948" y="303786"/>
                    <a:pt x="123340" y="303786"/>
                  </a:cubicBezTo>
                  <a:cubicBezTo>
                    <a:pt x="113297" y="303786"/>
                    <a:pt x="104688" y="312420"/>
                    <a:pt x="104688" y="322493"/>
                  </a:cubicBezTo>
                  <a:lnTo>
                    <a:pt x="84602" y="322493"/>
                  </a:lnTo>
                  <a:cubicBezTo>
                    <a:pt x="84602" y="300909"/>
                    <a:pt x="101819" y="283641"/>
                    <a:pt x="123340" y="283641"/>
                  </a:cubicBezTo>
                  <a:close/>
                  <a:moveTo>
                    <a:pt x="251210" y="243639"/>
                  </a:moveTo>
                  <a:cubicBezTo>
                    <a:pt x="294289" y="243639"/>
                    <a:pt x="328752" y="279482"/>
                    <a:pt x="328752" y="322493"/>
                  </a:cubicBezTo>
                  <a:lnTo>
                    <a:pt x="327316" y="322493"/>
                  </a:lnTo>
                  <a:lnTo>
                    <a:pt x="307213" y="322493"/>
                  </a:lnTo>
                  <a:cubicBezTo>
                    <a:pt x="307213" y="290951"/>
                    <a:pt x="281365" y="265145"/>
                    <a:pt x="251210" y="265145"/>
                  </a:cubicBezTo>
                  <a:cubicBezTo>
                    <a:pt x="249774" y="265145"/>
                    <a:pt x="248338" y="265145"/>
                    <a:pt x="245466" y="266578"/>
                  </a:cubicBezTo>
                  <a:cubicBezTo>
                    <a:pt x="242594" y="259410"/>
                    <a:pt x="239722" y="252241"/>
                    <a:pt x="235414" y="246506"/>
                  </a:cubicBezTo>
                  <a:cubicBezTo>
                    <a:pt x="239722" y="245073"/>
                    <a:pt x="245466" y="243639"/>
                    <a:pt x="251210" y="243639"/>
                  </a:cubicBezTo>
                  <a:close/>
                  <a:moveTo>
                    <a:pt x="123368" y="243639"/>
                  </a:moveTo>
                  <a:cubicBezTo>
                    <a:pt x="166458" y="243639"/>
                    <a:pt x="200929" y="279482"/>
                    <a:pt x="200929" y="322493"/>
                  </a:cubicBezTo>
                  <a:lnTo>
                    <a:pt x="199493" y="322493"/>
                  </a:lnTo>
                  <a:lnTo>
                    <a:pt x="193748" y="322493"/>
                  </a:lnTo>
                  <a:lnTo>
                    <a:pt x="179384" y="322493"/>
                  </a:lnTo>
                  <a:cubicBezTo>
                    <a:pt x="179384" y="290951"/>
                    <a:pt x="153531" y="265145"/>
                    <a:pt x="123368" y="265145"/>
                  </a:cubicBezTo>
                  <a:cubicBezTo>
                    <a:pt x="91769" y="265145"/>
                    <a:pt x="65915" y="290951"/>
                    <a:pt x="65915" y="322493"/>
                  </a:cubicBezTo>
                  <a:lnTo>
                    <a:pt x="47242" y="322493"/>
                  </a:lnTo>
                  <a:lnTo>
                    <a:pt x="44370" y="322493"/>
                  </a:lnTo>
                  <a:cubicBezTo>
                    <a:pt x="44370" y="279482"/>
                    <a:pt x="80278" y="243639"/>
                    <a:pt x="123368" y="243639"/>
                  </a:cubicBezTo>
                  <a:close/>
                  <a:moveTo>
                    <a:pt x="251195" y="206395"/>
                  </a:moveTo>
                  <a:cubicBezTo>
                    <a:pt x="314305" y="206395"/>
                    <a:pt x="367374" y="257994"/>
                    <a:pt x="367374" y="322493"/>
                  </a:cubicBezTo>
                  <a:lnTo>
                    <a:pt x="355900" y="322493"/>
                  </a:lnTo>
                  <a:lnTo>
                    <a:pt x="345860" y="322493"/>
                  </a:lnTo>
                  <a:cubicBezTo>
                    <a:pt x="345860" y="269461"/>
                    <a:pt x="302830" y="226461"/>
                    <a:pt x="251195" y="226461"/>
                  </a:cubicBezTo>
                  <a:cubicBezTo>
                    <a:pt x="241155" y="226461"/>
                    <a:pt x="232549" y="229328"/>
                    <a:pt x="223943" y="232195"/>
                  </a:cubicBezTo>
                  <a:cubicBezTo>
                    <a:pt x="218206" y="225028"/>
                    <a:pt x="212469" y="219295"/>
                    <a:pt x="205297" y="214995"/>
                  </a:cubicBezTo>
                  <a:cubicBezTo>
                    <a:pt x="219640" y="209262"/>
                    <a:pt x="235418" y="206395"/>
                    <a:pt x="251195" y="206395"/>
                  </a:cubicBezTo>
                  <a:close/>
                  <a:moveTo>
                    <a:pt x="123340" y="206395"/>
                  </a:moveTo>
                  <a:cubicBezTo>
                    <a:pt x="186468" y="206395"/>
                    <a:pt x="239552" y="257994"/>
                    <a:pt x="239552" y="322493"/>
                  </a:cubicBezTo>
                  <a:lnTo>
                    <a:pt x="233813" y="322493"/>
                  </a:lnTo>
                  <a:lnTo>
                    <a:pt x="228074" y="322493"/>
                  </a:lnTo>
                  <a:lnTo>
                    <a:pt x="218031" y="322493"/>
                  </a:lnTo>
                  <a:cubicBezTo>
                    <a:pt x="218031" y="269461"/>
                    <a:pt x="174990" y="226461"/>
                    <a:pt x="123340" y="226461"/>
                  </a:cubicBezTo>
                  <a:cubicBezTo>
                    <a:pt x="70255" y="226461"/>
                    <a:pt x="27213" y="269461"/>
                    <a:pt x="27213" y="322493"/>
                  </a:cubicBezTo>
                  <a:lnTo>
                    <a:pt x="17170" y="322493"/>
                  </a:lnTo>
                  <a:lnTo>
                    <a:pt x="7127" y="322493"/>
                  </a:lnTo>
                  <a:cubicBezTo>
                    <a:pt x="7127" y="257994"/>
                    <a:pt x="58777" y="206395"/>
                    <a:pt x="123340" y="206395"/>
                  </a:cubicBezTo>
                  <a:close/>
                  <a:moveTo>
                    <a:pt x="186535" y="160416"/>
                  </a:moveTo>
                  <a:cubicBezTo>
                    <a:pt x="209468" y="160416"/>
                    <a:pt x="230967" y="170455"/>
                    <a:pt x="245300" y="186230"/>
                  </a:cubicBezTo>
                  <a:cubicBezTo>
                    <a:pt x="236700" y="187664"/>
                    <a:pt x="228101" y="187664"/>
                    <a:pt x="220934" y="190532"/>
                  </a:cubicBezTo>
                  <a:cubicBezTo>
                    <a:pt x="210901" y="183362"/>
                    <a:pt x="199434" y="179059"/>
                    <a:pt x="186535" y="179059"/>
                  </a:cubicBezTo>
                  <a:cubicBezTo>
                    <a:pt x="173635" y="179059"/>
                    <a:pt x="162168" y="183362"/>
                    <a:pt x="153568" y="190532"/>
                  </a:cubicBezTo>
                  <a:cubicBezTo>
                    <a:pt x="144969" y="187664"/>
                    <a:pt x="137802" y="187664"/>
                    <a:pt x="129202" y="186230"/>
                  </a:cubicBezTo>
                  <a:cubicBezTo>
                    <a:pt x="143535" y="170455"/>
                    <a:pt x="163602" y="160416"/>
                    <a:pt x="186535" y="160416"/>
                  </a:cubicBezTo>
                  <a:close/>
                  <a:moveTo>
                    <a:pt x="186533" y="121794"/>
                  </a:moveTo>
                  <a:cubicBezTo>
                    <a:pt x="235372" y="121794"/>
                    <a:pt x="277030" y="151920"/>
                    <a:pt x="294267" y="193522"/>
                  </a:cubicBezTo>
                  <a:cubicBezTo>
                    <a:pt x="285648" y="190653"/>
                    <a:pt x="277030" y="189218"/>
                    <a:pt x="269847" y="187784"/>
                  </a:cubicBezTo>
                  <a:cubicBezTo>
                    <a:pt x="252610" y="160527"/>
                    <a:pt x="222444" y="140443"/>
                    <a:pt x="186533" y="140443"/>
                  </a:cubicBezTo>
                  <a:cubicBezTo>
                    <a:pt x="152057" y="140443"/>
                    <a:pt x="121892" y="160527"/>
                    <a:pt x="104654" y="187784"/>
                  </a:cubicBezTo>
                  <a:cubicBezTo>
                    <a:pt x="96035" y="189218"/>
                    <a:pt x="87417" y="190653"/>
                    <a:pt x="80234" y="193522"/>
                  </a:cubicBezTo>
                  <a:cubicBezTo>
                    <a:pt x="97472" y="151920"/>
                    <a:pt x="139129" y="121794"/>
                    <a:pt x="186533" y="121794"/>
                  </a:cubicBezTo>
                  <a:close/>
                  <a:moveTo>
                    <a:pt x="511043" y="13953"/>
                  </a:moveTo>
                  <a:cubicBezTo>
                    <a:pt x="515885" y="13595"/>
                    <a:pt x="520907" y="15029"/>
                    <a:pt x="525211" y="18613"/>
                  </a:cubicBezTo>
                  <a:cubicBezTo>
                    <a:pt x="532384" y="24348"/>
                    <a:pt x="533819" y="37253"/>
                    <a:pt x="528080" y="44422"/>
                  </a:cubicBezTo>
                  <a:cubicBezTo>
                    <a:pt x="526645" y="45856"/>
                    <a:pt x="526645" y="45856"/>
                    <a:pt x="526645" y="45856"/>
                  </a:cubicBezTo>
                  <a:lnTo>
                    <a:pt x="348736" y="229386"/>
                  </a:lnTo>
                  <a:cubicBezTo>
                    <a:pt x="344432" y="225085"/>
                    <a:pt x="341563" y="220783"/>
                    <a:pt x="337258" y="217915"/>
                  </a:cubicBezTo>
                  <a:lnTo>
                    <a:pt x="497950" y="20047"/>
                  </a:lnTo>
                  <a:cubicBezTo>
                    <a:pt x="501537" y="16463"/>
                    <a:pt x="506200" y="14312"/>
                    <a:pt x="511043" y="13953"/>
                  </a:cubicBezTo>
                  <a:close/>
                  <a:moveTo>
                    <a:pt x="425964" y="592"/>
                  </a:moveTo>
                  <a:cubicBezTo>
                    <a:pt x="430807" y="-661"/>
                    <a:pt x="436189" y="55"/>
                    <a:pt x="440495" y="2920"/>
                  </a:cubicBezTo>
                  <a:cubicBezTo>
                    <a:pt x="449106" y="8650"/>
                    <a:pt x="451976" y="20111"/>
                    <a:pt x="447671" y="28706"/>
                  </a:cubicBezTo>
                  <a:cubicBezTo>
                    <a:pt x="446236" y="28706"/>
                    <a:pt x="446236" y="30139"/>
                    <a:pt x="446236" y="30139"/>
                  </a:cubicBezTo>
                  <a:lnTo>
                    <a:pt x="322811" y="207775"/>
                  </a:lnTo>
                  <a:cubicBezTo>
                    <a:pt x="317070" y="203477"/>
                    <a:pt x="309894" y="200612"/>
                    <a:pt x="304153" y="197747"/>
                  </a:cubicBezTo>
                  <a:lnTo>
                    <a:pt x="414662" y="10083"/>
                  </a:lnTo>
                  <a:cubicBezTo>
                    <a:pt x="416814" y="5069"/>
                    <a:pt x="421120" y="1846"/>
                    <a:pt x="425964" y="5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64" name="矩形 63"/>
          <p:cNvSpPr/>
          <p:nvPr/>
        </p:nvSpPr>
        <p:spPr>
          <a:xfrm>
            <a:off x="6620238" y="377868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9717473" y="373304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994812" y="5327395"/>
            <a:ext cx="973187" cy="365073"/>
          </a:xfrm>
          <a:prstGeom prst="rect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8" name="直接连接符 77"/>
          <p:cNvCxnSpPr/>
          <p:nvPr/>
        </p:nvCxnSpPr>
        <p:spPr>
          <a:xfrm>
            <a:off x="3024206" y="5697051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050147" y="5693807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07754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10348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13088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15682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318422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321016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22994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325588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3287096" y="5697051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13037" y="5693807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34043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36637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39377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341971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344711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347305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349283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351877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3549986" y="5697051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3575927" y="5693807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360332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362926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365666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368260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371000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373594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3755726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3781667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3808708" y="5697051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3834649" y="5693807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3862048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3887989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3915388" y="5695712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3941329" y="5692468"/>
            <a:ext cx="0" cy="58027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文本框 136"/>
          <p:cNvSpPr txBox="1"/>
          <p:nvPr/>
        </p:nvSpPr>
        <p:spPr>
          <a:xfrm>
            <a:off x="1663490" y="1911671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C00000">
                    <a:alpha val="48000"/>
                  </a:srgb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大吉</a:t>
            </a:r>
            <a:endParaRPr lang="zh-CN" altLang="en-US" sz="9600" dirty="0">
              <a:solidFill>
                <a:srgbClr val="C00000">
                  <a:alpha val="48000"/>
                </a:srgbClr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2412508" y="2970614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C00000">
                    <a:alpha val="74000"/>
                  </a:srgb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大利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439695" y="1029264"/>
            <a:ext cx="431720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2019</a:t>
            </a:r>
            <a:endParaRPr lang="zh-CN" altLang="en-US" sz="19900" dirty="0"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179386" y="4822593"/>
            <a:ext cx="379379" cy="379379"/>
            <a:chOff x="3622691" y="2752928"/>
            <a:chExt cx="1478604" cy="1478604"/>
          </a:xfrm>
        </p:grpSpPr>
        <p:sp>
          <p:nvSpPr>
            <p:cNvPr id="141" name="椭圆 140"/>
            <p:cNvSpPr/>
            <p:nvPr/>
          </p:nvSpPr>
          <p:spPr>
            <a:xfrm>
              <a:off x="3622691" y="2752928"/>
              <a:ext cx="1478604" cy="1478604"/>
            </a:xfrm>
            <a:prstGeom prst="ellipse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chinese-noodles_70576"/>
            <p:cNvSpPr>
              <a:spLocks noChangeAspect="1"/>
            </p:cNvSpPr>
            <p:nvPr/>
          </p:nvSpPr>
          <p:spPr bwMode="auto">
            <a:xfrm>
              <a:off x="3992504" y="3044555"/>
              <a:ext cx="828251" cy="895350"/>
            </a:xfrm>
            <a:custGeom>
              <a:avLst/>
              <a:gdLst>
                <a:gd name="connsiteX0" fmla="*/ 4305 w 531621"/>
                <a:gd name="connsiteY0" fmla="*/ 343873 h 574689"/>
                <a:gd name="connsiteX1" fmla="*/ 368817 w 531621"/>
                <a:gd name="connsiteY1" fmla="*/ 343873 h 574689"/>
                <a:gd name="connsiteX2" fmla="*/ 373122 w 531621"/>
                <a:gd name="connsiteY2" fmla="*/ 384015 h 574689"/>
                <a:gd name="connsiteX3" fmla="*/ 287017 w 531621"/>
                <a:gd name="connsiteY3" fmla="*/ 541715 h 574689"/>
                <a:gd name="connsiteX4" fmla="*/ 287017 w 531621"/>
                <a:gd name="connsiteY4" fmla="*/ 550317 h 574689"/>
                <a:gd name="connsiteX5" fmla="*/ 265491 w 531621"/>
                <a:gd name="connsiteY5" fmla="*/ 574689 h 574689"/>
                <a:gd name="connsiteX6" fmla="*/ 110502 w 531621"/>
                <a:gd name="connsiteY6" fmla="*/ 574689 h 574689"/>
                <a:gd name="connsiteX7" fmla="*/ 87540 w 531621"/>
                <a:gd name="connsiteY7" fmla="*/ 550317 h 574689"/>
                <a:gd name="connsiteX8" fmla="*/ 87540 w 531621"/>
                <a:gd name="connsiteY8" fmla="*/ 541715 h 574689"/>
                <a:gd name="connsiteX9" fmla="*/ 0 w 531621"/>
                <a:gd name="connsiteY9" fmla="*/ 384015 h 574689"/>
                <a:gd name="connsiteX10" fmla="*/ 4305 w 531621"/>
                <a:gd name="connsiteY10" fmla="*/ 343873 h 574689"/>
                <a:gd name="connsiteX11" fmla="*/ 252656 w 531621"/>
                <a:gd name="connsiteY11" fmla="*/ 283641 h 574689"/>
                <a:gd name="connsiteX12" fmla="*/ 289899 w 531621"/>
                <a:gd name="connsiteY12" fmla="*/ 322493 h 574689"/>
                <a:gd name="connsiteX13" fmla="*/ 268413 w 531621"/>
                <a:gd name="connsiteY13" fmla="*/ 322493 h 574689"/>
                <a:gd name="connsiteX14" fmla="*/ 256954 w 531621"/>
                <a:gd name="connsiteY14" fmla="*/ 305225 h 574689"/>
                <a:gd name="connsiteX15" fmla="*/ 252656 w 531621"/>
                <a:gd name="connsiteY15" fmla="*/ 283641 h 574689"/>
                <a:gd name="connsiteX16" fmla="*/ 123340 w 531621"/>
                <a:gd name="connsiteY16" fmla="*/ 283641 h 574689"/>
                <a:gd name="connsiteX17" fmla="*/ 162077 w 531621"/>
                <a:gd name="connsiteY17" fmla="*/ 322493 h 574689"/>
                <a:gd name="connsiteX18" fmla="*/ 156338 w 531621"/>
                <a:gd name="connsiteY18" fmla="*/ 322493 h 574689"/>
                <a:gd name="connsiteX19" fmla="*/ 144861 w 531621"/>
                <a:gd name="connsiteY19" fmla="*/ 322493 h 574689"/>
                <a:gd name="connsiteX20" fmla="*/ 140556 w 531621"/>
                <a:gd name="connsiteY20" fmla="*/ 322493 h 574689"/>
                <a:gd name="connsiteX21" fmla="*/ 123340 w 531621"/>
                <a:gd name="connsiteY21" fmla="*/ 303786 h 574689"/>
                <a:gd name="connsiteX22" fmla="*/ 104688 w 531621"/>
                <a:gd name="connsiteY22" fmla="*/ 322493 h 574689"/>
                <a:gd name="connsiteX23" fmla="*/ 84602 w 531621"/>
                <a:gd name="connsiteY23" fmla="*/ 322493 h 574689"/>
                <a:gd name="connsiteX24" fmla="*/ 123340 w 531621"/>
                <a:gd name="connsiteY24" fmla="*/ 283641 h 574689"/>
                <a:gd name="connsiteX25" fmla="*/ 251210 w 531621"/>
                <a:gd name="connsiteY25" fmla="*/ 243639 h 574689"/>
                <a:gd name="connsiteX26" fmla="*/ 328752 w 531621"/>
                <a:gd name="connsiteY26" fmla="*/ 322493 h 574689"/>
                <a:gd name="connsiteX27" fmla="*/ 327316 w 531621"/>
                <a:gd name="connsiteY27" fmla="*/ 322493 h 574689"/>
                <a:gd name="connsiteX28" fmla="*/ 307213 w 531621"/>
                <a:gd name="connsiteY28" fmla="*/ 322493 h 574689"/>
                <a:gd name="connsiteX29" fmla="*/ 251210 w 531621"/>
                <a:gd name="connsiteY29" fmla="*/ 265145 h 574689"/>
                <a:gd name="connsiteX30" fmla="*/ 245466 w 531621"/>
                <a:gd name="connsiteY30" fmla="*/ 266578 h 574689"/>
                <a:gd name="connsiteX31" fmla="*/ 235414 w 531621"/>
                <a:gd name="connsiteY31" fmla="*/ 246506 h 574689"/>
                <a:gd name="connsiteX32" fmla="*/ 251210 w 531621"/>
                <a:gd name="connsiteY32" fmla="*/ 243639 h 574689"/>
                <a:gd name="connsiteX33" fmla="*/ 123368 w 531621"/>
                <a:gd name="connsiteY33" fmla="*/ 243639 h 574689"/>
                <a:gd name="connsiteX34" fmla="*/ 200929 w 531621"/>
                <a:gd name="connsiteY34" fmla="*/ 322493 h 574689"/>
                <a:gd name="connsiteX35" fmla="*/ 199493 w 531621"/>
                <a:gd name="connsiteY35" fmla="*/ 322493 h 574689"/>
                <a:gd name="connsiteX36" fmla="*/ 193748 w 531621"/>
                <a:gd name="connsiteY36" fmla="*/ 322493 h 574689"/>
                <a:gd name="connsiteX37" fmla="*/ 179384 w 531621"/>
                <a:gd name="connsiteY37" fmla="*/ 322493 h 574689"/>
                <a:gd name="connsiteX38" fmla="*/ 123368 w 531621"/>
                <a:gd name="connsiteY38" fmla="*/ 265145 h 574689"/>
                <a:gd name="connsiteX39" fmla="*/ 65915 w 531621"/>
                <a:gd name="connsiteY39" fmla="*/ 322493 h 574689"/>
                <a:gd name="connsiteX40" fmla="*/ 47242 w 531621"/>
                <a:gd name="connsiteY40" fmla="*/ 322493 h 574689"/>
                <a:gd name="connsiteX41" fmla="*/ 44370 w 531621"/>
                <a:gd name="connsiteY41" fmla="*/ 322493 h 574689"/>
                <a:gd name="connsiteX42" fmla="*/ 123368 w 531621"/>
                <a:gd name="connsiteY42" fmla="*/ 243639 h 574689"/>
                <a:gd name="connsiteX43" fmla="*/ 251195 w 531621"/>
                <a:gd name="connsiteY43" fmla="*/ 206395 h 574689"/>
                <a:gd name="connsiteX44" fmla="*/ 367374 w 531621"/>
                <a:gd name="connsiteY44" fmla="*/ 322493 h 574689"/>
                <a:gd name="connsiteX45" fmla="*/ 355900 w 531621"/>
                <a:gd name="connsiteY45" fmla="*/ 322493 h 574689"/>
                <a:gd name="connsiteX46" fmla="*/ 345860 w 531621"/>
                <a:gd name="connsiteY46" fmla="*/ 322493 h 574689"/>
                <a:gd name="connsiteX47" fmla="*/ 251195 w 531621"/>
                <a:gd name="connsiteY47" fmla="*/ 226461 h 574689"/>
                <a:gd name="connsiteX48" fmla="*/ 223943 w 531621"/>
                <a:gd name="connsiteY48" fmla="*/ 232195 h 574689"/>
                <a:gd name="connsiteX49" fmla="*/ 205297 w 531621"/>
                <a:gd name="connsiteY49" fmla="*/ 214995 h 574689"/>
                <a:gd name="connsiteX50" fmla="*/ 251195 w 531621"/>
                <a:gd name="connsiteY50" fmla="*/ 206395 h 574689"/>
                <a:gd name="connsiteX51" fmla="*/ 123340 w 531621"/>
                <a:gd name="connsiteY51" fmla="*/ 206395 h 574689"/>
                <a:gd name="connsiteX52" fmla="*/ 239552 w 531621"/>
                <a:gd name="connsiteY52" fmla="*/ 322493 h 574689"/>
                <a:gd name="connsiteX53" fmla="*/ 233813 w 531621"/>
                <a:gd name="connsiteY53" fmla="*/ 322493 h 574689"/>
                <a:gd name="connsiteX54" fmla="*/ 228074 w 531621"/>
                <a:gd name="connsiteY54" fmla="*/ 322493 h 574689"/>
                <a:gd name="connsiteX55" fmla="*/ 218031 w 531621"/>
                <a:gd name="connsiteY55" fmla="*/ 322493 h 574689"/>
                <a:gd name="connsiteX56" fmla="*/ 123340 w 531621"/>
                <a:gd name="connsiteY56" fmla="*/ 226461 h 574689"/>
                <a:gd name="connsiteX57" fmla="*/ 27213 w 531621"/>
                <a:gd name="connsiteY57" fmla="*/ 322493 h 574689"/>
                <a:gd name="connsiteX58" fmla="*/ 17170 w 531621"/>
                <a:gd name="connsiteY58" fmla="*/ 322493 h 574689"/>
                <a:gd name="connsiteX59" fmla="*/ 7127 w 531621"/>
                <a:gd name="connsiteY59" fmla="*/ 322493 h 574689"/>
                <a:gd name="connsiteX60" fmla="*/ 123340 w 531621"/>
                <a:gd name="connsiteY60" fmla="*/ 206395 h 574689"/>
                <a:gd name="connsiteX61" fmla="*/ 186535 w 531621"/>
                <a:gd name="connsiteY61" fmla="*/ 160416 h 574689"/>
                <a:gd name="connsiteX62" fmla="*/ 245300 w 531621"/>
                <a:gd name="connsiteY62" fmla="*/ 186230 h 574689"/>
                <a:gd name="connsiteX63" fmla="*/ 220934 w 531621"/>
                <a:gd name="connsiteY63" fmla="*/ 190532 h 574689"/>
                <a:gd name="connsiteX64" fmla="*/ 186535 w 531621"/>
                <a:gd name="connsiteY64" fmla="*/ 179059 h 574689"/>
                <a:gd name="connsiteX65" fmla="*/ 153568 w 531621"/>
                <a:gd name="connsiteY65" fmla="*/ 190532 h 574689"/>
                <a:gd name="connsiteX66" fmla="*/ 129202 w 531621"/>
                <a:gd name="connsiteY66" fmla="*/ 186230 h 574689"/>
                <a:gd name="connsiteX67" fmla="*/ 186535 w 531621"/>
                <a:gd name="connsiteY67" fmla="*/ 160416 h 574689"/>
                <a:gd name="connsiteX68" fmla="*/ 186533 w 531621"/>
                <a:gd name="connsiteY68" fmla="*/ 121794 h 574689"/>
                <a:gd name="connsiteX69" fmla="*/ 294267 w 531621"/>
                <a:gd name="connsiteY69" fmla="*/ 193522 h 574689"/>
                <a:gd name="connsiteX70" fmla="*/ 269847 w 531621"/>
                <a:gd name="connsiteY70" fmla="*/ 187784 h 574689"/>
                <a:gd name="connsiteX71" fmla="*/ 186533 w 531621"/>
                <a:gd name="connsiteY71" fmla="*/ 140443 h 574689"/>
                <a:gd name="connsiteX72" fmla="*/ 104654 w 531621"/>
                <a:gd name="connsiteY72" fmla="*/ 187784 h 574689"/>
                <a:gd name="connsiteX73" fmla="*/ 80234 w 531621"/>
                <a:gd name="connsiteY73" fmla="*/ 193522 h 574689"/>
                <a:gd name="connsiteX74" fmla="*/ 186533 w 531621"/>
                <a:gd name="connsiteY74" fmla="*/ 121794 h 574689"/>
                <a:gd name="connsiteX75" fmla="*/ 511043 w 531621"/>
                <a:gd name="connsiteY75" fmla="*/ 13953 h 574689"/>
                <a:gd name="connsiteX76" fmla="*/ 525211 w 531621"/>
                <a:gd name="connsiteY76" fmla="*/ 18613 h 574689"/>
                <a:gd name="connsiteX77" fmla="*/ 528080 w 531621"/>
                <a:gd name="connsiteY77" fmla="*/ 44422 h 574689"/>
                <a:gd name="connsiteX78" fmla="*/ 526645 w 531621"/>
                <a:gd name="connsiteY78" fmla="*/ 45856 h 574689"/>
                <a:gd name="connsiteX79" fmla="*/ 348736 w 531621"/>
                <a:gd name="connsiteY79" fmla="*/ 229386 h 574689"/>
                <a:gd name="connsiteX80" fmla="*/ 337258 w 531621"/>
                <a:gd name="connsiteY80" fmla="*/ 217915 h 574689"/>
                <a:gd name="connsiteX81" fmla="*/ 497950 w 531621"/>
                <a:gd name="connsiteY81" fmla="*/ 20047 h 574689"/>
                <a:gd name="connsiteX82" fmla="*/ 511043 w 531621"/>
                <a:gd name="connsiteY82" fmla="*/ 13953 h 574689"/>
                <a:gd name="connsiteX83" fmla="*/ 425964 w 531621"/>
                <a:gd name="connsiteY83" fmla="*/ 592 h 574689"/>
                <a:gd name="connsiteX84" fmla="*/ 440495 w 531621"/>
                <a:gd name="connsiteY84" fmla="*/ 2920 h 574689"/>
                <a:gd name="connsiteX85" fmla="*/ 447671 w 531621"/>
                <a:gd name="connsiteY85" fmla="*/ 28706 h 574689"/>
                <a:gd name="connsiteX86" fmla="*/ 446236 w 531621"/>
                <a:gd name="connsiteY86" fmla="*/ 30139 h 574689"/>
                <a:gd name="connsiteX87" fmla="*/ 322811 w 531621"/>
                <a:gd name="connsiteY87" fmla="*/ 207775 h 574689"/>
                <a:gd name="connsiteX88" fmla="*/ 304153 w 531621"/>
                <a:gd name="connsiteY88" fmla="*/ 197747 h 574689"/>
                <a:gd name="connsiteX89" fmla="*/ 414662 w 531621"/>
                <a:gd name="connsiteY89" fmla="*/ 10083 h 574689"/>
                <a:gd name="connsiteX90" fmla="*/ 425964 w 531621"/>
                <a:gd name="connsiteY90" fmla="*/ 592 h 57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621" h="574689">
                  <a:moveTo>
                    <a:pt x="4305" y="343873"/>
                  </a:moveTo>
                  <a:lnTo>
                    <a:pt x="368817" y="343873"/>
                  </a:lnTo>
                  <a:cubicBezTo>
                    <a:pt x="371687" y="356776"/>
                    <a:pt x="373122" y="369679"/>
                    <a:pt x="373122" y="384015"/>
                  </a:cubicBezTo>
                  <a:cubicBezTo>
                    <a:pt x="373122" y="449962"/>
                    <a:pt x="338680" y="508742"/>
                    <a:pt x="287017" y="541715"/>
                  </a:cubicBezTo>
                  <a:lnTo>
                    <a:pt x="287017" y="550317"/>
                  </a:lnTo>
                  <a:cubicBezTo>
                    <a:pt x="287017" y="564654"/>
                    <a:pt x="274101" y="574689"/>
                    <a:pt x="265491" y="574689"/>
                  </a:cubicBezTo>
                  <a:lnTo>
                    <a:pt x="110502" y="574689"/>
                  </a:lnTo>
                  <a:cubicBezTo>
                    <a:pt x="97586" y="574689"/>
                    <a:pt x="87540" y="563220"/>
                    <a:pt x="87540" y="550317"/>
                  </a:cubicBezTo>
                  <a:lnTo>
                    <a:pt x="87540" y="541715"/>
                  </a:lnTo>
                  <a:cubicBezTo>
                    <a:pt x="34442" y="508742"/>
                    <a:pt x="0" y="449962"/>
                    <a:pt x="0" y="384015"/>
                  </a:cubicBezTo>
                  <a:cubicBezTo>
                    <a:pt x="0" y="369679"/>
                    <a:pt x="1435" y="356776"/>
                    <a:pt x="4305" y="343873"/>
                  </a:cubicBezTo>
                  <a:close/>
                  <a:moveTo>
                    <a:pt x="252656" y="283641"/>
                  </a:moveTo>
                  <a:cubicBezTo>
                    <a:pt x="272710" y="283641"/>
                    <a:pt x="289899" y="300909"/>
                    <a:pt x="289899" y="322493"/>
                  </a:cubicBezTo>
                  <a:lnTo>
                    <a:pt x="268413" y="322493"/>
                  </a:lnTo>
                  <a:cubicBezTo>
                    <a:pt x="268413" y="315298"/>
                    <a:pt x="264116" y="308103"/>
                    <a:pt x="256954" y="305225"/>
                  </a:cubicBezTo>
                  <a:cubicBezTo>
                    <a:pt x="256954" y="298031"/>
                    <a:pt x="255521" y="290836"/>
                    <a:pt x="252656" y="283641"/>
                  </a:cubicBezTo>
                  <a:close/>
                  <a:moveTo>
                    <a:pt x="123340" y="283641"/>
                  </a:moveTo>
                  <a:cubicBezTo>
                    <a:pt x="144861" y="283641"/>
                    <a:pt x="162077" y="300909"/>
                    <a:pt x="162077" y="322493"/>
                  </a:cubicBezTo>
                  <a:lnTo>
                    <a:pt x="156338" y="322493"/>
                  </a:lnTo>
                  <a:lnTo>
                    <a:pt x="144861" y="322493"/>
                  </a:lnTo>
                  <a:lnTo>
                    <a:pt x="140556" y="322493"/>
                  </a:lnTo>
                  <a:cubicBezTo>
                    <a:pt x="140556" y="312420"/>
                    <a:pt x="131948" y="303786"/>
                    <a:pt x="123340" y="303786"/>
                  </a:cubicBezTo>
                  <a:cubicBezTo>
                    <a:pt x="113297" y="303786"/>
                    <a:pt x="104688" y="312420"/>
                    <a:pt x="104688" y="322493"/>
                  </a:cubicBezTo>
                  <a:lnTo>
                    <a:pt x="84602" y="322493"/>
                  </a:lnTo>
                  <a:cubicBezTo>
                    <a:pt x="84602" y="300909"/>
                    <a:pt x="101819" y="283641"/>
                    <a:pt x="123340" y="283641"/>
                  </a:cubicBezTo>
                  <a:close/>
                  <a:moveTo>
                    <a:pt x="251210" y="243639"/>
                  </a:moveTo>
                  <a:cubicBezTo>
                    <a:pt x="294289" y="243639"/>
                    <a:pt x="328752" y="279482"/>
                    <a:pt x="328752" y="322493"/>
                  </a:cubicBezTo>
                  <a:lnTo>
                    <a:pt x="327316" y="322493"/>
                  </a:lnTo>
                  <a:lnTo>
                    <a:pt x="307213" y="322493"/>
                  </a:lnTo>
                  <a:cubicBezTo>
                    <a:pt x="307213" y="290951"/>
                    <a:pt x="281365" y="265145"/>
                    <a:pt x="251210" y="265145"/>
                  </a:cubicBezTo>
                  <a:cubicBezTo>
                    <a:pt x="249774" y="265145"/>
                    <a:pt x="248338" y="265145"/>
                    <a:pt x="245466" y="266578"/>
                  </a:cubicBezTo>
                  <a:cubicBezTo>
                    <a:pt x="242594" y="259410"/>
                    <a:pt x="239722" y="252241"/>
                    <a:pt x="235414" y="246506"/>
                  </a:cubicBezTo>
                  <a:cubicBezTo>
                    <a:pt x="239722" y="245073"/>
                    <a:pt x="245466" y="243639"/>
                    <a:pt x="251210" y="243639"/>
                  </a:cubicBezTo>
                  <a:close/>
                  <a:moveTo>
                    <a:pt x="123368" y="243639"/>
                  </a:moveTo>
                  <a:cubicBezTo>
                    <a:pt x="166458" y="243639"/>
                    <a:pt x="200929" y="279482"/>
                    <a:pt x="200929" y="322493"/>
                  </a:cubicBezTo>
                  <a:lnTo>
                    <a:pt x="199493" y="322493"/>
                  </a:lnTo>
                  <a:lnTo>
                    <a:pt x="193748" y="322493"/>
                  </a:lnTo>
                  <a:lnTo>
                    <a:pt x="179384" y="322493"/>
                  </a:lnTo>
                  <a:cubicBezTo>
                    <a:pt x="179384" y="290951"/>
                    <a:pt x="153531" y="265145"/>
                    <a:pt x="123368" y="265145"/>
                  </a:cubicBezTo>
                  <a:cubicBezTo>
                    <a:pt x="91769" y="265145"/>
                    <a:pt x="65915" y="290951"/>
                    <a:pt x="65915" y="322493"/>
                  </a:cubicBezTo>
                  <a:lnTo>
                    <a:pt x="47242" y="322493"/>
                  </a:lnTo>
                  <a:lnTo>
                    <a:pt x="44370" y="322493"/>
                  </a:lnTo>
                  <a:cubicBezTo>
                    <a:pt x="44370" y="279482"/>
                    <a:pt x="80278" y="243639"/>
                    <a:pt x="123368" y="243639"/>
                  </a:cubicBezTo>
                  <a:close/>
                  <a:moveTo>
                    <a:pt x="251195" y="206395"/>
                  </a:moveTo>
                  <a:cubicBezTo>
                    <a:pt x="314305" y="206395"/>
                    <a:pt x="367374" y="257994"/>
                    <a:pt x="367374" y="322493"/>
                  </a:cubicBezTo>
                  <a:lnTo>
                    <a:pt x="355900" y="322493"/>
                  </a:lnTo>
                  <a:lnTo>
                    <a:pt x="345860" y="322493"/>
                  </a:lnTo>
                  <a:cubicBezTo>
                    <a:pt x="345860" y="269461"/>
                    <a:pt x="302830" y="226461"/>
                    <a:pt x="251195" y="226461"/>
                  </a:cubicBezTo>
                  <a:cubicBezTo>
                    <a:pt x="241155" y="226461"/>
                    <a:pt x="232549" y="229328"/>
                    <a:pt x="223943" y="232195"/>
                  </a:cubicBezTo>
                  <a:cubicBezTo>
                    <a:pt x="218206" y="225028"/>
                    <a:pt x="212469" y="219295"/>
                    <a:pt x="205297" y="214995"/>
                  </a:cubicBezTo>
                  <a:cubicBezTo>
                    <a:pt x="219640" y="209262"/>
                    <a:pt x="235418" y="206395"/>
                    <a:pt x="251195" y="206395"/>
                  </a:cubicBezTo>
                  <a:close/>
                  <a:moveTo>
                    <a:pt x="123340" y="206395"/>
                  </a:moveTo>
                  <a:cubicBezTo>
                    <a:pt x="186468" y="206395"/>
                    <a:pt x="239552" y="257994"/>
                    <a:pt x="239552" y="322493"/>
                  </a:cubicBezTo>
                  <a:lnTo>
                    <a:pt x="233813" y="322493"/>
                  </a:lnTo>
                  <a:lnTo>
                    <a:pt x="228074" y="322493"/>
                  </a:lnTo>
                  <a:lnTo>
                    <a:pt x="218031" y="322493"/>
                  </a:lnTo>
                  <a:cubicBezTo>
                    <a:pt x="218031" y="269461"/>
                    <a:pt x="174990" y="226461"/>
                    <a:pt x="123340" y="226461"/>
                  </a:cubicBezTo>
                  <a:cubicBezTo>
                    <a:pt x="70255" y="226461"/>
                    <a:pt x="27213" y="269461"/>
                    <a:pt x="27213" y="322493"/>
                  </a:cubicBezTo>
                  <a:lnTo>
                    <a:pt x="17170" y="322493"/>
                  </a:lnTo>
                  <a:lnTo>
                    <a:pt x="7127" y="322493"/>
                  </a:lnTo>
                  <a:cubicBezTo>
                    <a:pt x="7127" y="257994"/>
                    <a:pt x="58777" y="206395"/>
                    <a:pt x="123340" y="206395"/>
                  </a:cubicBezTo>
                  <a:close/>
                  <a:moveTo>
                    <a:pt x="186535" y="160416"/>
                  </a:moveTo>
                  <a:cubicBezTo>
                    <a:pt x="209468" y="160416"/>
                    <a:pt x="230967" y="170455"/>
                    <a:pt x="245300" y="186230"/>
                  </a:cubicBezTo>
                  <a:cubicBezTo>
                    <a:pt x="236700" y="187664"/>
                    <a:pt x="228101" y="187664"/>
                    <a:pt x="220934" y="190532"/>
                  </a:cubicBezTo>
                  <a:cubicBezTo>
                    <a:pt x="210901" y="183362"/>
                    <a:pt x="199434" y="179059"/>
                    <a:pt x="186535" y="179059"/>
                  </a:cubicBezTo>
                  <a:cubicBezTo>
                    <a:pt x="173635" y="179059"/>
                    <a:pt x="162168" y="183362"/>
                    <a:pt x="153568" y="190532"/>
                  </a:cubicBezTo>
                  <a:cubicBezTo>
                    <a:pt x="144969" y="187664"/>
                    <a:pt x="137802" y="187664"/>
                    <a:pt x="129202" y="186230"/>
                  </a:cubicBezTo>
                  <a:cubicBezTo>
                    <a:pt x="143535" y="170455"/>
                    <a:pt x="163602" y="160416"/>
                    <a:pt x="186535" y="160416"/>
                  </a:cubicBezTo>
                  <a:close/>
                  <a:moveTo>
                    <a:pt x="186533" y="121794"/>
                  </a:moveTo>
                  <a:cubicBezTo>
                    <a:pt x="235372" y="121794"/>
                    <a:pt x="277030" y="151920"/>
                    <a:pt x="294267" y="193522"/>
                  </a:cubicBezTo>
                  <a:cubicBezTo>
                    <a:pt x="285648" y="190653"/>
                    <a:pt x="277030" y="189218"/>
                    <a:pt x="269847" y="187784"/>
                  </a:cubicBezTo>
                  <a:cubicBezTo>
                    <a:pt x="252610" y="160527"/>
                    <a:pt x="222444" y="140443"/>
                    <a:pt x="186533" y="140443"/>
                  </a:cubicBezTo>
                  <a:cubicBezTo>
                    <a:pt x="152057" y="140443"/>
                    <a:pt x="121892" y="160527"/>
                    <a:pt x="104654" y="187784"/>
                  </a:cubicBezTo>
                  <a:cubicBezTo>
                    <a:pt x="96035" y="189218"/>
                    <a:pt x="87417" y="190653"/>
                    <a:pt x="80234" y="193522"/>
                  </a:cubicBezTo>
                  <a:cubicBezTo>
                    <a:pt x="97472" y="151920"/>
                    <a:pt x="139129" y="121794"/>
                    <a:pt x="186533" y="121794"/>
                  </a:cubicBezTo>
                  <a:close/>
                  <a:moveTo>
                    <a:pt x="511043" y="13953"/>
                  </a:moveTo>
                  <a:cubicBezTo>
                    <a:pt x="515885" y="13595"/>
                    <a:pt x="520907" y="15029"/>
                    <a:pt x="525211" y="18613"/>
                  </a:cubicBezTo>
                  <a:cubicBezTo>
                    <a:pt x="532384" y="24348"/>
                    <a:pt x="533819" y="37253"/>
                    <a:pt x="528080" y="44422"/>
                  </a:cubicBezTo>
                  <a:cubicBezTo>
                    <a:pt x="526645" y="45856"/>
                    <a:pt x="526645" y="45856"/>
                    <a:pt x="526645" y="45856"/>
                  </a:cubicBezTo>
                  <a:lnTo>
                    <a:pt x="348736" y="229386"/>
                  </a:lnTo>
                  <a:cubicBezTo>
                    <a:pt x="344432" y="225085"/>
                    <a:pt x="341563" y="220783"/>
                    <a:pt x="337258" y="217915"/>
                  </a:cubicBezTo>
                  <a:lnTo>
                    <a:pt x="497950" y="20047"/>
                  </a:lnTo>
                  <a:cubicBezTo>
                    <a:pt x="501537" y="16463"/>
                    <a:pt x="506200" y="14312"/>
                    <a:pt x="511043" y="13953"/>
                  </a:cubicBezTo>
                  <a:close/>
                  <a:moveTo>
                    <a:pt x="425964" y="592"/>
                  </a:moveTo>
                  <a:cubicBezTo>
                    <a:pt x="430807" y="-661"/>
                    <a:pt x="436189" y="55"/>
                    <a:pt x="440495" y="2920"/>
                  </a:cubicBezTo>
                  <a:cubicBezTo>
                    <a:pt x="449106" y="8650"/>
                    <a:pt x="451976" y="20111"/>
                    <a:pt x="447671" y="28706"/>
                  </a:cubicBezTo>
                  <a:cubicBezTo>
                    <a:pt x="446236" y="28706"/>
                    <a:pt x="446236" y="30139"/>
                    <a:pt x="446236" y="30139"/>
                  </a:cubicBezTo>
                  <a:lnTo>
                    <a:pt x="322811" y="207775"/>
                  </a:lnTo>
                  <a:cubicBezTo>
                    <a:pt x="317070" y="203477"/>
                    <a:pt x="309894" y="200612"/>
                    <a:pt x="304153" y="197747"/>
                  </a:cubicBezTo>
                  <a:lnTo>
                    <a:pt x="414662" y="10083"/>
                  </a:lnTo>
                  <a:cubicBezTo>
                    <a:pt x="416814" y="5069"/>
                    <a:pt x="421120" y="1846"/>
                    <a:pt x="425964" y="5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43" name="组合 142"/>
          <p:cNvGrpSpPr/>
          <p:nvPr/>
        </p:nvGrpSpPr>
        <p:grpSpPr>
          <a:xfrm>
            <a:off x="9243208" y="4776951"/>
            <a:ext cx="379379" cy="379379"/>
            <a:chOff x="3622691" y="2752928"/>
            <a:chExt cx="1478604" cy="1478604"/>
          </a:xfrm>
        </p:grpSpPr>
        <p:sp>
          <p:nvSpPr>
            <p:cNvPr id="144" name="椭圆 143"/>
            <p:cNvSpPr/>
            <p:nvPr/>
          </p:nvSpPr>
          <p:spPr>
            <a:xfrm>
              <a:off x="3622691" y="2752928"/>
              <a:ext cx="1478604" cy="1478604"/>
            </a:xfrm>
            <a:prstGeom prst="ellipse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chinese-noodles_70576"/>
            <p:cNvSpPr>
              <a:spLocks noChangeAspect="1"/>
            </p:cNvSpPr>
            <p:nvPr/>
          </p:nvSpPr>
          <p:spPr bwMode="auto">
            <a:xfrm>
              <a:off x="3992504" y="3044555"/>
              <a:ext cx="828251" cy="895350"/>
            </a:xfrm>
            <a:custGeom>
              <a:avLst/>
              <a:gdLst>
                <a:gd name="connsiteX0" fmla="*/ 4305 w 531621"/>
                <a:gd name="connsiteY0" fmla="*/ 343873 h 574689"/>
                <a:gd name="connsiteX1" fmla="*/ 368817 w 531621"/>
                <a:gd name="connsiteY1" fmla="*/ 343873 h 574689"/>
                <a:gd name="connsiteX2" fmla="*/ 373122 w 531621"/>
                <a:gd name="connsiteY2" fmla="*/ 384015 h 574689"/>
                <a:gd name="connsiteX3" fmla="*/ 287017 w 531621"/>
                <a:gd name="connsiteY3" fmla="*/ 541715 h 574689"/>
                <a:gd name="connsiteX4" fmla="*/ 287017 w 531621"/>
                <a:gd name="connsiteY4" fmla="*/ 550317 h 574689"/>
                <a:gd name="connsiteX5" fmla="*/ 265491 w 531621"/>
                <a:gd name="connsiteY5" fmla="*/ 574689 h 574689"/>
                <a:gd name="connsiteX6" fmla="*/ 110502 w 531621"/>
                <a:gd name="connsiteY6" fmla="*/ 574689 h 574689"/>
                <a:gd name="connsiteX7" fmla="*/ 87540 w 531621"/>
                <a:gd name="connsiteY7" fmla="*/ 550317 h 574689"/>
                <a:gd name="connsiteX8" fmla="*/ 87540 w 531621"/>
                <a:gd name="connsiteY8" fmla="*/ 541715 h 574689"/>
                <a:gd name="connsiteX9" fmla="*/ 0 w 531621"/>
                <a:gd name="connsiteY9" fmla="*/ 384015 h 574689"/>
                <a:gd name="connsiteX10" fmla="*/ 4305 w 531621"/>
                <a:gd name="connsiteY10" fmla="*/ 343873 h 574689"/>
                <a:gd name="connsiteX11" fmla="*/ 252656 w 531621"/>
                <a:gd name="connsiteY11" fmla="*/ 283641 h 574689"/>
                <a:gd name="connsiteX12" fmla="*/ 289899 w 531621"/>
                <a:gd name="connsiteY12" fmla="*/ 322493 h 574689"/>
                <a:gd name="connsiteX13" fmla="*/ 268413 w 531621"/>
                <a:gd name="connsiteY13" fmla="*/ 322493 h 574689"/>
                <a:gd name="connsiteX14" fmla="*/ 256954 w 531621"/>
                <a:gd name="connsiteY14" fmla="*/ 305225 h 574689"/>
                <a:gd name="connsiteX15" fmla="*/ 252656 w 531621"/>
                <a:gd name="connsiteY15" fmla="*/ 283641 h 574689"/>
                <a:gd name="connsiteX16" fmla="*/ 123340 w 531621"/>
                <a:gd name="connsiteY16" fmla="*/ 283641 h 574689"/>
                <a:gd name="connsiteX17" fmla="*/ 162077 w 531621"/>
                <a:gd name="connsiteY17" fmla="*/ 322493 h 574689"/>
                <a:gd name="connsiteX18" fmla="*/ 156338 w 531621"/>
                <a:gd name="connsiteY18" fmla="*/ 322493 h 574689"/>
                <a:gd name="connsiteX19" fmla="*/ 144861 w 531621"/>
                <a:gd name="connsiteY19" fmla="*/ 322493 h 574689"/>
                <a:gd name="connsiteX20" fmla="*/ 140556 w 531621"/>
                <a:gd name="connsiteY20" fmla="*/ 322493 h 574689"/>
                <a:gd name="connsiteX21" fmla="*/ 123340 w 531621"/>
                <a:gd name="connsiteY21" fmla="*/ 303786 h 574689"/>
                <a:gd name="connsiteX22" fmla="*/ 104688 w 531621"/>
                <a:gd name="connsiteY22" fmla="*/ 322493 h 574689"/>
                <a:gd name="connsiteX23" fmla="*/ 84602 w 531621"/>
                <a:gd name="connsiteY23" fmla="*/ 322493 h 574689"/>
                <a:gd name="connsiteX24" fmla="*/ 123340 w 531621"/>
                <a:gd name="connsiteY24" fmla="*/ 283641 h 574689"/>
                <a:gd name="connsiteX25" fmla="*/ 251210 w 531621"/>
                <a:gd name="connsiteY25" fmla="*/ 243639 h 574689"/>
                <a:gd name="connsiteX26" fmla="*/ 328752 w 531621"/>
                <a:gd name="connsiteY26" fmla="*/ 322493 h 574689"/>
                <a:gd name="connsiteX27" fmla="*/ 327316 w 531621"/>
                <a:gd name="connsiteY27" fmla="*/ 322493 h 574689"/>
                <a:gd name="connsiteX28" fmla="*/ 307213 w 531621"/>
                <a:gd name="connsiteY28" fmla="*/ 322493 h 574689"/>
                <a:gd name="connsiteX29" fmla="*/ 251210 w 531621"/>
                <a:gd name="connsiteY29" fmla="*/ 265145 h 574689"/>
                <a:gd name="connsiteX30" fmla="*/ 245466 w 531621"/>
                <a:gd name="connsiteY30" fmla="*/ 266578 h 574689"/>
                <a:gd name="connsiteX31" fmla="*/ 235414 w 531621"/>
                <a:gd name="connsiteY31" fmla="*/ 246506 h 574689"/>
                <a:gd name="connsiteX32" fmla="*/ 251210 w 531621"/>
                <a:gd name="connsiteY32" fmla="*/ 243639 h 574689"/>
                <a:gd name="connsiteX33" fmla="*/ 123368 w 531621"/>
                <a:gd name="connsiteY33" fmla="*/ 243639 h 574689"/>
                <a:gd name="connsiteX34" fmla="*/ 200929 w 531621"/>
                <a:gd name="connsiteY34" fmla="*/ 322493 h 574689"/>
                <a:gd name="connsiteX35" fmla="*/ 199493 w 531621"/>
                <a:gd name="connsiteY35" fmla="*/ 322493 h 574689"/>
                <a:gd name="connsiteX36" fmla="*/ 193748 w 531621"/>
                <a:gd name="connsiteY36" fmla="*/ 322493 h 574689"/>
                <a:gd name="connsiteX37" fmla="*/ 179384 w 531621"/>
                <a:gd name="connsiteY37" fmla="*/ 322493 h 574689"/>
                <a:gd name="connsiteX38" fmla="*/ 123368 w 531621"/>
                <a:gd name="connsiteY38" fmla="*/ 265145 h 574689"/>
                <a:gd name="connsiteX39" fmla="*/ 65915 w 531621"/>
                <a:gd name="connsiteY39" fmla="*/ 322493 h 574689"/>
                <a:gd name="connsiteX40" fmla="*/ 47242 w 531621"/>
                <a:gd name="connsiteY40" fmla="*/ 322493 h 574689"/>
                <a:gd name="connsiteX41" fmla="*/ 44370 w 531621"/>
                <a:gd name="connsiteY41" fmla="*/ 322493 h 574689"/>
                <a:gd name="connsiteX42" fmla="*/ 123368 w 531621"/>
                <a:gd name="connsiteY42" fmla="*/ 243639 h 574689"/>
                <a:gd name="connsiteX43" fmla="*/ 251195 w 531621"/>
                <a:gd name="connsiteY43" fmla="*/ 206395 h 574689"/>
                <a:gd name="connsiteX44" fmla="*/ 367374 w 531621"/>
                <a:gd name="connsiteY44" fmla="*/ 322493 h 574689"/>
                <a:gd name="connsiteX45" fmla="*/ 355900 w 531621"/>
                <a:gd name="connsiteY45" fmla="*/ 322493 h 574689"/>
                <a:gd name="connsiteX46" fmla="*/ 345860 w 531621"/>
                <a:gd name="connsiteY46" fmla="*/ 322493 h 574689"/>
                <a:gd name="connsiteX47" fmla="*/ 251195 w 531621"/>
                <a:gd name="connsiteY47" fmla="*/ 226461 h 574689"/>
                <a:gd name="connsiteX48" fmla="*/ 223943 w 531621"/>
                <a:gd name="connsiteY48" fmla="*/ 232195 h 574689"/>
                <a:gd name="connsiteX49" fmla="*/ 205297 w 531621"/>
                <a:gd name="connsiteY49" fmla="*/ 214995 h 574689"/>
                <a:gd name="connsiteX50" fmla="*/ 251195 w 531621"/>
                <a:gd name="connsiteY50" fmla="*/ 206395 h 574689"/>
                <a:gd name="connsiteX51" fmla="*/ 123340 w 531621"/>
                <a:gd name="connsiteY51" fmla="*/ 206395 h 574689"/>
                <a:gd name="connsiteX52" fmla="*/ 239552 w 531621"/>
                <a:gd name="connsiteY52" fmla="*/ 322493 h 574689"/>
                <a:gd name="connsiteX53" fmla="*/ 233813 w 531621"/>
                <a:gd name="connsiteY53" fmla="*/ 322493 h 574689"/>
                <a:gd name="connsiteX54" fmla="*/ 228074 w 531621"/>
                <a:gd name="connsiteY54" fmla="*/ 322493 h 574689"/>
                <a:gd name="connsiteX55" fmla="*/ 218031 w 531621"/>
                <a:gd name="connsiteY55" fmla="*/ 322493 h 574689"/>
                <a:gd name="connsiteX56" fmla="*/ 123340 w 531621"/>
                <a:gd name="connsiteY56" fmla="*/ 226461 h 574689"/>
                <a:gd name="connsiteX57" fmla="*/ 27213 w 531621"/>
                <a:gd name="connsiteY57" fmla="*/ 322493 h 574689"/>
                <a:gd name="connsiteX58" fmla="*/ 17170 w 531621"/>
                <a:gd name="connsiteY58" fmla="*/ 322493 h 574689"/>
                <a:gd name="connsiteX59" fmla="*/ 7127 w 531621"/>
                <a:gd name="connsiteY59" fmla="*/ 322493 h 574689"/>
                <a:gd name="connsiteX60" fmla="*/ 123340 w 531621"/>
                <a:gd name="connsiteY60" fmla="*/ 206395 h 574689"/>
                <a:gd name="connsiteX61" fmla="*/ 186535 w 531621"/>
                <a:gd name="connsiteY61" fmla="*/ 160416 h 574689"/>
                <a:gd name="connsiteX62" fmla="*/ 245300 w 531621"/>
                <a:gd name="connsiteY62" fmla="*/ 186230 h 574689"/>
                <a:gd name="connsiteX63" fmla="*/ 220934 w 531621"/>
                <a:gd name="connsiteY63" fmla="*/ 190532 h 574689"/>
                <a:gd name="connsiteX64" fmla="*/ 186535 w 531621"/>
                <a:gd name="connsiteY64" fmla="*/ 179059 h 574689"/>
                <a:gd name="connsiteX65" fmla="*/ 153568 w 531621"/>
                <a:gd name="connsiteY65" fmla="*/ 190532 h 574689"/>
                <a:gd name="connsiteX66" fmla="*/ 129202 w 531621"/>
                <a:gd name="connsiteY66" fmla="*/ 186230 h 574689"/>
                <a:gd name="connsiteX67" fmla="*/ 186535 w 531621"/>
                <a:gd name="connsiteY67" fmla="*/ 160416 h 574689"/>
                <a:gd name="connsiteX68" fmla="*/ 186533 w 531621"/>
                <a:gd name="connsiteY68" fmla="*/ 121794 h 574689"/>
                <a:gd name="connsiteX69" fmla="*/ 294267 w 531621"/>
                <a:gd name="connsiteY69" fmla="*/ 193522 h 574689"/>
                <a:gd name="connsiteX70" fmla="*/ 269847 w 531621"/>
                <a:gd name="connsiteY70" fmla="*/ 187784 h 574689"/>
                <a:gd name="connsiteX71" fmla="*/ 186533 w 531621"/>
                <a:gd name="connsiteY71" fmla="*/ 140443 h 574689"/>
                <a:gd name="connsiteX72" fmla="*/ 104654 w 531621"/>
                <a:gd name="connsiteY72" fmla="*/ 187784 h 574689"/>
                <a:gd name="connsiteX73" fmla="*/ 80234 w 531621"/>
                <a:gd name="connsiteY73" fmla="*/ 193522 h 574689"/>
                <a:gd name="connsiteX74" fmla="*/ 186533 w 531621"/>
                <a:gd name="connsiteY74" fmla="*/ 121794 h 574689"/>
                <a:gd name="connsiteX75" fmla="*/ 511043 w 531621"/>
                <a:gd name="connsiteY75" fmla="*/ 13953 h 574689"/>
                <a:gd name="connsiteX76" fmla="*/ 525211 w 531621"/>
                <a:gd name="connsiteY76" fmla="*/ 18613 h 574689"/>
                <a:gd name="connsiteX77" fmla="*/ 528080 w 531621"/>
                <a:gd name="connsiteY77" fmla="*/ 44422 h 574689"/>
                <a:gd name="connsiteX78" fmla="*/ 526645 w 531621"/>
                <a:gd name="connsiteY78" fmla="*/ 45856 h 574689"/>
                <a:gd name="connsiteX79" fmla="*/ 348736 w 531621"/>
                <a:gd name="connsiteY79" fmla="*/ 229386 h 574689"/>
                <a:gd name="connsiteX80" fmla="*/ 337258 w 531621"/>
                <a:gd name="connsiteY80" fmla="*/ 217915 h 574689"/>
                <a:gd name="connsiteX81" fmla="*/ 497950 w 531621"/>
                <a:gd name="connsiteY81" fmla="*/ 20047 h 574689"/>
                <a:gd name="connsiteX82" fmla="*/ 511043 w 531621"/>
                <a:gd name="connsiteY82" fmla="*/ 13953 h 574689"/>
                <a:gd name="connsiteX83" fmla="*/ 425964 w 531621"/>
                <a:gd name="connsiteY83" fmla="*/ 592 h 574689"/>
                <a:gd name="connsiteX84" fmla="*/ 440495 w 531621"/>
                <a:gd name="connsiteY84" fmla="*/ 2920 h 574689"/>
                <a:gd name="connsiteX85" fmla="*/ 447671 w 531621"/>
                <a:gd name="connsiteY85" fmla="*/ 28706 h 574689"/>
                <a:gd name="connsiteX86" fmla="*/ 446236 w 531621"/>
                <a:gd name="connsiteY86" fmla="*/ 30139 h 574689"/>
                <a:gd name="connsiteX87" fmla="*/ 322811 w 531621"/>
                <a:gd name="connsiteY87" fmla="*/ 207775 h 574689"/>
                <a:gd name="connsiteX88" fmla="*/ 304153 w 531621"/>
                <a:gd name="connsiteY88" fmla="*/ 197747 h 574689"/>
                <a:gd name="connsiteX89" fmla="*/ 414662 w 531621"/>
                <a:gd name="connsiteY89" fmla="*/ 10083 h 574689"/>
                <a:gd name="connsiteX90" fmla="*/ 425964 w 531621"/>
                <a:gd name="connsiteY90" fmla="*/ 592 h 57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31621" h="574689">
                  <a:moveTo>
                    <a:pt x="4305" y="343873"/>
                  </a:moveTo>
                  <a:lnTo>
                    <a:pt x="368817" y="343873"/>
                  </a:lnTo>
                  <a:cubicBezTo>
                    <a:pt x="371687" y="356776"/>
                    <a:pt x="373122" y="369679"/>
                    <a:pt x="373122" y="384015"/>
                  </a:cubicBezTo>
                  <a:cubicBezTo>
                    <a:pt x="373122" y="449962"/>
                    <a:pt x="338680" y="508742"/>
                    <a:pt x="287017" y="541715"/>
                  </a:cubicBezTo>
                  <a:lnTo>
                    <a:pt x="287017" y="550317"/>
                  </a:lnTo>
                  <a:cubicBezTo>
                    <a:pt x="287017" y="564654"/>
                    <a:pt x="274101" y="574689"/>
                    <a:pt x="265491" y="574689"/>
                  </a:cubicBezTo>
                  <a:lnTo>
                    <a:pt x="110502" y="574689"/>
                  </a:lnTo>
                  <a:cubicBezTo>
                    <a:pt x="97586" y="574689"/>
                    <a:pt x="87540" y="563220"/>
                    <a:pt x="87540" y="550317"/>
                  </a:cubicBezTo>
                  <a:lnTo>
                    <a:pt x="87540" y="541715"/>
                  </a:lnTo>
                  <a:cubicBezTo>
                    <a:pt x="34442" y="508742"/>
                    <a:pt x="0" y="449962"/>
                    <a:pt x="0" y="384015"/>
                  </a:cubicBezTo>
                  <a:cubicBezTo>
                    <a:pt x="0" y="369679"/>
                    <a:pt x="1435" y="356776"/>
                    <a:pt x="4305" y="343873"/>
                  </a:cubicBezTo>
                  <a:close/>
                  <a:moveTo>
                    <a:pt x="252656" y="283641"/>
                  </a:moveTo>
                  <a:cubicBezTo>
                    <a:pt x="272710" y="283641"/>
                    <a:pt x="289899" y="300909"/>
                    <a:pt x="289899" y="322493"/>
                  </a:cubicBezTo>
                  <a:lnTo>
                    <a:pt x="268413" y="322493"/>
                  </a:lnTo>
                  <a:cubicBezTo>
                    <a:pt x="268413" y="315298"/>
                    <a:pt x="264116" y="308103"/>
                    <a:pt x="256954" y="305225"/>
                  </a:cubicBezTo>
                  <a:cubicBezTo>
                    <a:pt x="256954" y="298031"/>
                    <a:pt x="255521" y="290836"/>
                    <a:pt x="252656" y="283641"/>
                  </a:cubicBezTo>
                  <a:close/>
                  <a:moveTo>
                    <a:pt x="123340" y="283641"/>
                  </a:moveTo>
                  <a:cubicBezTo>
                    <a:pt x="144861" y="283641"/>
                    <a:pt x="162077" y="300909"/>
                    <a:pt x="162077" y="322493"/>
                  </a:cubicBezTo>
                  <a:lnTo>
                    <a:pt x="156338" y="322493"/>
                  </a:lnTo>
                  <a:lnTo>
                    <a:pt x="144861" y="322493"/>
                  </a:lnTo>
                  <a:lnTo>
                    <a:pt x="140556" y="322493"/>
                  </a:lnTo>
                  <a:cubicBezTo>
                    <a:pt x="140556" y="312420"/>
                    <a:pt x="131948" y="303786"/>
                    <a:pt x="123340" y="303786"/>
                  </a:cubicBezTo>
                  <a:cubicBezTo>
                    <a:pt x="113297" y="303786"/>
                    <a:pt x="104688" y="312420"/>
                    <a:pt x="104688" y="322493"/>
                  </a:cubicBezTo>
                  <a:lnTo>
                    <a:pt x="84602" y="322493"/>
                  </a:lnTo>
                  <a:cubicBezTo>
                    <a:pt x="84602" y="300909"/>
                    <a:pt x="101819" y="283641"/>
                    <a:pt x="123340" y="283641"/>
                  </a:cubicBezTo>
                  <a:close/>
                  <a:moveTo>
                    <a:pt x="251210" y="243639"/>
                  </a:moveTo>
                  <a:cubicBezTo>
                    <a:pt x="294289" y="243639"/>
                    <a:pt x="328752" y="279482"/>
                    <a:pt x="328752" y="322493"/>
                  </a:cubicBezTo>
                  <a:lnTo>
                    <a:pt x="327316" y="322493"/>
                  </a:lnTo>
                  <a:lnTo>
                    <a:pt x="307213" y="322493"/>
                  </a:lnTo>
                  <a:cubicBezTo>
                    <a:pt x="307213" y="290951"/>
                    <a:pt x="281365" y="265145"/>
                    <a:pt x="251210" y="265145"/>
                  </a:cubicBezTo>
                  <a:cubicBezTo>
                    <a:pt x="249774" y="265145"/>
                    <a:pt x="248338" y="265145"/>
                    <a:pt x="245466" y="266578"/>
                  </a:cubicBezTo>
                  <a:cubicBezTo>
                    <a:pt x="242594" y="259410"/>
                    <a:pt x="239722" y="252241"/>
                    <a:pt x="235414" y="246506"/>
                  </a:cubicBezTo>
                  <a:cubicBezTo>
                    <a:pt x="239722" y="245073"/>
                    <a:pt x="245466" y="243639"/>
                    <a:pt x="251210" y="243639"/>
                  </a:cubicBezTo>
                  <a:close/>
                  <a:moveTo>
                    <a:pt x="123368" y="243639"/>
                  </a:moveTo>
                  <a:cubicBezTo>
                    <a:pt x="166458" y="243639"/>
                    <a:pt x="200929" y="279482"/>
                    <a:pt x="200929" y="322493"/>
                  </a:cubicBezTo>
                  <a:lnTo>
                    <a:pt x="199493" y="322493"/>
                  </a:lnTo>
                  <a:lnTo>
                    <a:pt x="193748" y="322493"/>
                  </a:lnTo>
                  <a:lnTo>
                    <a:pt x="179384" y="322493"/>
                  </a:lnTo>
                  <a:cubicBezTo>
                    <a:pt x="179384" y="290951"/>
                    <a:pt x="153531" y="265145"/>
                    <a:pt x="123368" y="265145"/>
                  </a:cubicBezTo>
                  <a:cubicBezTo>
                    <a:pt x="91769" y="265145"/>
                    <a:pt x="65915" y="290951"/>
                    <a:pt x="65915" y="322493"/>
                  </a:cubicBezTo>
                  <a:lnTo>
                    <a:pt x="47242" y="322493"/>
                  </a:lnTo>
                  <a:lnTo>
                    <a:pt x="44370" y="322493"/>
                  </a:lnTo>
                  <a:cubicBezTo>
                    <a:pt x="44370" y="279482"/>
                    <a:pt x="80278" y="243639"/>
                    <a:pt x="123368" y="243639"/>
                  </a:cubicBezTo>
                  <a:close/>
                  <a:moveTo>
                    <a:pt x="251195" y="206395"/>
                  </a:moveTo>
                  <a:cubicBezTo>
                    <a:pt x="314305" y="206395"/>
                    <a:pt x="367374" y="257994"/>
                    <a:pt x="367374" y="322493"/>
                  </a:cubicBezTo>
                  <a:lnTo>
                    <a:pt x="355900" y="322493"/>
                  </a:lnTo>
                  <a:lnTo>
                    <a:pt x="345860" y="322493"/>
                  </a:lnTo>
                  <a:cubicBezTo>
                    <a:pt x="345860" y="269461"/>
                    <a:pt x="302830" y="226461"/>
                    <a:pt x="251195" y="226461"/>
                  </a:cubicBezTo>
                  <a:cubicBezTo>
                    <a:pt x="241155" y="226461"/>
                    <a:pt x="232549" y="229328"/>
                    <a:pt x="223943" y="232195"/>
                  </a:cubicBezTo>
                  <a:cubicBezTo>
                    <a:pt x="218206" y="225028"/>
                    <a:pt x="212469" y="219295"/>
                    <a:pt x="205297" y="214995"/>
                  </a:cubicBezTo>
                  <a:cubicBezTo>
                    <a:pt x="219640" y="209262"/>
                    <a:pt x="235418" y="206395"/>
                    <a:pt x="251195" y="206395"/>
                  </a:cubicBezTo>
                  <a:close/>
                  <a:moveTo>
                    <a:pt x="123340" y="206395"/>
                  </a:moveTo>
                  <a:cubicBezTo>
                    <a:pt x="186468" y="206395"/>
                    <a:pt x="239552" y="257994"/>
                    <a:pt x="239552" y="322493"/>
                  </a:cubicBezTo>
                  <a:lnTo>
                    <a:pt x="233813" y="322493"/>
                  </a:lnTo>
                  <a:lnTo>
                    <a:pt x="228074" y="322493"/>
                  </a:lnTo>
                  <a:lnTo>
                    <a:pt x="218031" y="322493"/>
                  </a:lnTo>
                  <a:cubicBezTo>
                    <a:pt x="218031" y="269461"/>
                    <a:pt x="174990" y="226461"/>
                    <a:pt x="123340" y="226461"/>
                  </a:cubicBezTo>
                  <a:cubicBezTo>
                    <a:pt x="70255" y="226461"/>
                    <a:pt x="27213" y="269461"/>
                    <a:pt x="27213" y="322493"/>
                  </a:cubicBezTo>
                  <a:lnTo>
                    <a:pt x="17170" y="322493"/>
                  </a:lnTo>
                  <a:lnTo>
                    <a:pt x="7127" y="322493"/>
                  </a:lnTo>
                  <a:cubicBezTo>
                    <a:pt x="7127" y="257994"/>
                    <a:pt x="58777" y="206395"/>
                    <a:pt x="123340" y="206395"/>
                  </a:cubicBezTo>
                  <a:close/>
                  <a:moveTo>
                    <a:pt x="186535" y="160416"/>
                  </a:moveTo>
                  <a:cubicBezTo>
                    <a:pt x="209468" y="160416"/>
                    <a:pt x="230967" y="170455"/>
                    <a:pt x="245300" y="186230"/>
                  </a:cubicBezTo>
                  <a:cubicBezTo>
                    <a:pt x="236700" y="187664"/>
                    <a:pt x="228101" y="187664"/>
                    <a:pt x="220934" y="190532"/>
                  </a:cubicBezTo>
                  <a:cubicBezTo>
                    <a:pt x="210901" y="183362"/>
                    <a:pt x="199434" y="179059"/>
                    <a:pt x="186535" y="179059"/>
                  </a:cubicBezTo>
                  <a:cubicBezTo>
                    <a:pt x="173635" y="179059"/>
                    <a:pt x="162168" y="183362"/>
                    <a:pt x="153568" y="190532"/>
                  </a:cubicBezTo>
                  <a:cubicBezTo>
                    <a:pt x="144969" y="187664"/>
                    <a:pt x="137802" y="187664"/>
                    <a:pt x="129202" y="186230"/>
                  </a:cubicBezTo>
                  <a:cubicBezTo>
                    <a:pt x="143535" y="170455"/>
                    <a:pt x="163602" y="160416"/>
                    <a:pt x="186535" y="160416"/>
                  </a:cubicBezTo>
                  <a:close/>
                  <a:moveTo>
                    <a:pt x="186533" y="121794"/>
                  </a:moveTo>
                  <a:cubicBezTo>
                    <a:pt x="235372" y="121794"/>
                    <a:pt x="277030" y="151920"/>
                    <a:pt x="294267" y="193522"/>
                  </a:cubicBezTo>
                  <a:cubicBezTo>
                    <a:pt x="285648" y="190653"/>
                    <a:pt x="277030" y="189218"/>
                    <a:pt x="269847" y="187784"/>
                  </a:cubicBezTo>
                  <a:cubicBezTo>
                    <a:pt x="252610" y="160527"/>
                    <a:pt x="222444" y="140443"/>
                    <a:pt x="186533" y="140443"/>
                  </a:cubicBezTo>
                  <a:cubicBezTo>
                    <a:pt x="152057" y="140443"/>
                    <a:pt x="121892" y="160527"/>
                    <a:pt x="104654" y="187784"/>
                  </a:cubicBezTo>
                  <a:cubicBezTo>
                    <a:pt x="96035" y="189218"/>
                    <a:pt x="87417" y="190653"/>
                    <a:pt x="80234" y="193522"/>
                  </a:cubicBezTo>
                  <a:cubicBezTo>
                    <a:pt x="97472" y="151920"/>
                    <a:pt x="139129" y="121794"/>
                    <a:pt x="186533" y="121794"/>
                  </a:cubicBezTo>
                  <a:close/>
                  <a:moveTo>
                    <a:pt x="511043" y="13953"/>
                  </a:moveTo>
                  <a:cubicBezTo>
                    <a:pt x="515885" y="13595"/>
                    <a:pt x="520907" y="15029"/>
                    <a:pt x="525211" y="18613"/>
                  </a:cubicBezTo>
                  <a:cubicBezTo>
                    <a:pt x="532384" y="24348"/>
                    <a:pt x="533819" y="37253"/>
                    <a:pt x="528080" y="44422"/>
                  </a:cubicBezTo>
                  <a:cubicBezTo>
                    <a:pt x="526645" y="45856"/>
                    <a:pt x="526645" y="45856"/>
                    <a:pt x="526645" y="45856"/>
                  </a:cubicBezTo>
                  <a:lnTo>
                    <a:pt x="348736" y="229386"/>
                  </a:lnTo>
                  <a:cubicBezTo>
                    <a:pt x="344432" y="225085"/>
                    <a:pt x="341563" y="220783"/>
                    <a:pt x="337258" y="217915"/>
                  </a:cubicBezTo>
                  <a:lnTo>
                    <a:pt x="497950" y="20047"/>
                  </a:lnTo>
                  <a:cubicBezTo>
                    <a:pt x="501537" y="16463"/>
                    <a:pt x="506200" y="14312"/>
                    <a:pt x="511043" y="13953"/>
                  </a:cubicBezTo>
                  <a:close/>
                  <a:moveTo>
                    <a:pt x="425964" y="592"/>
                  </a:moveTo>
                  <a:cubicBezTo>
                    <a:pt x="430807" y="-661"/>
                    <a:pt x="436189" y="55"/>
                    <a:pt x="440495" y="2920"/>
                  </a:cubicBezTo>
                  <a:cubicBezTo>
                    <a:pt x="449106" y="8650"/>
                    <a:pt x="451976" y="20111"/>
                    <a:pt x="447671" y="28706"/>
                  </a:cubicBezTo>
                  <a:cubicBezTo>
                    <a:pt x="446236" y="28706"/>
                    <a:pt x="446236" y="30139"/>
                    <a:pt x="446236" y="30139"/>
                  </a:cubicBezTo>
                  <a:lnTo>
                    <a:pt x="322811" y="207775"/>
                  </a:lnTo>
                  <a:cubicBezTo>
                    <a:pt x="317070" y="203477"/>
                    <a:pt x="309894" y="200612"/>
                    <a:pt x="304153" y="197747"/>
                  </a:cubicBezTo>
                  <a:lnTo>
                    <a:pt x="414662" y="10083"/>
                  </a:lnTo>
                  <a:cubicBezTo>
                    <a:pt x="416814" y="5069"/>
                    <a:pt x="421120" y="1846"/>
                    <a:pt x="425964" y="5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46" name="矩形 145"/>
          <p:cNvSpPr/>
          <p:nvPr/>
        </p:nvSpPr>
        <p:spPr>
          <a:xfrm>
            <a:off x="6620238" y="483264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/>
          </a:p>
        </p:txBody>
      </p:sp>
      <p:sp>
        <p:nvSpPr>
          <p:cNvPr id="147" name="文本框 146"/>
          <p:cNvSpPr txBox="1"/>
          <p:nvPr/>
        </p:nvSpPr>
        <p:spPr>
          <a:xfrm>
            <a:off x="9717473" y="47869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6" name="pig_160346"/>
          <p:cNvSpPr>
            <a:spLocks noChangeAspect="1"/>
          </p:cNvSpPr>
          <p:nvPr/>
        </p:nvSpPr>
        <p:spPr bwMode="auto">
          <a:xfrm>
            <a:off x="7076511" y="1606828"/>
            <a:ext cx="546495" cy="609685"/>
          </a:xfrm>
          <a:custGeom>
            <a:avLst/>
            <a:gdLst>
              <a:gd name="connsiteX0" fmla="*/ 300956 w 516535"/>
              <a:gd name="connsiteY0" fmla="*/ 404567 h 576260"/>
              <a:gd name="connsiteX1" fmla="*/ 290472 w 516535"/>
              <a:gd name="connsiteY1" fmla="*/ 415030 h 576260"/>
              <a:gd name="connsiteX2" fmla="*/ 300956 w 516535"/>
              <a:gd name="connsiteY2" fmla="*/ 425493 h 576260"/>
              <a:gd name="connsiteX3" fmla="*/ 311440 w 516535"/>
              <a:gd name="connsiteY3" fmla="*/ 415030 h 576260"/>
              <a:gd name="connsiteX4" fmla="*/ 300956 w 516535"/>
              <a:gd name="connsiteY4" fmla="*/ 404567 h 576260"/>
              <a:gd name="connsiteX5" fmla="*/ 214672 w 516535"/>
              <a:gd name="connsiteY5" fmla="*/ 404567 h 576260"/>
              <a:gd name="connsiteX6" fmla="*/ 204188 w 516535"/>
              <a:gd name="connsiteY6" fmla="*/ 415030 h 576260"/>
              <a:gd name="connsiteX7" fmla="*/ 214672 w 516535"/>
              <a:gd name="connsiteY7" fmla="*/ 425493 h 576260"/>
              <a:gd name="connsiteX8" fmla="*/ 225962 w 516535"/>
              <a:gd name="connsiteY8" fmla="*/ 415030 h 576260"/>
              <a:gd name="connsiteX9" fmla="*/ 214672 w 516535"/>
              <a:gd name="connsiteY9" fmla="*/ 404567 h 576260"/>
              <a:gd name="connsiteX10" fmla="*/ 300956 w 516535"/>
              <a:gd name="connsiteY10" fmla="*/ 382835 h 576260"/>
              <a:gd name="connsiteX11" fmla="*/ 333215 w 516535"/>
              <a:gd name="connsiteY11" fmla="*/ 415030 h 576260"/>
              <a:gd name="connsiteX12" fmla="*/ 300956 w 516535"/>
              <a:gd name="connsiteY12" fmla="*/ 447224 h 576260"/>
              <a:gd name="connsiteX13" fmla="*/ 268697 w 516535"/>
              <a:gd name="connsiteY13" fmla="*/ 415030 h 576260"/>
              <a:gd name="connsiteX14" fmla="*/ 300956 w 516535"/>
              <a:gd name="connsiteY14" fmla="*/ 382835 h 576260"/>
              <a:gd name="connsiteX15" fmla="*/ 214672 w 516535"/>
              <a:gd name="connsiteY15" fmla="*/ 382835 h 576260"/>
              <a:gd name="connsiteX16" fmla="*/ 246931 w 516535"/>
              <a:gd name="connsiteY16" fmla="*/ 415030 h 576260"/>
              <a:gd name="connsiteX17" fmla="*/ 214672 w 516535"/>
              <a:gd name="connsiteY17" fmla="*/ 447224 h 576260"/>
              <a:gd name="connsiteX18" fmla="*/ 182413 w 516535"/>
              <a:gd name="connsiteY18" fmla="*/ 415030 h 576260"/>
              <a:gd name="connsiteX19" fmla="*/ 214672 w 516535"/>
              <a:gd name="connsiteY19" fmla="*/ 382835 h 576260"/>
              <a:gd name="connsiteX20" fmla="*/ 258218 w 516535"/>
              <a:gd name="connsiteY20" fmla="*/ 361037 h 576260"/>
              <a:gd name="connsiteX21" fmla="*/ 161330 w 516535"/>
              <a:gd name="connsiteY21" fmla="*/ 431158 h 576260"/>
              <a:gd name="connsiteX22" fmla="*/ 258218 w 516535"/>
              <a:gd name="connsiteY22" fmla="*/ 501279 h 576260"/>
              <a:gd name="connsiteX23" fmla="*/ 355106 w 516535"/>
              <a:gd name="connsiteY23" fmla="*/ 431158 h 576260"/>
              <a:gd name="connsiteX24" fmla="*/ 258218 w 516535"/>
              <a:gd name="connsiteY24" fmla="*/ 361037 h 576260"/>
              <a:gd name="connsiteX25" fmla="*/ 258218 w 516535"/>
              <a:gd name="connsiteY25" fmla="*/ 340081 h 576260"/>
              <a:gd name="connsiteX26" fmla="*/ 376098 w 516535"/>
              <a:gd name="connsiteY26" fmla="*/ 431158 h 576260"/>
              <a:gd name="connsiteX27" fmla="*/ 258218 w 516535"/>
              <a:gd name="connsiteY27" fmla="*/ 522235 h 576260"/>
              <a:gd name="connsiteX28" fmla="*/ 139531 w 516535"/>
              <a:gd name="connsiteY28" fmla="*/ 431158 h 576260"/>
              <a:gd name="connsiteX29" fmla="*/ 258218 w 516535"/>
              <a:gd name="connsiteY29" fmla="*/ 340081 h 576260"/>
              <a:gd name="connsiteX30" fmla="*/ 354657 w 516535"/>
              <a:gd name="connsiteY30" fmla="*/ 253798 h 576260"/>
              <a:gd name="connsiteX31" fmla="*/ 376099 w 516535"/>
              <a:gd name="connsiteY31" fmla="*/ 275175 h 576260"/>
              <a:gd name="connsiteX32" fmla="*/ 354657 w 516535"/>
              <a:gd name="connsiteY32" fmla="*/ 296552 h 576260"/>
              <a:gd name="connsiteX33" fmla="*/ 333215 w 516535"/>
              <a:gd name="connsiteY33" fmla="*/ 275175 h 576260"/>
              <a:gd name="connsiteX34" fmla="*/ 354657 w 516535"/>
              <a:gd name="connsiteY34" fmla="*/ 253798 h 576260"/>
              <a:gd name="connsiteX35" fmla="*/ 160973 w 516535"/>
              <a:gd name="connsiteY35" fmla="*/ 253798 h 576260"/>
              <a:gd name="connsiteX36" fmla="*/ 182415 w 516535"/>
              <a:gd name="connsiteY36" fmla="*/ 275175 h 576260"/>
              <a:gd name="connsiteX37" fmla="*/ 160973 w 516535"/>
              <a:gd name="connsiteY37" fmla="*/ 296552 h 576260"/>
              <a:gd name="connsiteX38" fmla="*/ 139531 w 516535"/>
              <a:gd name="connsiteY38" fmla="*/ 275175 h 576260"/>
              <a:gd name="connsiteX39" fmla="*/ 160973 w 516535"/>
              <a:gd name="connsiteY39" fmla="*/ 253798 h 576260"/>
              <a:gd name="connsiteX40" fmla="*/ 100078 w 516535"/>
              <a:gd name="connsiteY40" fmla="*/ 46745 h 576260"/>
              <a:gd name="connsiteX41" fmla="*/ 54075 w 516535"/>
              <a:gd name="connsiteY41" fmla="*/ 198265 h 576260"/>
              <a:gd name="connsiteX42" fmla="*/ 52460 w 516535"/>
              <a:gd name="connsiteY42" fmla="*/ 199877 h 576260"/>
              <a:gd name="connsiteX43" fmla="*/ 20984 w 516535"/>
              <a:gd name="connsiteY43" fmla="*/ 318353 h 576260"/>
              <a:gd name="connsiteX44" fmla="*/ 258267 w 516535"/>
              <a:gd name="connsiteY44" fmla="*/ 554499 h 576260"/>
              <a:gd name="connsiteX45" fmla="*/ 494744 w 516535"/>
              <a:gd name="connsiteY45" fmla="*/ 318353 h 576260"/>
              <a:gd name="connsiteX46" fmla="*/ 457618 w 516535"/>
              <a:gd name="connsiteY46" fmla="*/ 191818 h 576260"/>
              <a:gd name="connsiteX47" fmla="*/ 456811 w 516535"/>
              <a:gd name="connsiteY47" fmla="*/ 188594 h 576260"/>
              <a:gd name="connsiteX48" fmla="*/ 412421 w 516535"/>
              <a:gd name="connsiteY48" fmla="*/ 46745 h 576260"/>
              <a:gd name="connsiteX49" fmla="*/ 393858 w 516535"/>
              <a:gd name="connsiteY49" fmla="*/ 108804 h 576260"/>
              <a:gd name="connsiteX50" fmla="*/ 387401 w 516535"/>
              <a:gd name="connsiteY50" fmla="*/ 115252 h 576260"/>
              <a:gd name="connsiteX51" fmla="*/ 377716 w 516535"/>
              <a:gd name="connsiteY51" fmla="*/ 114446 h 576260"/>
              <a:gd name="connsiteX52" fmla="*/ 258267 w 516535"/>
              <a:gd name="connsiteY52" fmla="*/ 82207 h 576260"/>
              <a:gd name="connsiteX53" fmla="*/ 135590 w 516535"/>
              <a:gd name="connsiteY53" fmla="*/ 116058 h 576260"/>
              <a:gd name="connsiteX54" fmla="*/ 126712 w 516535"/>
              <a:gd name="connsiteY54" fmla="*/ 116864 h 576260"/>
              <a:gd name="connsiteX55" fmla="*/ 120256 w 516535"/>
              <a:gd name="connsiteY55" fmla="*/ 109610 h 576260"/>
              <a:gd name="connsiteX56" fmla="*/ 100078 w 516535"/>
              <a:gd name="connsiteY56" fmla="*/ 0 h 576260"/>
              <a:gd name="connsiteX57" fmla="*/ 110571 w 516535"/>
              <a:gd name="connsiteY57" fmla="*/ 7253 h 576260"/>
              <a:gd name="connsiteX58" fmla="*/ 136397 w 516535"/>
              <a:gd name="connsiteY58" fmla="*/ 90267 h 576260"/>
              <a:gd name="connsiteX59" fmla="*/ 258267 w 516535"/>
              <a:gd name="connsiteY59" fmla="*/ 60447 h 576260"/>
              <a:gd name="connsiteX60" fmla="*/ 376909 w 516535"/>
              <a:gd name="connsiteY60" fmla="*/ 89461 h 576260"/>
              <a:gd name="connsiteX61" fmla="*/ 401929 w 516535"/>
              <a:gd name="connsiteY61" fmla="*/ 7253 h 576260"/>
              <a:gd name="connsiteX62" fmla="*/ 412421 w 516535"/>
              <a:gd name="connsiteY62" fmla="*/ 0 h 576260"/>
              <a:gd name="connsiteX63" fmla="*/ 422913 w 516535"/>
              <a:gd name="connsiteY63" fmla="*/ 7253 h 576260"/>
              <a:gd name="connsiteX64" fmla="*/ 476988 w 516535"/>
              <a:gd name="connsiteY64" fmla="*/ 181340 h 576260"/>
              <a:gd name="connsiteX65" fmla="*/ 516535 w 516535"/>
              <a:gd name="connsiteY65" fmla="*/ 318353 h 576260"/>
              <a:gd name="connsiteX66" fmla="*/ 258267 w 516535"/>
              <a:gd name="connsiteY66" fmla="*/ 576260 h 576260"/>
              <a:gd name="connsiteX67" fmla="*/ 0 w 516535"/>
              <a:gd name="connsiteY67" fmla="*/ 318353 h 576260"/>
              <a:gd name="connsiteX68" fmla="*/ 33897 w 516535"/>
              <a:gd name="connsiteY68" fmla="*/ 190206 h 576260"/>
              <a:gd name="connsiteX69" fmla="*/ 90393 w 516535"/>
              <a:gd name="connsiteY69" fmla="*/ 7253 h 576260"/>
              <a:gd name="connsiteX70" fmla="*/ 100078 w 516535"/>
              <a:gd name="connsiteY70" fmla="*/ 0 h 5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16535" h="576260">
                <a:moveTo>
                  <a:pt x="300956" y="404567"/>
                </a:moveTo>
                <a:cubicBezTo>
                  <a:pt x="295311" y="404567"/>
                  <a:pt x="290472" y="409396"/>
                  <a:pt x="290472" y="415030"/>
                </a:cubicBezTo>
                <a:cubicBezTo>
                  <a:pt x="290472" y="421469"/>
                  <a:pt x="295311" y="425493"/>
                  <a:pt x="300956" y="425493"/>
                </a:cubicBezTo>
                <a:cubicBezTo>
                  <a:pt x="306602" y="425493"/>
                  <a:pt x="311440" y="421469"/>
                  <a:pt x="311440" y="415030"/>
                </a:cubicBezTo>
                <a:cubicBezTo>
                  <a:pt x="311440" y="409396"/>
                  <a:pt x="306602" y="404567"/>
                  <a:pt x="300956" y="404567"/>
                </a:cubicBezTo>
                <a:close/>
                <a:moveTo>
                  <a:pt x="214672" y="404567"/>
                </a:moveTo>
                <a:cubicBezTo>
                  <a:pt x="209026" y="404567"/>
                  <a:pt x="204188" y="409396"/>
                  <a:pt x="204188" y="415030"/>
                </a:cubicBezTo>
                <a:cubicBezTo>
                  <a:pt x="204188" y="421469"/>
                  <a:pt x="209026" y="425493"/>
                  <a:pt x="214672" y="425493"/>
                </a:cubicBezTo>
                <a:cubicBezTo>
                  <a:pt x="221124" y="425493"/>
                  <a:pt x="225962" y="421469"/>
                  <a:pt x="225962" y="415030"/>
                </a:cubicBezTo>
                <a:cubicBezTo>
                  <a:pt x="225962" y="409396"/>
                  <a:pt x="221124" y="404567"/>
                  <a:pt x="214672" y="404567"/>
                </a:cubicBezTo>
                <a:close/>
                <a:moveTo>
                  <a:pt x="300956" y="382835"/>
                </a:moveTo>
                <a:cubicBezTo>
                  <a:pt x="318699" y="382835"/>
                  <a:pt x="333215" y="397323"/>
                  <a:pt x="333215" y="415030"/>
                </a:cubicBezTo>
                <a:cubicBezTo>
                  <a:pt x="333215" y="432737"/>
                  <a:pt x="318699" y="447224"/>
                  <a:pt x="300956" y="447224"/>
                </a:cubicBezTo>
                <a:cubicBezTo>
                  <a:pt x="283214" y="447224"/>
                  <a:pt x="268697" y="432737"/>
                  <a:pt x="268697" y="415030"/>
                </a:cubicBezTo>
                <a:cubicBezTo>
                  <a:pt x="268697" y="397323"/>
                  <a:pt x="283214" y="382835"/>
                  <a:pt x="300956" y="382835"/>
                </a:cubicBezTo>
                <a:close/>
                <a:moveTo>
                  <a:pt x="214672" y="382835"/>
                </a:moveTo>
                <a:cubicBezTo>
                  <a:pt x="232414" y="382835"/>
                  <a:pt x="246931" y="397323"/>
                  <a:pt x="246931" y="415030"/>
                </a:cubicBezTo>
                <a:cubicBezTo>
                  <a:pt x="246931" y="432737"/>
                  <a:pt x="232414" y="447224"/>
                  <a:pt x="214672" y="447224"/>
                </a:cubicBezTo>
                <a:cubicBezTo>
                  <a:pt x="196929" y="447224"/>
                  <a:pt x="182413" y="432737"/>
                  <a:pt x="182413" y="415030"/>
                </a:cubicBezTo>
                <a:cubicBezTo>
                  <a:pt x="182413" y="397323"/>
                  <a:pt x="196929" y="382835"/>
                  <a:pt x="214672" y="382835"/>
                </a:cubicBezTo>
                <a:close/>
                <a:moveTo>
                  <a:pt x="258218" y="361037"/>
                </a:moveTo>
                <a:cubicBezTo>
                  <a:pt x="204122" y="361037"/>
                  <a:pt x="161330" y="392471"/>
                  <a:pt x="161330" y="431158"/>
                </a:cubicBezTo>
                <a:cubicBezTo>
                  <a:pt x="161330" y="469846"/>
                  <a:pt x="204122" y="501279"/>
                  <a:pt x="258218" y="501279"/>
                </a:cubicBezTo>
                <a:cubicBezTo>
                  <a:pt x="311507" y="501279"/>
                  <a:pt x="355106" y="469846"/>
                  <a:pt x="355106" y="431158"/>
                </a:cubicBezTo>
                <a:cubicBezTo>
                  <a:pt x="355106" y="392471"/>
                  <a:pt x="311507" y="361037"/>
                  <a:pt x="258218" y="361037"/>
                </a:cubicBezTo>
                <a:close/>
                <a:moveTo>
                  <a:pt x="258218" y="340081"/>
                </a:moveTo>
                <a:cubicBezTo>
                  <a:pt x="323618" y="340081"/>
                  <a:pt x="376098" y="381186"/>
                  <a:pt x="376098" y="431158"/>
                </a:cubicBezTo>
                <a:cubicBezTo>
                  <a:pt x="376098" y="481936"/>
                  <a:pt x="323618" y="522235"/>
                  <a:pt x="258218" y="522235"/>
                </a:cubicBezTo>
                <a:cubicBezTo>
                  <a:pt x="192819" y="522235"/>
                  <a:pt x="139531" y="481936"/>
                  <a:pt x="139531" y="431158"/>
                </a:cubicBezTo>
                <a:cubicBezTo>
                  <a:pt x="139531" y="381186"/>
                  <a:pt x="192819" y="340081"/>
                  <a:pt x="258218" y="340081"/>
                </a:cubicBezTo>
                <a:close/>
                <a:moveTo>
                  <a:pt x="354657" y="253798"/>
                </a:moveTo>
                <a:cubicBezTo>
                  <a:pt x="366499" y="253798"/>
                  <a:pt x="376099" y="263369"/>
                  <a:pt x="376099" y="275175"/>
                </a:cubicBezTo>
                <a:cubicBezTo>
                  <a:pt x="376099" y="286981"/>
                  <a:pt x="366499" y="296552"/>
                  <a:pt x="354657" y="296552"/>
                </a:cubicBezTo>
                <a:cubicBezTo>
                  <a:pt x="342815" y="296552"/>
                  <a:pt x="333215" y="286981"/>
                  <a:pt x="333215" y="275175"/>
                </a:cubicBezTo>
                <a:cubicBezTo>
                  <a:pt x="333215" y="263369"/>
                  <a:pt x="342815" y="253798"/>
                  <a:pt x="354657" y="253798"/>
                </a:cubicBezTo>
                <a:close/>
                <a:moveTo>
                  <a:pt x="160973" y="253798"/>
                </a:moveTo>
                <a:cubicBezTo>
                  <a:pt x="172815" y="253798"/>
                  <a:pt x="182415" y="263369"/>
                  <a:pt x="182415" y="275175"/>
                </a:cubicBezTo>
                <a:cubicBezTo>
                  <a:pt x="182415" y="286981"/>
                  <a:pt x="172815" y="296552"/>
                  <a:pt x="160973" y="296552"/>
                </a:cubicBezTo>
                <a:cubicBezTo>
                  <a:pt x="149131" y="296552"/>
                  <a:pt x="139531" y="286981"/>
                  <a:pt x="139531" y="275175"/>
                </a:cubicBezTo>
                <a:cubicBezTo>
                  <a:pt x="139531" y="263369"/>
                  <a:pt x="149131" y="253798"/>
                  <a:pt x="160973" y="253798"/>
                </a:cubicBezTo>
                <a:close/>
                <a:moveTo>
                  <a:pt x="100078" y="46745"/>
                </a:moveTo>
                <a:lnTo>
                  <a:pt x="54075" y="198265"/>
                </a:lnTo>
                <a:cubicBezTo>
                  <a:pt x="53267" y="199071"/>
                  <a:pt x="53267" y="199071"/>
                  <a:pt x="52460" y="199877"/>
                </a:cubicBezTo>
                <a:cubicBezTo>
                  <a:pt x="32283" y="236145"/>
                  <a:pt x="20984" y="276443"/>
                  <a:pt x="20984" y="318353"/>
                </a:cubicBezTo>
                <a:cubicBezTo>
                  <a:pt x="20984" y="448919"/>
                  <a:pt x="127519" y="554499"/>
                  <a:pt x="258267" y="554499"/>
                </a:cubicBezTo>
                <a:cubicBezTo>
                  <a:pt x="388209" y="554499"/>
                  <a:pt x="494744" y="448919"/>
                  <a:pt x="494744" y="318353"/>
                </a:cubicBezTo>
                <a:cubicBezTo>
                  <a:pt x="494744" y="273220"/>
                  <a:pt x="481831" y="229698"/>
                  <a:pt x="457618" y="191818"/>
                </a:cubicBezTo>
                <a:cubicBezTo>
                  <a:pt x="456811" y="191012"/>
                  <a:pt x="456811" y="190206"/>
                  <a:pt x="456811" y="188594"/>
                </a:cubicBezTo>
                <a:lnTo>
                  <a:pt x="412421" y="46745"/>
                </a:lnTo>
                <a:lnTo>
                  <a:pt x="393858" y="108804"/>
                </a:lnTo>
                <a:cubicBezTo>
                  <a:pt x="392244" y="111222"/>
                  <a:pt x="390630" y="114446"/>
                  <a:pt x="387401" y="115252"/>
                </a:cubicBezTo>
                <a:cubicBezTo>
                  <a:pt x="384173" y="116864"/>
                  <a:pt x="380945" y="116058"/>
                  <a:pt x="377716" y="114446"/>
                </a:cubicBezTo>
                <a:cubicBezTo>
                  <a:pt x="341398" y="93491"/>
                  <a:pt x="300236" y="82207"/>
                  <a:pt x="258267" y="82207"/>
                </a:cubicBezTo>
                <a:cubicBezTo>
                  <a:pt x="214685" y="82207"/>
                  <a:pt x="172716" y="93491"/>
                  <a:pt x="135590" y="116058"/>
                </a:cubicBezTo>
                <a:cubicBezTo>
                  <a:pt x="133169" y="117670"/>
                  <a:pt x="129134" y="117670"/>
                  <a:pt x="126712" y="116864"/>
                </a:cubicBezTo>
                <a:cubicBezTo>
                  <a:pt x="123484" y="115252"/>
                  <a:pt x="121063" y="112834"/>
                  <a:pt x="120256" y="109610"/>
                </a:cubicBezTo>
                <a:close/>
                <a:moveTo>
                  <a:pt x="100078" y="0"/>
                </a:moveTo>
                <a:cubicBezTo>
                  <a:pt x="104921" y="0"/>
                  <a:pt x="108956" y="3224"/>
                  <a:pt x="110571" y="7253"/>
                </a:cubicBezTo>
                <a:lnTo>
                  <a:pt x="136397" y="90267"/>
                </a:lnTo>
                <a:cubicBezTo>
                  <a:pt x="173523" y="70924"/>
                  <a:pt x="215492" y="60447"/>
                  <a:pt x="258267" y="60447"/>
                </a:cubicBezTo>
                <a:cubicBezTo>
                  <a:pt x="299429" y="60447"/>
                  <a:pt x="340590" y="70118"/>
                  <a:pt x="376909" y="89461"/>
                </a:cubicBezTo>
                <a:lnTo>
                  <a:pt x="401929" y="7253"/>
                </a:lnTo>
                <a:cubicBezTo>
                  <a:pt x="403543" y="3224"/>
                  <a:pt x="407579" y="0"/>
                  <a:pt x="412421" y="0"/>
                </a:cubicBezTo>
                <a:cubicBezTo>
                  <a:pt x="417264" y="0"/>
                  <a:pt x="421299" y="3224"/>
                  <a:pt x="422913" y="7253"/>
                </a:cubicBezTo>
                <a:lnTo>
                  <a:pt x="476988" y="181340"/>
                </a:lnTo>
                <a:cubicBezTo>
                  <a:pt x="502815" y="222444"/>
                  <a:pt x="516535" y="269996"/>
                  <a:pt x="516535" y="318353"/>
                </a:cubicBezTo>
                <a:cubicBezTo>
                  <a:pt x="516535" y="460202"/>
                  <a:pt x="400315" y="576260"/>
                  <a:pt x="258267" y="576260"/>
                </a:cubicBezTo>
                <a:cubicBezTo>
                  <a:pt x="115413" y="576260"/>
                  <a:pt x="0" y="460202"/>
                  <a:pt x="0" y="318353"/>
                </a:cubicBezTo>
                <a:cubicBezTo>
                  <a:pt x="0" y="273220"/>
                  <a:pt x="11299" y="228892"/>
                  <a:pt x="33897" y="190206"/>
                </a:cubicBezTo>
                <a:lnTo>
                  <a:pt x="90393" y="7253"/>
                </a:lnTo>
                <a:cubicBezTo>
                  <a:pt x="91200" y="3224"/>
                  <a:pt x="96043" y="0"/>
                  <a:pt x="100078" y="0"/>
                </a:cubicBezTo>
                <a:close/>
              </a:path>
            </a:pathLst>
          </a:custGeom>
          <a:solidFill>
            <a:srgbClr val="FFC72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52301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8200" y="579120"/>
            <a:ext cx="10713720" cy="5836920"/>
          </a:xfrm>
          <a:prstGeom prst="rect">
            <a:avLst/>
          </a:prstGeom>
          <a:noFill/>
          <a:ln w="149225"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280" y="822959"/>
            <a:ext cx="10256520" cy="5334001"/>
          </a:xfrm>
          <a:prstGeom prst="rect">
            <a:avLst/>
          </a:prstGeom>
          <a:noFill/>
          <a:ln w="22225">
            <a:solidFill>
              <a:srgbClr val="3171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-60960" y="5059680"/>
            <a:ext cx="1798320" cy="1798320"/>
            <a:chOff x="3977640" y="2606040"/>
            <a:chExt cx="2392680" cy="2392680"/>
          </a:xfrm>
        </p:grpSpPr>
        <p:sp>
          <p:nvSpPr>
            <p:cNvPr id="6" name="椭圆 5"/>
            <p:cNvSpPr/>
            <p:nvPr/>
          </p:nvSpPr>
          <p:spPr>
            <a:xfrm>
              <a:off x="3977640" y="2606040"/>
              <a:ext cx="2392680" cy="239268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053840" y="2682240"/>
              <a:ext cx="2247900" cy="224790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150232" y="2766440"/>
              <a:ext cx="2079880" cy="207988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229290" y="2859024"/>
              <a:ext cx="1916048" cy="1916048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10744014" y="0"/>
            <a:ext cx="1525455" cy="1525455"/>
          </a:xfrm>
          <a:prstGeom prst="ellipse">
            <a:avLst/>
          </a:prstGeom>
          <a:solidFill>
            <a:srgbClr val="FFC721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078025" y="4889130"/>
            <a:ext cx="1069710" cy="1069710"/>
          </a:xfrm>
          <a:prstGeom prst="ellipse">
            <a:avLst/>
          </a:prstGeom>
          <a:solidFill>
            <a:srgbClr val="FFC721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359886" y="5781674"/>
            <a:ext cx="977820" cy="977820"/>
            <a:chOff x="4279980" y="2598420"/>
            <a:chExt cx="1798320" cy="1798320"/>
          </a:xfrm>
        </p:grpSpPr>
        <p:sp>
          <p:nvSpPr>
            <p:cNvPr id="19" name="椭圆 18"/>
            <p:cNvSpPr/>
            <p:nvPr/>
          </p:nvSpPr>
          <p:spPr>
            <a:xfrm>
              <a:off x="4279980" y="2598420"/>
              <a:ext cx="1798320" cy="179832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37251" y="2655691"/>
              <a:ext cx="1689504" cy="168950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409699" y="2718975"/>
              <a:ext cx="1563222" cy="1563222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469118" y="2788561"/>
              <a:ext cx="1440087" cy="144008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541397" y="2854186"/>
              <a:ext cx="1311414" cy="131141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607437" y="2915146"/>
              <a:ext cx="1179334" cy="117933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671078" y="2978993"/>
              <a:ext cx="1054527" cy="105452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729480" y="3041755"/>
              <a:ext cx="940965" cy="940965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789065" y="3101340"/>
              <a:ext cx="825500" cy="82550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863353" y="3169006"/>
              <a:ext cx="681634" cy="68163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936601" y="3240943"/>
              <a:ext cx="549799" cy="549799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998404" y="3306113"/>
              <a:ext cx="427036" cy="427036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050626" y="3353677"/>
              <a:ext cx="331907" cy="33190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01979" y="3401355"/>
              <a:ext cx="232021" cy="232021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153912" y="3455553"/>
              <a:ext cx="128154" cy="12815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557" y="77655"/>
            <a:ext cx="2124004" cy="2124004"/>
            <a:chOff x="4279980" y="2598420"/>
            <a:chExt cx="1798320" cy="1798320"/>
          </a:xfrm>
        </p:grpSpPr>
        <p:sp>
          <p:nvSpPr>
            <p:cNvPr id="36" name="椭圆 35"/>
            <p:cNvSpPr/>
            <p:nvPr/>
          </p:nvSpPr>
          <p:spPr>
            <a:xfrm>
              <a:off x="4279980" y="2598420"/>
              <a:ext cx="1798320" cy="179832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337251" y="2655691"/>
              <a:ext cx="1689504" cy="168950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409699" y="2718975"/>
              <a:ext cx="1563222" cy="1563222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469118" y="2788561"/>
              <a:ext cx="1440087" cy="144008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541397" y="2854186"/>
              <a:ext cx="1311414" cy="131141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4607437" y="2915146"/>
              <a:ext cx="1179334" cy="117933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671078" y="2978993"/>
              <a:ext cx="1054527" cy="105452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729480" y="3041755"/>
              <a:ext cx="940965" cy="940965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789065" y="3101340"/>
              <a:ext cx="825500" cy="82550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863353" y="3169006"/>
              <a:ext cx="681634" cy="68163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36601" y="3240943"/>
              <a:ext cx="549799" cy="549799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998404" y="3306113"/>
              <a:ext cx="427036" cy="427036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050626" y="3353677"/>
              <a:ext cx="331907" cy="33190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101979" y="3401355"/>
              <a:ext cx="232021" cy="232021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153912" y="3455553"/>
              <a:ext cx="128154" cy="12815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898293" y="5598119"/>
            <a:ext cx="1492606" cy="1492606"/>
            <a:chOff x="4279980" y="2598420"/>
            <a:chExt cx="1798320" cy="1798320"/>
          </a:xfrm>
        </p:grpSpPr>
        <p:sp>
          <p:nvSpPr>
            <p:cNvPr id="52" name="椭圆 51"/>
            <p:cNvSpPr/>
            <p:nvPr/>
          </p:nvSpPr>
          <p:spPr>
            <a:xfrm>
              <a:off x="4279980" y="2598420"/>
              <a:ext cx="1798320" cy="179832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37251" y="2655691"/>
              <a:ext cx="1689504" cy="168950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409699" y="2718975"/>
              <a:ext cx="1563222" cy="1563222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69118" y="2788561"/>
              <a:ext cx="1440087" cy="144008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541397" y="2854186"/>
              <a:ext cx="1311414" cy="131141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607437" y="2915146"/>
              <a:ext cx="1179334" cy="117933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671078" y="2978993"/>
              <a:ext cx="1054527" cy="105452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4729480" y="3041755"/>
              <a:ext cx="940965" cy="940965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789065" y="3101340"/>
              <a:ext cx="825500" cy="825500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863353" y="3169006"/>
              <a:ext cx="681634" cy="68163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936601" y="3240943"/>
              <a:ext cx="549799" cy="549799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998404" y="3306113"/>
              <a:ext cx="427036" cy="427036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050626" y="3353677"/>
              <a:ext cx="331907" cy="331907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101979" y="3401355"/>
              <a:ext cx="232021" cy="232021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5153912" y="3455553"/>
              <a:ext cx="128154" cy="128154"/>
            </a:xfrm>
            <a:prstGeom prst="ellipse">
              <a:avLst/>
            </a:prstGeom>
            <a:noFill/>
            <a:ln>
              <a:solidFill>
                <a:srgbClr val="FFC721">
                  <a:alpha val="4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2437986" y="220814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你的标题</a:t>
            </a:r>
            <a:endParaRPr lang="zh-CN" altLang="en-US" sz="3600" dirty="0"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437986" y="3131367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153062" y="222454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你的标题</a:t>
            </a:r>
            <a:endParaRPr lang="zh-CN" altLang="en-US" sz="3600" dirty="0"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153062" y="3147763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2" name="flying-lanterns_68359"/>
          <p:cNvSpPr>
            <a:spLocks noChangeAspect="1"/>
          </p:cNvSpPr>
          <p:nvPr/>
        </p:nvSpPr>
        <p:spPr bwMode="auto">
          <a:xfrm>
            <a:off x="9401389" y="1814776"/>
            <a:ext cx="935943" cy="1013564"/>
          </a:xfrm>
          <a:custGeom>
            <a:avLst/>
            <a:gdLst>
              <a:gd name="connsiteX0" fmla="*/ 22990 w 526692"/>
              <a:gd name="connsiteY0" fmla="*/ 405537 h 570372"/>
              <a:gd name="connsiteX1" fmla="*/ 41638 w 526692"/>
              <a:gd name="connsiteY1" fmla="*/ 405537 h 570372"/>
              <a:gd name="connsiteX2" fmla="*/ 64590 w 526692"/>
              <a:gd name="connsiteY2" fmla="*/ 515905 h 570372"/>
              <a:gd name="connsiteX3" fmla="*/ 99018 w 526692"/>
              <a:gd name="connsiteY3" fmla="*/ 507305 h 570372"/>
              <a:gd name="connsiteX4" fmla="*/ 146357 w 526692"/>
              <a:gd name="connsiteY4" fmla="*/ 531672 h 570372"/>
              <a:gd name="connsiteX5" fmla="*/ 192261 w 526692"/>
              <a:gd name="connsiteY5" fmla="*/ 507305 h 570372"/>
              <a:gd name="connsiteX6" fmla="*/ 228123 w 526692"/>
              <a:gd name="connsiteY6" fmla="*/ 515905 h 570372"/>
              <a:gd name="connsiteX7" fmla="*/ 249641 w 526692"/>
              <a:gd name="connsiteY7" fmla="*/ 405537 h 570372"/>
              <a:gd name="connsiteX8" fmla="*/ 268289 w 526692"/>
              <a:gd name="connsiteY8" fmla="*/ 405537 h 570372"/>
              <a:gd name="connsiteX9" fmla="*/ 245337 w 526692"/>
              <a:gd name="connsiteY9" fmla="*/ 525938 h 570372"/>
              <a:gd name="connsiteX10" fmla="*/ 251075 w 526692"/>
              <a:gd name="connsiteY10" fmla="*/ 535972 h 570372"/>
              <a:gd name="connsiteX11" fmla="*/ 146357 w 526692"/>
              <a:gd name="connsiteY11" fmla="*/ 570372 h 570372"/>
              <a:gd name="connsiteX12" fmla="*/ 40204 w 526692"/>
              <a:gd name="connsiteY12" fmla="*/ 535972 h 570372"/>
              <a:gd name="connsiteX13" fmla="*/ 45942 w 526692"/>
              <a:gd name="connsiteY13" fmla="*/ 525938 h 570372"/>
              <a:gd name="connsiteX14" fmla="*/ 145639 w 526692"/>
              <a:gd name="connsiteY14" fmla="*/ 377029 h 570372"/>
              <a:gd name="connsiteX15" fmla="*/ 183687 w 526692"/>
              <a:gd name="connsiteY15" fmla="*/ 445078 h 570372"/>
              <a:gd name="connsiteX16" fmla="*/ 145639 w 526692"/>
              <a:gd name="connsiteY16" fmla="*/ 513127 h 570372"/>
              <a:gd name="connsiteX17" fmla="*/ 107591 w 526692"/>
              <a:gd name="connsiteY17" fmla="*/ 445078 h 570372"/>
              <a:gd name="connsiteX18" fmla="*/ 145639 w 526692"/>
              <a:gd name="connsiteY18" fmla="*/ 377029 h 570372"/>
              <a:gd name="connsiteX19" fmla="*/ 393238 w 526692"/>
              <a:gd name="connsiteY19" fmla="*/ 326912 h 570372"/>
              <a:gd name="connsiteX20" fmla="*/ 427608 w 526692"/>
              <a:gd name="connsiteY20" fmla="*/ 389214 h 570372"/>
              <a:gd name="connsiteX21" fmla="*/ 393238 w 526692"/>
              <a:gd name="connsiteY21" fmla="*/ 451516 h 570372"/>
              <a:gd name="connsiteX22" fmla="*/ 358868 w 526692"/>
              <a:gd name="connsiteY22" fmla="*/ 389214 h 570372"/>
              <a:gd name="connsiteX23" fmla="*/ 393238 w 526692"/>
              <a:gd name="connsiteY23" fmla="*/ 326912 h 570372"/>
              <a:gd name="connsiteX24" fmla="*/ 146357 w 526692"/>
              <a:gd name="connsiteY24" fmla="*/ 20001 h 570372"/>
              <a:gd name="connsiteX25" fmla="*/ 291278 w 526692"/>
              <a:gd name="connsiteY25" fmla="*/ 58706 h 570372"/>
              <a:gd name="connsiteX26" fmla="*/ 291278 w 526692"/>
              <a:gd name="connsiteY26" fmla="*/ 348278 h 570372"/>
              <a:gd name="connsiteX27" fmla="*/ 271190 w 526692"/>
              <a:gd name="connsiteY27" fmla="*/ 366914 h 570372"/>
              <a:gd name="connsiteX28" fmla="*/ 167880 w 526692"/>
              <a:gd name="connsiteY28" fmla="*/ 366914 h 570372"/>
              <a:gd name="connsiteX29" fmla="*/ 146357 w 526692"/>
              <a:gd name="connsiteY29" fmla="*/ 356879 h 570372"/>
              <a:gd name="connsiteX30" fmla="*/ 124833 w 526692"/>
              <a:gd name="connsiteY30" fmla="*/ 366914 h 570372"/>
              <a:gd name="connsiteX31" fmla="*/ 20088 w 526692"/>
              <a:gd name="connsiteY31" fmla="*/ 366914 h 570372"/>
              <a:gd name="connsiteX32" fmla="*/ 0 w 526692"/>
              <a:gd name="connsiteY32" fmla="*/ 348278 h 570372"/>
              <a:gd name="connsiteX33" fmla="*/ 0 w 526692"/>
              <a:gd name="connsiteY33" fmla="*/ 58706 h 570372"/>
              <a:gd name="connsiteX34" fmla="*/ 146357 w 526692"/>
              <a:gd name="connsiteY34" fmla="*/ 20001 h 570372"/>
              <a:gd name="connsiteX35" fmla="*/ 393227 w 526692"/>
              <a:gd name="connsiteY35" fmla="*/ 0 h 570372"/>
              <a:gd name="connsiteX36" fmla="*/ 526692 w 526692"/>
              <a:gd name="connsiteY36" fmla="*/ 35827 h 570372"/>
              <a:gd name="connsiteX37" fmla="*/ 526692 w 526692"/>
              <a:gd name="connsiteY37" fmla="*/ 298081 h 570372"/>
              <a:gd name="connsiteX38" fmla="*/ 515211 w 526692"/>
              <a:gd name="connsiteY38" fmla="*/ 316711 h 570372"/>
              <a:gd name="connsiteX39" fmla="*/ 485074 w 526692"/>
              <a:gd name="connsiteY39" fmla="*/ 464319 h 570372"/>
              <a:gd name="connsiteX40" fmla="*/ 490814 w 526692"/>
              <a:gd name="connsiteY40" fmla="*/ 472917 h 570372"/>
              <a:gd name="connsiteX41" fmla="*/ 393227 w 526692"/>
              <a:gd name="connsiteY41" fmla="*/ 503012 h 570372"/>
              <a:gd name="connsiteX42" fmla="*/ 297075 w 526692"/>
              <a:gd name="connsiteY42" fmla="*/ 472917 h 570372"/>
              <a:gd name="connsiteX43" fmla="*/ 301380 w 526692"/>
              <a:gd name="connsiteY43" fmla="*/ 464319 h 570372"/>
              <a:gd name="connsiteX44" fmla="*/ 289899 w 526692"/>
              <a:gd name="connsiteY44" fmla="*/ 402696 h 570372"/>
              <a:gd name="connsiteX45" fmla="*/ 307120 w 526692"/>
              <a:gd name="connsiteY45" fmla="*/ 392665 h 570372"/>
              <a:gd name="connsiteX46" fmla="*/ 320036 w 526692"/>
              <a:gd name="connsiteY46" fmla="*/ 454287 h 570372"/>
              <a:gd name="connsiteX47" fmla="*/ 348739 w 526692"/>
              <a:gd name="connsiteY47" fmla="*/ 445689 h 570372"/>
              <a:gd name="connsiteX48" fmla="*/ 393227 w 526692"/>
              <a:gd name="connsiteY48" fmla="*/ 470051 h 570372"/>
              <a:gd name="connsiteX49" fmla="*/ 439150 w 526692"/>
              <a:gd name="connsiteY49" fmla="*/ 445689 h 570372"/>
              <a:gd name="connsiteX50" fmla="*/ 467853 w 526692"/>
              <a:gd name="connsiteY50" fmla="*/ 454287 h 570372"/>
              <a:gd name="connsiteX51" fmla="*/ 495120 w 526692"/>
              <a:gd name="connsiteY51" fmla="*/ 318144 h 570372"/>
              <a:gd name="connsiteX52" fmla="*/ 416189 w 526692"/>
              <a:gd name="connsiteY52" fmla="*/ 318144 h 570372"/>
              <a:gd name="connsiteX53" fmla="*/ 393227 w 526692"/>
              <a:gd name="connsiteY53" fmla="*/ 306679 h 570372"/>
              <a:gd name="connsiteX54" fmla="*/ 371700 w 526692"/>
              <a:gd name="connsiteY54" fmla="*/ 318144 h 570372"/>
              <a:gd name="connsiteX55" fmla="*/ 330082 w 526692"/>
              <a:gd name="connsiteY55" fmla="*/ 318144 h 570372"/>
              <a:gd name="connsiteX56" fmla="*/ 330082 w 526692"/>
              <a:gd name="connsiteY56" fmla="*/ 58756 h 570372"/>
              <a:gd name="connsiteX57" fmla="*/ 298510 w 526692"/>
              <a:gd name="connsiteY57" fmla="*/ 11464 h 570372"/>
              <a:gd name="connsiteX58" fmla="*/ 393227 w 526692"/>
              <a:gd name="connsiteY58" fmla="*/ 0 h 57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26692" h="570372">
                <a:moveTo>
                  <a:pt x="22990" y="405537"/>
                </a:moveTo>
                <a:lnTo>
                  <a:pt x="41638" y="405537"/>
                </a:lnTo>
                <a:lnTo>
                  <a:pt x="64590" y="515905"/>
                </a:lnTo>
                <a:cubicBezTo>
                  <a:pt x="73197" y="511605"/>
                  <a:pt x="84673" y="508738"/>
                  <a:pt x="99018" y="507305"/>
                </a:cubicBezTo>
                <a:cubicBezTo>
                  <a:pt x="109060" y="521638"/>
                  <a:pt x="126274" y="531672"/>
                  <a:pt x="146357" y="531672"/>
                </a:cubicBezTo>
                <a:cubicBezTo>
                  <a:pt x="165005" y="531672"/>
                  <a:pt x="182219" y="521638"/>
                  <a:pt x="192261" y="507305"/>
                </a:cubicBezTo>
                <a:cubicBezTo>
                  <a:pt x="206606" y="508738"/>
                  <a:pt x="218082" y="511605"/>
                  <a:pt x="228123" y="515905"/>
                </a:cubicBezTo>
                <a:lnTo>
                  <a:pt x="249641" y="405537"/>
                </a:lnTo>
                <a:lnTo>
                  <a:pt x="268289" y="405537"/>
                </a:lnTo>
                <a:lnTo>
                  <a:pt x="245337" y="525938"/>
                </a:lnTo>
                <a:cubicBezTo>
                  <a:pt x="249641" y="528805"/>
                  <a:pt x="251075" y="533105"/>
                  <a:pt x="251075" y="535972"/>
                </a:cubicBezTo>
                <a:cubicBezTo>
                  <a:pt x="251075" y="554605"/>
                  <a:pt x="203737" y="570372"/>
                  <a:pt x="146357" y="570372"/>
                </a:cubicBezTo>
                <a:cubicBezTo>
                  <a:pt x="87542" y="570372"/>
                  <a:pt x="40204" y="554605"/>
                  <a:pt x="40204" y="535972"/>
                </a:cubicBezTo>
                <a:cubicBezTo>
                  <a:pt x="40204" y="533105"/>
                  <a:pt x="43073" y="528805"/>
                  <a:pt x="45942" y="525938"/>
                </a:cubicBezTo>
                <a:close/>
                <a:moveTo>
                  <a:pt x="145639" y="377029"/>
                </a:moveTo>
                <a:cubicBezTo>
                  <a:pt x="166652" y="377029"/>
                  <a:pt x="183687" y="407496"/>
                  <a:pt x="183687" y="445078"/>
                </a:cubicBezTo>
                <a:cubicBezTo>
                  <a:pt x="183687" y="482660"/>
                  <a:pt x="166652" y="513127"/>
                  <a:pt x="145639" y="513127"/>
                </a:cubicBezTo>
                <a:cubicBezTo>
                  <a:pt x="124626" y="513127"/>
                  <a:pt x="107591" y="482660"/>
                  <a:pt x="107591" y="445078"/>
                </a:cubicBezTo>
                <a:cubicBezTo>
                  <a:pt x="107591" y="407496"/>
                  <a:pt x="124626" y="377029"/>
                  <a:pt x="145639" y="377029"/>
                </a:cubicBezTo>
                <a:close/>
                <a:moveTo>
                  <a:pt x="393238" y="326912"/>
                </a:moveTo>
                <a:cubicBezTo>
                  <a:pt x="412220" y="326912"/>
                  <a:pt x="427608" y="354806"/>
                  <a:pt x="427608" y="389214"/>
                </a:cubicBezTo>
                <a:cubicBezTo>
                  <a:pt x="427608" y="423622"/>
                  <a:pt x="412220" y="451516"/>
                  <a:pt x="393238" y="451516"/>
                </a:cubicBezTo>
                <a:cubicBezTo>
                  <a:pt x="374256" y="451516"/>
                  <a:pt x="358868" y="423622"/>
                  <a:pt x="358868" y="389214"/>
                </a:cubicBezTo>
                <a:cubicBezTo>
                  <a:pt x="358868" y="354806"/>
                  <a:pt x="374256" y="326912"/>
                  <a:pt x="393238" y="326912"/>
                </a:cubicBezTo>
                <a:close/>
                <a:moveTo>
                  <a:pt x="146357" y="20001"/>
                </a:moveTo>
                <a:cubicBezTo>
                  <a:pt x="226709" y="20001"/>
                  <a:pt x="291278" y="38637"/>
                  <a:pt x="291278" y="58706"/>
                </a:cubicBezTo>
                <a:lnTo>
                  <a:pt x="291278" y="348278"/>
                </a:lnTo>
                <a:cubicBezTo>
                  <a:pt x="291278" y="358313"/>
                  <a:pt x="282669" y="366914"/>
                  <a:pt x="271190" y="366914"/>
                </a:cubicBezTo>
                <a:lnTo>
                  <a:pt x="167880" y="366914"/>
                </a:lnTo>
                <a:cubicBezTo>
                  <a:pt x="160705" y="361180"/>
                  <a:pt x="153531" y="356879"/>
                  <a:pt x="146357" y="356879"/>
                </a:cubicBezTo>
                <a:cubicBezTo>
                  <a:pt x="137747" y="356879"/>
                  <a:pt x="130573" y="361180"/>
                  <a:pt x="124833" y="366914"/>
                </a:cubicBezTo>
                <a:lnTo>
                  <a:pt x="20088" y="366914"/>
                </a:lnTo>
                <a:cubicBezTo>
                  <a:pt x="8609" y="366914"/>
                  <a:pt x="0" y="358313"/>
                  <a:pt x="0" y="348278"/>
                </a:cubicBezTo>
                <a:lnTo>
                  <a:pt x="0" y="58706"/>
                </a:lnTo>
                <a:cubicBezTo>
                  <a:pt x="0" y="38637"/>
                  <a:pt x="66004" y="20001"/>
                  <a:pt x="146357" y="20001"/>
                </a:cubicBezTo>
                <a:close/>
                <a:moveTo>
                  <a:pt x="393227" y="0"/>
                </a:moveTo>
                <a:cubicBezTo>
                  <a:pt x="467853" y="0"/>
                  <a:pt x="526692" y="15764"/>
                  <a:pt x="526692" y="35827"/>
                </a:cubicBezTo>
                <a:lnTo>
                  <a:pt x="526692" y="298081"/>
                </a:lnTo>
                <a:cubicBezTo>
                  <a:pt x="526692" y="306679"/>
                  <a:pt x="522387" y="313845"/>
                  <a:pt x="515211" y="316711"/>
                </a:cubicBezTo>
                <a:lnTo>
                  <a:pt x="485074" y="464319"/>
                </a:lnTo>
                <a:cubicBezTo>
                  <a:pt x="487944" y="467185"/>
                  <a:pt x="490814" y="470051"/>
                  <a:pt x="490814" y="472917"/>
                </a:cubicBezTo>
                <a:cubicBezTo>
                  <a:pt x="490814" y="490114"/>
                  <a:pt x="446326" y="503012"/>
                  <a:pt x="393227" y="503012"/>
                </a:cubicBezTo>
                <a:cubicBezTo>
                  <a:pt x="340128" y="503012"/>
                  <a:pt x="297075" y="490114"/>
                  <a:pt x="297075" y="472917"/>
                </a:cubicBezTo>
                <a:cubicBezTo>
                  <a:pt x="297075" y="470051"/>
                  <a:pt x="298510" y="467185"/>
                  <a:pt x="301380" y="464319"/>
                </a:cubicBezTo>
                <a:lnTo>
                  <a:pt x="289899" y="402696"/>
                </a:lnTo>
                <a:cubicBezTo>
                  <a:pt x="295639" y="399830"/>
                  <a:pt x="302815" y="396964"/>
                  <a:pt x="307120" y="392665"/>
                </a:cubicBezTo>
                <a:lnTo>
                  <a:pt x="320036" y="454287"/>
                </a:lnTo>
                <a:cubicBezTo>
                  <a:pt x="327212" y="451421"/>
                  <a:pt x="337258" y="448555"/>
                  <a:pt x="348739" y="445689"/>
                </a:cubicBezTo>
                <a:cubicBezTo>
                  <a:pt x="358784" y="461453"/>
                  <a:pt x="374571" y="470051"/>
                  <a:pt x="393227" y="470051"/>
                </a:cubicBezTo>
                <a:cubicBezTo>
                  <a:pt x="411883" y="470051"/>
                  <a:pt x="429105" y="461453"/>
                  <a:pt x="439150" y="445689"/>
                </a:cubicBezTo>
                <a:cubicBezTo>
                  <a:pt x="450631" y="448555"/>
                  <a:pt x="459242" y="451421"/>
                  <a:pt x="467853" y="454287"/>
                </a:cubicBezTo>
                <a:lnTo>
                  <a:pt x="495120" y="318144"/>
                </a:lnTo>
                <a:lnTo>
                  <a:pt x="416189" y="318144"/>
                </a:lnTo>
                <a:cubicBezTo>
                  <a:pt x="409013" y="310979"/>
                  <a:pt x="401838" y="306679"/>
                  <a:pt x="393227" y="306679"/>
                </a:cubicBezTo>
                <a:cubicBezTo>
                  <a:pt x="384616" y="306679"/>
                  <a:pt x="377441" y="310979"/>
                  <a:pt x="371700" y="318144"/>
                </a:cubicBezTo>
                <a:lnTo>
                  <a:pt x="330082" y="318144"/>
                </a:lnTo>
                <a:lnTo>
                  <a:pt x="330082" y="58756"/>
                </a:lnTo>
                <a:cubicBezTo>
                  <a:pt x="330082" y="37260"/>
                  <a:pt x="317166" y="21496"/>
                  <a:pt x="298510" y="11464"/>
                </a:cubicBezTo>
                <a:cubicBezTo>
                  <a:pt x="322907" y="4299"/>
                  <a:pt x="355914" y="0"/>
                  <a:pt x="393227" y="0"/>
                </a:cubicBezTo>
                <a:close/>
              </a:path>
            </a:pathLst>
          </a:custGeom>
          <a:solidFill>
            <a:srgbClr val="FFC721"/>
          </a:solidFill>
          <a:ln>
            <a:noFill/>
          </a:ln>
        </p:spPr>
      </p:sp>
      <p:cxnSp>
        <p:nvCxnSpPr>
          <p:cNvPr id="74" name="直接连接符 73"/>
          <p:cNvCxnSpPr/>
          <p:nvPr/>
        </p:nvCxnSpPr>
        <p:spPr>
          <a:xfrm>
            <a:off x="9662160" y="836542"/>
            <a:ext cx="0" cy="100811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10134600" y="836542"/>
            <a:ext cx="0" cy="977117"/>
          </a:xfrm>
          <a:prstGeom prst="line">
            <a:avLst/>
          </a:prstGeom>
          <a:ln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2015866" y="2247150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3171B5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01</a:t>
            </a:r>
            <a:endParaRPr lang="zh-CN" altLang="en-US" sz="2800" b="1" dirty="0">
              <a:solidFill>
                <a:srgbClr val="3171B5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50158" y="2278653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3171B5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02</a:t>
            </a:r>
            <a:endParaRPr lang="zh-CN" altLang="en-US" sz="2800" b="1" dirty="0">
              <a:solidFill>
                <a:srgbClr val="3171B5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100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89"/>
          <a:stretch/>
        </p:blipFill>
        <p:spPr>
          <a:xfrm>
            <a:off x="-1320760" y="1877256"/>
            <a:ext cx="6858000" cy="3628663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1529339" y="1708136"/>
            <a:ext cx="835342" cy="835342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52245" y="1567650"/>
            <a:ext cx="3718714" cy="3722240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07451" y="855232"/>
            <a:ext cx="23936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solidFill>
                  <a:schemeClr val="bg1"/>
                </a:solidFill>
                <a:latin typeface="Algerian" panose="04020705040A02060702" pitchFamily="82" charset="0"/>
                <a:ea typeface="站酷小薇LOGO体" panose="02010600010101010101" pitchFamily="50" charset="-122"/>
              </a:rPr>
              <a:t>4</a:t>
            </a:r>
            <a:endParaRPr lang="zh-CN" altLang="en-US" sz="28700" dirty="0">
              <a:solidFill>
                <a:schemeClr val="bg1"/>
              </a:solidFill>
              <a:latin typeface="Algerian" panose="04020705040A02060702" pitchFamily="82" charset="0"/>
              <a:ea typeface="站酷小薇LOGO体" panose="02010600010101010101" pitchFamily="50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9311602" y="0"/>
            <a:ext cx="0" cy="1593179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732130" y="1891402"/>
            <a:ext cx="451412" cy="451412"/>
          </a:xfrm>
          <a:prstGeom prst="ellipse">
            <a:avLst/>
          </a:prstGeom>
          <a:solidFill>
            <a:srgbClr val="FFC7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924344" y="4441706"/>
            <a:ext cx="1084204" cy="1082568"/>
            <a:chOff x="0" y="6227393"/>
            <a:chExt cx="1084204" cy="1082568"/>
          </a:xfrm>
        </p:grpSpPr>
        <p:sp>
          <p:nvSpPr>
            <p:cNvPr id="3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9" name="椭圆 3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54863" y="4175998"/>
            <a:ext cx="1501748" cy="1499481"/>
            <a:chOff x="0" y="6227393"/>
            <a:chExt cx="1084204" cy="1082568"/>
          </a:xfrm>
        </p:grpSpPr>
        <p:sp>
          <p:nvSpPr>
            <p:cNvPr id="4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2" name="椭圆 4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22138" y="4804097"/>
            <a:ext cx="1084204" cy="800467"/>
            <a:chOff x="0" y="6227393"/>
            <a:chExt cx="1084204" cy="1082568"/>
          </a:xfrm>
        </p:grpSpPr>
        <p:sp>
          <p:nvSpPr>
            <p:cNvPr id="4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8" name="椭圆 4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79605" y="4150469"/>
            <a:ext cx="1084204" cy="1082568"/>
            <a:chOff x="0" y="6227393"/>
            <a:chExt cx="1084204" cy="1082568"/>
          </a:xfrm>
        </p:grpSpPr>
        <p:sp>
          <p:nvSpPr>
            <p:cNvPr id="5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1" name="椭圆 5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53355" y="4537345"/>
            <a:ext cx="892218" cy="943257"/>
            <a:chOff x="0" y="6227393"/>
            <a:chExt cx="1084204" cy="1082568"/>
          </a:xfrm>
        </p:grpSpPr>
        <p:sp>
          <p:nvSpPr>
            <p:cNvPr id="5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4" name="椭圆 5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62466" y="4751580"/>
            <a:ext cx="989104" cy="910623"/>
            <a:chOff x="0" y="6227393"/>
            <a:chExt cx="1084204" cy="1082568"/>
          </a:xfrm>
        </p:grpSpPr>
        <p:sp>
          <p:nvSpPr>
            <p:cNvPr id="4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5" name="椭圆 4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7207682" y="1360594"/>
            <a:ext cx="4207840" cy="4162182"/>
          </a:xfrm>
          <a:prstGeom prst="ellipse">
            <a:avLst/>
          </a:prstGeom>
          <a:noFill/>
          <a:ln w="485775"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02688" y="2649785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猪事大顺</a:t>
            </a:r>
          </a:p>
          <a:p>
            <a:endParaRPr lang="zh-CN" altLang="en-US" sz="4800" dirty="0"/>
          </a:p>
        </p:txBody>
      </p:sp>
      <p:sp>
        <p:nvSpPr>
          <p:cNvPr id="58" name="文本框 57"/>
          <p:cNvSpPr txBox="1"/>
          <p:nvPr/>
        </p:nvSpPr>
        <p:spPr>
          <a:xfrm>
            <a:off x="3061202" y="2941347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633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/>
          <p:cNvSpPr/>
          <p:nvPr/>
        </p:nvSpPr>
        <p:spPr>
          <a:xfrm>
            <a:off x="-1807364" y="-1464171"/>
            <a:ext cx="9438539" cy="9438539"/>
          </a:xfrm>
          <a:prstGeom prst="ellipse">
            <a:avLst/>
          </a:prstGeom>
          <a:solidFill>
            <a:srgbClr val="FFC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8613" y="3847274"/>
            <a:ext cx="878896" cy="877570"/>
            <a:chOff x="0" y="6227393"/>
            <a:chExt cx="1084204" cy="1082568"/>
          </a:xfrm>
        </p:grpSpPr>
        <p:sp>
          <p:nvSpPr>
            <p:cNvPr id="4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7" name="椭圆 4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27049" y="5724000"/>
            <a:ext cx="1084204" cy="1082568"/>
            <a:chOff x="0" y="6227393"/>
            <a:chExt cx="1084204" cy="1082568"/>
          </a:xfrm>
        </p:grpSpPr>
        <p:sp>
          <p:nvSpPr>
            <p:cNvPr id="5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6" name="椭圆 5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26714" y="6386371"/>
            <a:ext cx="892218" cy="943257"/>
            <a:chOff x="0" y="6227393"/>
            <a:chExt cx="1084204" cy="1082568"/>
          </a:xfrm>
        </p:grpSpPr>
        <p:sp>
          <p:nvSpPr>
            <p:cNvPr id="5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3" name="椭圆 5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326064" y="3767366"/>
            <a:ext cx="892218" cy="943257"/>
            <a:chOff x="0" y="6227393"/>
            <a:chExt cx="1084204" cy="1082568"/>
          </a:xfrm>
        </p:grpSpPr>
        <p:sp>
          <p:nvSpPr>
            <p:cNvPr id="4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0" name="椭圆 4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234953" y="4343808"/>
            <a:ext cx="1084204" cy="1082568"/>
            <a:chOff x="0" y="6227393"/>
            <a:chExt cx="1084204" cy="1082568"/>
          </a:xfrm>
        </p:grpSpPr>
        <p:sp>
          <p:nvSpPr>
            <p:cNvPr id="4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4" name="椭圆 4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43355" y="4923808"/>
            <a:ext cx="1692965" cy="1690410"/>
            <a:chOff x="0" y="6227393"/>
            <a:chExt cx="1084204" cy="1082568"/>
          </a:xfrm>
        </p:grpSpPr>
        <p:sp>
          <p:nvSpPr>
            <p:cNvPr id="4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1" name="椭圆 4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心形 18"/>
          <p:cNvSpPr/>
          <p:nvPr/>
        </p:nvSpPr>
        <p:spPr>
          <a:xfrm>
            <a:off x="9274471" y="2310446"/>
            <a:ext cx="944653" cy="944653"/>
          </a:xfrm>
          <a:prstGeom prst="heart">
            <a:avLst/>
          </a:prstGeom>
          <a:solidFill>
            <a:srgbClr val="FFC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408189" y="3023044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猪年</a:t>
            </a:r>
            <a:endParaRPr lang="zh-CN" altLang="en-US" sz="11500" dirty="0">
              <a:solidFill>
                <a:schemeClr val="bg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31134" y="1945255"/>
            <a:ext cx="70724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I</a:t>
            </a:r>
            <a:endParaRPr lang="zh-CN" altLang="en-US" sz="9600" b="1" dirty="0">
              <a:solidFill>
                <a:srgbClr val="FFC72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9542" y="6381187"/>
            <a:ext cx="1084204" cy="1082568"/>
            <a:chOff x="0" y="6227393"/>
            <a:chExt cx="1084204" cy="1082568"/>
          </a:xfrm>
        </p:grpSpPr>
        <p:sp>
          <p:nvSpPr>
            <p:cNvPr id="2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3" name="椭圆 2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271391" y="5622397"/>
            <a:ext cx="1501748" cy="1499481"/>
            <a:chOff x="0" y="6227393"/>
            <a:chExt cx="1084204" cy="1082568"/>
          </a:xfrm>
        </p:grpSpPr>
        <p:sp>
          <p:nvSpPr>
            <p:cNvPr id="2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6" name="椭圆 2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0176" y="6420595"/>
            <a:ext cx="1084204" cy="800467"/>
            <a:chOff x="0" y="6227393"/>
            <a:chExt cx="1084204" cy="1082568"/>
          </a:xfrm>
        </p:grpSpPr>
        <p:sp>
          <p:nvSpPr>
            <p:cNvPr id="2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9" name="椭圆 2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-340078" y="5114048"/>
            <a:ext cx="1084204" cy="1082568"/>
            <a:chOff x="0" y="6227393"/>
            <a:chExt cx="1084204" cy="1082568"/>
          </a:xfrm>
        </p:grpSpPr>
        <p:sp>
          <p:nvSpPr>
            <p:cNvPr id="3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2" name="椭圆 3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-244085" y="6193425"/>
            <a:ext cx="892218" cy="943257"/>
            <a:chOff x="0" y="6227393"/>
            <a:chExt cx="1084204" cy="1082568"/>
          </a:xfrm>
        </p:grpSpPr>
        <p:sp>
          <p:nvSpPr>
            <p:cNvPr id="3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5" name="椭圆 3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18449" y="4723680"/>
            <a:ext cx="878896" cy="877570"/>
            <a:chOff x="0" y="6227393"/>
            <a:chExt cx="1084204" cy="1082568"/>
          </a:xfrm>
        </p:grpSpPr>
        <p:sp>
          <p:nvSpPr>
            <p:cNvPr id="3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8" name="椭圆 3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595044" y="2892483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934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椭圆 353"/>
          <p:cNvSpPr/>
          <p:nvPr/>
        </p:nvSpPr>
        <p:spPr>
          <a:xfrm>
            <a:off x="3540830" y="320175"/>
            <a:ext cx="5049745" cy="457621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7" name="组合 396"/>
          <p:cNvGrpSpPr/>
          <p:nvPr/>
        </p:nvGrpSpPr>
        <p:grpSpPr>
          <a:xfrm>
            <a:off x="-12019" y="2441219"/>
            <a:ext cx="12199739" cy="2478821"/>
            <a:chOff x="-12019" y="2441219"/>
            <a:chExt cx="12199739" cy="2478821"/>
          </a:xfrm>
        </p:grpSpPr>
        <p:sp>
          <p:nvSpPr>
            <p:cNvPr id="163" name="矩形 162"/>
            <p:cNvSpPr/>
            <p:nvPr/>
          </p:nvSpPr>
          <p:spPr>
            <a:xfrm>
              <a:off x="-12019" y="2441219"/>
              <a:ext cx="12192000" cy="2070036"/>
            </a:xfrm>
            <a:prstGeom prst="rect">
              <a:avLst/>
            </a:prstGeom>
            <a:pattFill prst="solidDmnd">
              <a:fgClr>
                <a:srgbClr val="CE1010"/>
              </a:fgClr>
              <a:bgClr>
                <a:srgbClr val="FFC72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 395"/>
            <p:cNvSpPr/>
            <p:nvPr/>
          </p:nvSpPr>
          <p:spPr>
            <a:xfrm>
              <a:off x="-4280" y="4504388"/>
              <a:ext cx="12192000" cy="415652"/>
            </a:xfrm>
            <a:prstGeom prst="rect">
              <a:avLst/>
            </a:prstGeom>
            <a:solidFill>
              <a:srgbClr val="317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844224" y="5424438"/>
            <a:ext cx="1084204" cy="1082568"/>
            <a:chOff x="0" y="6227393"/>
            <a:chExt cx="1084204" cy="1082568"/>
          </a:xfrm>
        </p:grpSpPr>
        <p:sp>
          <p:nvSpPr>
            <p:cNvPr id="3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5" name="椭圆 3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3478" y="6022270"/>
            <a:ext cx="1084204" cy="1082568"/>
            <a:chOff x="0" y="6227393"/>
            <a:chExt cx="1084204" cy="1082568"/>
          </a:xfrm>
        </p:grpSpPr>
        <p:sp>
          <p:nvSpPr>
            <p:cNvPr id="3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2" name="椭圆 3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62917" y="5491304"/>
            <a:ext cx="1084204" cy="1082568"/>
            <a:chOff x="0" y="6227393"/>
            <a:chExt cx="1084204" cy="1082568"/>
          </a:xfrm>
        </p:grpSpPr>
        <p:sp>
          <p:nvSpPr>
            <p:cNvPr id="2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9" name="椭圆 2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58790" y="5917906"/>
            <a:ext cx="1515713" cy="1513426"/>
            <a:chOff x="0" y="6227393"/>
            <a:chExt cx="1084204" cy="1082568"/>
          </a:xfrm>
        </p:grpSpPr>
        <p:sp>
          <p:nvSpPr>
            <p:cNvPr id="2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6" name="椭圆 2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61235" y="5411098"/>
            <a:ext cx="1610236" cy="1607806"/>
            <a:chOff x="0" y="6227393"/>
            <a:chExt cx="1084204" cy="1082568"/>
          </a:xfrm>
        </p:grpSpPr>
        <p:sp>
          <p:nvSpPr>
            <p:cNvPr id="2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3" name="椭圆 2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16913" y="6241042"/>
            <a:ext cx="1084204" cy="1082568"/>
            <a:chOff x="0" y="6227393"/>
            <a:chExt cx="1084204" cy="1082568"/>
          </a:xfrm>
        </p:grpSpPr>
        <p:sp>
          <p:nvSpPr>
            <p:cNvPr id="1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0" name="椭圆 1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94841" y="5775432"/>
            <a:ext cx="1084204" cy="1082568"/>
            <a:chOff x="0" y="6227393"/>
            <a:chExt cx="1084204" cy="1082568"/>
          </a:xfrm>
        </p:grpSpPr>
        <p:sp>
          <p:nvSpPr>
            <p:cNvPr id="1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4" name="椭圆 1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6227393"/>
            <a:ext cx="1084204" cy="1082568"/>
            <a:chOff x="0" y="6227393"/>
            <a:chExt cx="1084204" cy="1082568"/>
          </a:xfrm>
        </p:grpSpPr>
        <p:sp>
          <p:nvSpPr>
            <p:cNvPr id="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" name="椭圆 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6361" y="6092404"/>
            <a:ext cx="1084204" cy="1082568"/>
            <a:chOff x="0" y="6227393"/>
            <a:chExt cx="1084204" cy="1082568"/>
          </a:xfrm>
        </p:grpSpPr>
        <p:sp>
          <p:nvSpPr>
            <p:cNvPr id="1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7" name="椭圆 1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94110" y="5574591"/>
            <a:ext cx="1084204" cy="1082568"/>
            <a:chOff x="0" y="6227393"/>
            <a:chExt cx="1084204" cy="1082568"/>
          </a:xfrm>
        </p:grpSpPr>
        <p:sp>
          <p:nvSpPr>
            <p:cNvPr id="3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8" name="椭圆 3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99438" y="5911380"/>
            <a:ext cx="1084204" cy="1082568"/>
            <a:chOff x="0" y="6227393"/>
            <a:chExt cx="1084204" cy="1082568"/>
          </a:xfrm>
        </p:grpSpPr>
        <p:sp>
          <p:nvSpPr>
            <p:cNvPr id="4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1" name="椭圆 4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99541" y="5381593"/>
            <a:ext cx="1533675" cy="1531361"/>
            <a:chOff x="0" y="6227393"/>
            <a:chExt cx="1084204" cy="1082568"/>
          </a:xfrm>
        </p:grpSpPr>
        <p:sp>
          <p:nvSpPr>
            <p:cNvPr id="4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4" name="椭圆 4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64751" y="6237874"/>
            <a:ext cx="1084204" cy="1082568"/>
            <a:chOff x="0" y="6227393"/>
            <a:chExt cx="1084204" cy="1082568"/>
          </a:xfrm>
        </p:grpSpPr>
        <p:sp>
          <p:nvSpPr>
            <p:cNvPr id="4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7" name="椭圆 4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7207" y="5216366"/>
            <a:ext cx="1084204" cy="1082568"/>
            <a:chOff x="0" y="6227393"/>
            <a:chExt cx="1084204" cy="1082568"/>
          </a:xfrm>
        </p:grpSpPr>
        <p:sp>
          <p:nvSpPr>
            <p:cNvPr id="4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0" name="椭圆 4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22873" y="6130152"/>
            <a:ext cx="1084204" cy="1082568"/>
            <a:chOff x="0" y="6227393"/>
            <a:chExt cx="1084204" cy="1082568"/>
          </a:xfrm>
        </p:grpSpPr>
        <p:sp>
          <p:nvSpPr>
            <p:cNvPr id="5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3" name="椭圆 5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511119" y="5664542"/>
            <a:ext cx="1084204" cy="1082568"/>
            <a:chOff x="0" y="6227393"/>
            <a:chExt cx="1084204" cy="1082568"/>
          </a:xfrm>
        </p:grpSpPr>
        <p:sp>
          <p:nvSpPr>
            <p:cNvPr id="5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6" name="椭圆 5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705960" y="6116502"/>
            <a:ext cx="1342100" cy="1340075"/>
            <a:chOff x="0" y="6227393"/>
            <a:chExt cx="1084204" cy="1082568"/>
          </a:xfrm>
        </p:grpSpPr>
        <p:sp>
          <p:nvSpPr>
            <p:cNvPr id="5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9" name="椭圆 5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77424" y="6076635"/>
            <a:ext cx="1462853" cy="1460646"/>
            <a:chOff x="0" y="6227393"/>
            <a:chExt cx="1084204" cy="1082568"/>
          </a:xfrm>
        </p:grpSpPr>
        <p:sp>
          <p:nvSpPr>
            <p:cNvPr id="6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62" name="椭圆 6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190628" y="5541915"/>
            <a:ext cx="1084204" cy="1082568"/>
            <a:chOff x="0" y="6227393"/>
            <a:chExt cx="1084204" cy="1082568"/>
          </a:xfrm>
        </p:grpSpPr>
        <p:sp>
          <p:nvSpPr>
            <p:cNvPr id="6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65" name="椭圆 6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72529" y="5970400"/>
            <a:ext cx="1084204" cy="1082568"/>
            <a:chOff x="0" y="6227393"/>
            <a:chExt cx="1084204" cy="1082568"/>
          </a:xfrm>
        </p:grpSpPr>
        <p:sp>
          <p:nvSpPr>
            <p:cNvPr id="6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68" name="椭圆 6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17872" y="5592363"/>
            <a:ext cx="1084204" cy="1082568"/>
            <a:chOff x="0" y="6227393"/>
            <a:chExt cx="1084204" cy="1082568"/>
          </a:xfrm>
        </p:grpSpPr>
        <p:sp>
          <p:nvSpPr>
            <p:cNvPr id="7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1" name="椭圆 7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137842" y="6296894"/>
            <a:ext cx="1084204" cy="1082568"/>
            <a:chOff x="0" y="6227393"/>
            <a:chExt cx="1084204" cy="1082568"/>
          </a:xfrm>
        </p:grpSpPr>
        <p:sp>
          <p:nvSpPr>
            <p:cNvPr id="7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4" name="椭圆 7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514040" y="5488136"/>
            <a:ext cx="1084204" cy="1082568"/>
            <a:chOff x="0" y="6227393"/>
            <a:chExt cx="1084204" cy="1082568"/>
          </a:xfrm>
        </p:grpSpPr>
        <p:sp>
          <p:nvSpPr>
            <p:cNvPr id="7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7" name="椭圆 7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37814" y="5795854"/>
            <a:ext cx="1631698" cy="1629236"/>
            <a:chOff x="0" y="6227393"/>
            <a:chExt cx="1084204" cy="1082568"/>
          </a:xfrm>
        </p:grpSpPr>
        <p:sp>
          <p:nvSpPr>
            <p:cNvPr id="7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0" name="椭圆 7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969915" y="5892889"/>
            <a:ext cx="1084204" cy="1082568"/>
            <a:chOff x="0" y="6227393"/>
            <a:chExt cx="1084204" cy="1082568"/>
          </a:xfrm>
        </p:grpSpPr>
        <p:sp>
          <p:nvSpPr>
            <p:cNvPr id="8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3" name="椭圆 8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179050" y="6175522"/>
            <a:ext cx="1289359" cy="1287413"/>
            <a:chOff x="0" y="6227393"/>
            <a:chExt cx="1084204" cy="1082568"/>
          </a:xfrm>
        </p:grpSpPr>
        <p:sp>
          <p:nvSpPr>
            <p:cNvPr id="8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6" name="椭圆 8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915539" y="6209457"/>
            <a:ext cx="1084204" cy="1082568"/>
            <a:chOff x="0" y="6227393"/>
            <a:chExt cx="1084204" cy="1082568"/>
          </a:xfrm>
        </p:grpSpPr>
        <p:sp>
          <p:nvSpPr>
            <p:cNvPr id="8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89" name="椭圆 8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860717" y="5635406"/>
            <a:ext cx="1084204" cy="1082568"/>
            <a:chOff x="0" y="6227393"/>
            <a:chExt cx="1084204" cy="1082568"/>
          </a:xfrm>
        </p:grpSpPr>
        <p:sp>
          <p:nvSpPr>
            <p:cNvPr id="9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92" name="椭圆 9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519145" y="5941191"/>
            <a:ext cx="1084204" cy="1082568"/>
            <a:chOff x="0" y="6227393"/>
            <a:chExt cx="1084204" cy="1082568"/>
          </a:xfrm>
        </p:grpSpPr>
        <p:sp>
          <p:nvSpPr>
            <p:cNvPr id="9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95" name="椭圆 9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050053" y="5458623"/>
            <a:ext cx="1084204" cy="1082568"/>
            <a:chOff x="0" y="6227393"/>
            <a:chExt cx="1084204" cy="1082568"/>
          </a:xfrm>
        </p:grpSpPr>
        <p:sp>
          <p:nvSpPr>
            <p:cNvPr id="9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98" name="椭圆 9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053515" y="6282044"/>
            <a:ext cx="1084204" cy="1082568"/>
            <a:chOff x="0" y="6227393"/>
            <a:chExt cx="1084204" cy="1082568"/>
          </a:xfrm>
        </p:grpSpPr>
        <p:sp>
          <p:nvSpPr>
            <p:cNvPr id="10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1" name="椭圆 10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962528" y="5248105"/>
            <a:ext cx="1490381" cy="1488132"/>
            <a:chOff x="0" y="6227393"/>
            <a:chExt cx="1084204" cy="1082568"/>
          </a:xfrm>
        </p:grpSpPr>
        <p:sp>
          <p:nvSpPr>
            <p:cNvPr id="10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4" name="椭圆 10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180931" y="6017717"/>
            <a:ext cx="1396102" cy="1393995"/>
            <a:chOff x="0" y="6227393"/>
            <a:chExt cx="1084204" cy="1082568"/>
          </a:xfrm>
        </p:grpSpPr>
        <p:sp>
          <p:nvSpPr>
            <p:cNvPr id="10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7" name="椭圆 10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438372" y="6170724"/>
            <a:ext cx="1137900" cy="1136183"/>
            <a:chOff x="0" y="6227393"/>
            <a:chExt cx="1084204" cy="1082568"/>
          </a:xfrm>
        </p:grpSpPr>
        <p:sp>
          <p:nvSpPr>
            <p:cNvPr id="10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10" name="椭圆 10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017510" y="6420943"/>
            <a:ext cx="1084204" cy="1082568"/>
            <a:chOff x="0" y="6227393"/>
            <a:chExt cx="1084204" cy="1082568"/>
          </a:xfrm>
        </p:grpSpPr>
        <p:sp>
          <p:nvSpPr>
            <p:cNvPr id="11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13" name="椭圆 11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0" name="Group 113"/>
          <p:cNvGrpSpPr/>
          <p:nvPr/>
        </p:nvGrpSpPr>
        <p:grpSpPr>
          <a:xfrm>
            <a:off x="1967906" y="359827"/>
            <a:ext cx="448402" cy="1740716"/>
            <a:chOff x="402458" y="6226575"/>
            <a:chExt cx="279287" cy="1084204"/>
          </a:xfrm>
          <a:gradFill>
            <a:gsLst>
              <a:gs pos="36000">
                <a:srgbClr val="C00000"/>
              </a:gs>
              <a:gs pos="73000">
                <a:srgbClr val="FFC721"/>
              </a:gs>
              <a:gs pos="100000">
                <a:srgbClr val="C00000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31" name="flower-with-dark-petals_16600"/>
            <p:cNvSpPr>
              <a:spLocks noChangeAspect="1"/>
            </p:cNvSpPr>
            <p:nvPr/>
          </p:nvSpPr>
          <p:spPr bwMode="auto">
            <a:xfrm>
              <a:off x="402458" y="6226575"/>
              <a:ext cx="279287" cy="1084204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" name="椭圆 115"/>
            <p:cNvSpPr/>
            <p:nvPr/>
          </p:nvSpPr>
          <p:spPr>
            <a:xfrm>
              <a:off x="462883" y="6490885"/>
              <a:ext cx="137801" cy="534948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1772010" y="5350750"/>
            <a:ext cx="1084204" cy="1082568"/>
            <a:chOff x="0" y="6227393"/>
            <a:chExt cx="1084204" cy="1082568"/>
          </a:xfrm>
        </p:grpSpPr>
        <p:sp>
          <p:nvSpPr>
            <p:cNvPr id="12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25" name="椭圆 12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1137719" y="5822940"/>
            <a:ext cx="1084204" cy="1082568"/>
            <a:chOff x="0" y="6227393"/>
            <a:chExt cx="1084204" cy="1082568"/>
          </a:xfrm>
        </p:grpSpPr>
        <p:sp>
          <p:nvSpPr>
            <p:cNvPr id="13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31" name="椭圆 13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496004" y="5738728"/>
            <a:ext cx="1074686" cy="1073064"/>
            <a:chOff x="0" y="6227393"/>
            <a:chExt cx="1084204" cy="1082568"/>
          </a:xfrm>
        </p:grpSpPr>
        <p:sp>
          <p:nvSpPr>
            <p:cNvPr id="13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37" name="椭圆 13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0573297" y="6253216"/>
            <a:ext cx="1084204" cy="1082568"/>
            <a:chOff x="0" y="6227393"/>
            <a:chExt cx="1084204" cy="1082568"/>
          </a:xfrm>
        </p:grpSpPr>
        <p:sp>
          <p:nvSpPr>
            <p:cNvPr id="13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40" name="椭圆 13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1391878" y="6028759"/>
            <a:ext cx="1482072" cy="1479836"/>
            <a:chOff x="0" y="6227393"/>
            <a:chExt cx="1084204" cy="1082568"/>
          </a:xfrm>
        </p:grpSpPr>
        <p:sp>
          <p:nvSpPr>
            <p:cNvPr id="14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46" name="椭圆 14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8" name="drag_231778"/>
          <p:cNvSpPr>
            <a:spLocks noChangeAspect="1"/>
          </p:cNvSpPr>
          <p:nvPr/>
        </p:nvSpPr>
        <p:spPr bwMode="auto">
          <a:xfrm>
            <a:off x="14946429" y="5488136"/>
            <a:ext cx="559447" cy="609685"/>
          </a:xfrm>
          <a:custGeom>
            <a:avLst/>
            <a:gdLst>
              <a:gd name="connsiteX0" fmla="*/ 222514 w 556729"/>
              <a:gd name="connsiteY0" fmla="*/ 535874 h 606722"/>
              <a:gd name="connsiteX1" fmla="*/ 273144 w 556729"/>
              <a:gd name="connsiteY1" fmla="*/ 535874 h 606722"/>
              <a:gd name="connsiteX2" fmla="*/ 283288 w 556729"/>
              <a:gd name="connsiteY2" fmla="*/ 546036 h 606722"/>
              <a:gd name="connsiteX3" fmla="*/ 273144 w 556729"/>
              <a:gd name="connsiteY3" fmla="*/ 556197 h 606722"/>
              <a:gd name="connsiteX4" fmla="*/ 222514 w 556729"/>
              <a:gd name="connsiteY4" fmla="*/ 556197 h 606722"/>
              <a:gd name="connsiteX5" fmla="*/ 212370 w 556729"/>
              <a:gd name="connsiteY5" fmla="*/ 546036 h 606722"/>
              <a:gd name="connsiteX6" fmla="*/ 222514 w 556729"/>
              <a:gd name="connsiteY6" fmla="*/ 535874 h 606722"/>
              <a:gd name="connsiteX7" fmla="*/ 232682 w 556729"/>
              <a:gd name="connsiteY7" fmla="*/ 495440 h 606722"/>
              <a:gd name="connsiteX8" fmla="*/ 263046 w 556729"/>
              <a:gd name="connsiteY8" fmla="*/ 495440 h 606722"/>
              <a:gd name="connsiteX9" fmla="*/ 273197 w 556729"/>
              <a:gd name="connsiteY9" fmla="*/ 505602 h 606722"/>
              <a:gd name="connsiteX10" fmla="*/ 263046 w 556729"/>
              <a:gd name="connsiteY10" fmla="*/ 515763 h 606722"/>
              <a:gd name="connsiteX11" fmla="*/ 232682 w 556729"/>
              <a:gd name="connsiteY11" fmla="*/ 515763 h 606722"/>
              <a:gd name="connsiteX12" fmla="*/ 222531 w 556729"/>
              <a:gd name="connsiteY12" fmla="*/ 505602 h 606722"/>
              <a:gd name="connsiteX13" fmla="*/ 232682 w 556729"/>
              <a:gd name="connsiteY13" fmla="*/ 495440 h 606722"/>
              <a:gd name="connsiteX14" fmla="*/ 428108 w 556729"/>
              <a:gd name="connsiteY14" fmla="*/ 3011 h 606722"/>
              <a:gd name="connsiteX15" fmla="*/ 442261 w 556729"/>
              <a:gd name="connsiteY15" fmla="*/ 3011 h 606722"/>
              <a:gd name="connsiteX16" fmla="*/ 445287 w 556729"/>
              <a:gd name="connsiteY16" fmla="*/ 10121 h 606722"/>
              <a:gd name="connsiteX17" fmla="*/ 442261 w 556729"/>
              <a:gd name="connsiteY17" fmla="*/ 17141 h 606722"/>
              <a:gd name="connsiteX18" fmla="*/ 429087 w 556729"/>
              <a:gd name="connsiteY18" fmla="*/ 30294 h 606722"/>
              <a:gd name="connsiteX19" fmla="*/ 522282 w 556729"/>
              <a:gd name="connsiteY19" fmla="*/ 30294 h 606722"/>
              <a:gd name="connsiteX20" fmla="*/ 509108 w 556729"/>
              <a:gd name="connsiteY20" fmla="*/ 17141 h 606722"/>
              <a:gd name="connsiteX21" fmla="*/ 509108 w 556729"/>
              <a:gd name="connsiteY21" fmla="*/ 3011 h 606722"/>
              <a:gd name="connsiteX22" fmla="*/ 523261 w 556729"/>
              <a:gd name="connsiteY22" fmla="*/ 3011 h 606722"/>
              <a:gd name="connsiteX23" fmla="*/ 553703 w 556729"/>
              <a:gd name="connsiteY23" fmla="*/ 33315 h 606722"/>
              <a:gd name="connsiteX24" fmla="*/ 554682 w 556729"/>
              <a:gd name="connsiteY24" fmla="*/ 34382 h 606722"/>
              <a:gd name="connsiteX25" fmla="*/ 556729 w 556729"/>
              <a:gd name="connsiteY25" fmla="*/ 39447 h 606722"/>
              <a:gd name="connsiteX26" fmla="*/ 556729 w 556729"/>
              <a:gd name="connsiteY26" fmla="*/ 41402 h 606722"/>
              <a:gd name="connsiteX27" fmla="*/ 553703 w 556729"/>
              <a:gd name="connsiteY27" fmla="*/ 47534 h 606722"/>
              <a:gd name="connsiteX28" fmla="*/ 523261 w 556729"/>
              <a:gd name="connsiteY28" fmla="*/ 77838 h 606722"/>
              <a:gd name="connsiteX29" fmla="*/ 516229 w 556729"/>
              <a:gd name="connsiteY29" fmla="*/ 80860 h 606722"/>
              <a:gd name="connsiteX30" fmla="*/ 509108 w 556729"/>
              <a:gd name="connsiteY30" fmla="*/ 77838 h 606722"/>
              <a:gd name="connsiteX31" fmla="*/ 506082 w 556729"/>
              <a:gd name="connsiteY31" fmla="*/ 70729 h 606722"/>
              <a:gd name="connsiteX32" fmla="*/ 509108 w 556729"/>
              <a:gd name="connsiteY32" fmla="*/ 63708 h 606722"/>
              <a:gd name="connsiteX33" fmla="*/ 522282 w 556729"/>
              <a:gd name="connsiteY33" fmla="*/ 50556 h 606722"/>
              <a:gd name="connsiteX34" fmla="*/ 429087 w 556729"/>
              <a:gd name="connsiteY34" fmla="*/ 50556 h 606722"/>
              <a:gd name="connsiteX35" fmla="*/ 442261 w 556729"/>
              <a:gd name="connsiteY35" fmla="*/ 63708 h 606722"/>
              <a:gd name="connsiteX36" fmla="*/ 442261 w 556729"/>
              <a:gd name="connsiteY36" fmla="*/ 77838 h 606722"/>
              <a:gd name="connsiteX37" fmla="*/ 428108 w 556729"/>
              <a:gd name="connsiteY37" fmla="*/ 77838 h 606722"/>
              <a:gd name="connsiteX38" fmla="*/ 397666 w 556729"/>
              <a:gd name="connsiteY38" fmla="*/ 47534 h 606722"/>
              <a:gd name="connsiteX39" fmla="*/ 396687 w 556729"/>
              <a:gd name="connsiteY39" fmla="*/ 46468 h 606722"/>
              <a:gd name="connsiteX40" fmla="*/ 394640 w 556729"/>
              <a:gd name="connsiteY40" fmla="*/ 41491 h 606722"/>
              <a:gd name="connsiteX41" fmla="*/ 394640 w 556729"/>
              <a:gd name="connsiteY41" fmla="*/ 39447 h 606722"/>
              <a:gd name="connsiteX42" fmla="*/ 397666 w 556729"/>
              <a:gd name="connsiteY42" fmla="*/ 33315 h 606722"/>
              <a:gd name="connsiteX43" fmla="*/ 227598 w 556729"/>
              <a:gd name="connsiteY43" fmla="*/ 0 h 606722"/>
              <a:gd name="connsiteX44" fmla="*/ 273171 w 556729"/>
              <a:gd name="connsiteY44" fmla="*/ 50568 h 606722"/>
              <a:gd name="connsiteX45" fmla="*/ 273171 w 556729"/>
              <a:gd name="connsiteY45" fmla="*/ 170899 h 606722"/>
              <a:gd name="connsiteX46" fmla="*/ 298449 w 556729"/>
              <a:gd name="connsiteY46" fmla="*/ 161745 h 606722"/>
              <a:gd name="connsiteX47" fmla="*/ 344022 w 556729"/>
              <a:gd name="connsiteY47" fmla="*/ 212313 h 606722"/>
              <a:gd name="connsiteX48" fmla="*/ 344022 w 556729"/>
              <a:gd name="connsiteY48" fmla="*/ 221466 h 606722"/>
              <a:gd name="connsiteX49" fmla="*/ 369390 w 556729"/>
              <a:gd name="connsiteY49" fmla="*/ 212313 h 606722"/>
              <a:gd name="connsiteX50" fmla="*/ 414963 w 556729"/>
              <a:gd name="connsiteY50" fmla="*/ 262880 h 606722"/>
              <a:gd name="connsiteX51" fmla="*/ 414963 w 556729"/>
              <a:gd name="connsiteY51" fmla="*/ 404452 h 606722"/>
              <a:gd name="connsiteX52" fmla="*/ 384522 w 556729"/>
              <a:gd name="connsiteY52" fmla="*/ 528871 h 606722"/>
              <a:gd name="connsiteX53" fmla="*/ 384522 w 556729"/>
              <a:gd name="connsiteY53" fmla="*/ 596591 h 606722"/>
              <a:gd name="connsiteX54" fmla="*/ 374464 w 556729"/>
              <a:gd name="connsiteY54" fmla="*/ 606722 h 606722"/>
              <a:gd name="connsiteX55" fmla="*/ 364317 w 556729"/>
              <a:gd name="connsiteY55" fmla="*/ 596591 h 606722"/>
              <a:gd name="connsiteX56" fmla="*/ 364317 w 556729"/>
              <a:gd name="connsiteY56" fmla="*/ 526827 h 606722"/>
              <a:gd name="connsiteX57" fmla="*/ 366364 w 556729"/>
              <a:gd name="connsiteY57" fmla="*/ 519717 h 606722"/>
              <a:gd name="connsiteX58" fmla="*/ 394669 w 556729"/>
              <a:gd name="connsiteY58" fmla="*/ 404452 h 606722"/>
              <a:gd name="connsiteX59" fmla="*/ 394669 w 556729"/>
              <a:gd name="connsiteY59" fmla="*/ 262880 h 606722"/>
              <a:gd name="connsiteX60" fmla="*/ 369390 w 556729"/>
              <a:gd name="connsiteY60" fmla="*/ 232575 h 606722"/>
              <a:gd name="connsiteX61" fmla="*/ 344022 w 556729"/>
              <a:gd name="connsiteY61" fmla="*/ 260836 h 606722"/>
              <a:gd name="connsiteX62" fmla="*/ 344022 w 556729"/>
              <a:gd name="connsiteY62" fmla="*/ 303317 h 606722"/>
              <a:gd name="connsiteX63" fmla="*/ 333964 w 556729"/>
              <a:gd name="connsiteY63" fmla="*/ 313448 h 606722"/>
              <a:gd name="connsiteX64" fmla="*/ 323817 w 556729"/>
              <a:gd name="connsiteY64" fmla="*/ 303317 h 606722"/>
              <a:gd name="connsiteX65" fmla="*/ 323817 w 556729"/>
              <a:gd name="connsiteY65" fmla="*/ 262880 h 606722"/>
              <a:gd name="connsiteX66" fmla="*/ 323817 w 556729"/>
              <a:gd name="connsiteY66" fmla="*/ 260836 h 606722"/>
              <a:gd name="connsiteX67" fmla="*/ 323817 w 556729"/>
              <a:gd name="connsiteY67" fmla="*/ 212313 h 606722"/>
              <a:gd name="connsiteX68" fmla="*/ 298449 w 556729"/>
              <a:gd name="connsiteY68" fmla="*/ 182008 h 606722"/>
              <a:gd name="connsiteX69" fmla="*/ 273171 w 556729"/>
              <a:gd name="connsiteY69" fmla="*/ 212313 h 606722"/>
              <a:gd name="connsiteX70" fmla="*/ 273171 w 556729"/>
              <a:gd name="connsiteY70" fmla="*/ 283143 h 606722"/>
              <a:gd name="connsiteX71" fmla="*/ 263024 w 556729"/>
              <a:gd name="connsiteY71" fmla="*/ 293274 h 606722"/>
              <a:gd name="connsiteX72" fmla="*/ 252876 w 556729"/>
              <a:gd name="connsiteY72" fmla="*/ 283143 h 606722"/>
              <a:gd name="connsiteX73" fmla="*/ 252876 w 556729"/>
              <a:gd name="connsiteY73" fmla="*/ 50568 h 606722"/>
              <a:gd name="connsiteX74" fmla="*/ 227598 w 556729"/>
              <a:gd name="connsiteY74" fmla="*/ 20263 h 606722"/>
              <a:gd name="connsiteX75" fmla="*/ 212377 w 556729"/>
              <a:gd name="connsiteY75" fmla="*/ 27283 h 606722"/>
              <a:gd name="connsiteX76" fmla="*/ 202319 w 556729"/>
              <a:gd name="connsiteY76" fmla="*/ 50568 h 606722"/>
              <a:gd name="connsiteX77" fmla="*/ 202319 w 556729"/>
              <a:gd name="connsiteY77" fmla="*/ 273012 h 606722"/>
              <a:gd name="connsiteX78" fmla="*/ 192172 w 556729"/>
              <a:gd name="connsiteY78" fmla="*/ 283143 h 606722"/>
              <a:gd name="connsiteX79" fmla="*/ 182025 w 556729"/>
              <a:gd name="connsiteY79" fmla="*/ 273012 h 606722"/>
              <a:gd name="connsiteX80" fmla="*/ 182025 w 556729"/>
              <a:gd name="connsiteY80" fmla="*/ 80873 h 606722"/>
              <a:gd name="connsiteX81" fmla="*/ 156746 w 556729"/>
              <a:gd name="connsiteY81" fmla="*/ 50568 h 606722"/>
              <a:gd name="connsiteX82" fmla="*/ 131378 w 556729"/>
              <a:gd name="connsiteY82" fmla="*/ 80873 h 606722"/>
              <a:gd name="connsiteX83" fmla="*/ 131378 w 556729"/>
              <a:gd name="connsiteY83" fmla="*/ 333710 h 606722"/>
              <a:gd name="connsiteX84" fmla="*/ 121231 w 556729"/>
              <a:gd name="connsiteY84" fmla="*/ 343753 h 606722"/>
              <a:gd name="connsiteX85" fmla="*/ 111173 w 556729"/>
              <a:gd name="connsiteY85" fmla="*/ 333710 h 606722"/>
              <a:gd name="connsiteX86" fmla="*/ 63553 w 556729"/>
              <a:gd name="connsiteY86" fmla="*/ 229554 h 606722"/>
              <a:gd name="connsiteX87" fmla="*/ 24033 w 556729"/>
              <a:gd name="connsiteY87" fmla="*/ 228487 h 606722"/>
              <a:gd name="connsiteX88" fmla="*/ 28127 w 556729"/>
              <a:gd name="connsiteY88" fmla="*/ 256837 h 606722"/>
              <a:gd name="connsiteX89" fmla="*/ 70585 w 556729"/>
              <a:gd name="connsiteY89" fmla="*/ 404452 h 606722"/>
              <a:gd name="connsiteX90" fmla="*/ 135473 w 556729"/>
              <a:gd name="connsiteY90" fmla="*/ 516696 h 606722"/>
              <a:gd name="connsiteX91" fmla="*/ 141526 w 556729"/>
              <a:gd name="connsiteY91" fmla="*/ 525761 h 606722"/>
              <a:gd name="connsiteX92" fmla="*/ 141526 w 556729"/>
              <a:gd name="connsiteY92" fmla="*/ 596591 h 606722"/>
              <a:gd name="connsiteX93" fmla="*/ 131378 w 556729"/>
              <a:gd name="connsiteY93" fmla="*/ 606722 h 606722"/>
              <a:gd name="connsiteX94" fmla="*/ 121231 w 556729"/>
              <a:gd name="connsiteY94" fmla="*/ 596591 h 606722"/>
              <a:gd name="connsiteX95" fmla="*/ 121231 w 556729"/>
              <a:gd name="connsiteY95" fmla="*/ 531893 h 606722"/>
              <a:gd name="connsiteX96" fmla="*/ 50380 w 556729"/>
              <a:gd name="connsiteY96" fmla="*/ 404452 h 606722"/>
              <a:gd name="connsiteX97" fmla="*/ 11928 w 556729"/>
              <a:gd name="connsiteY97" fmla="*/ 268924 h 606722"/>
              <a:gd name="connsiteX98" fmla="*/ 10859 w 556729"/>
              <a:gd name="connsiteY98" fmla="*/ 213379 h 606722"/>
              <a:gd name="connsiteX99" fmla="*/ 77706 w 556729"/>
              <a:gd name="connsiteY99" fmla="*/ 215334 h 606722"/>
              <a:gd name="connsiteX100" fmla="*/ 111173 w 556729"/>
              <a:gd name="connsiteY100" fmla="*/ 264924 h 606722"/>
              <a:gd name="connsiteX101" fmla="*/ 111173 w 556729"/>
              <a:gd name="connsiteY101" fmla="*/ 80873 h 606722"/>
              <a:gd name="connsiteX102" fmla="*/ 156746 w 556729"/>
              <a:gd name="connsiteY102" fmla="*/ 30305 h 606722"/>
              <a:gd name="connsiteX103" fmla="*/ 183004 w 556729"/>
              <a:gd name="connsiteY103" fmla="*/ 40436 h 606722"/>
              <a:gd name="connsiteX104" fmla="*/ 198225 w 556729"/>
              <a:gd name="connsiteY104" fmla="*/ 13153 h 606722"/>
              <a:gd name="connsiteX105" fmla="*/ 227598 w 556729"/>
              <a:gd name="connsiteY10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56729" h="606722">
                <a:moveTo>
                  <a:pt x="222514" y="535874"/>
                </a:moveTo>
                <a:lnTo>
                  <a:pt x="273144" y="535874"/>
                </a:lnTo>
                <a:cubicBezTo>
                  <a:pt x="279195" y="535874"/>
                  <a:pt x="283288" y="539974"/>
                  <a:pt x="283288" y="546036"/>
                </a:cubicBezTo>
                <a:cubicBezTo>
                  <a:pt x="283288" y="552097"/>
                  <a:pt x="279195" y="556197"/>
                  <a:pt x="273144" y="556197"/>
                </a:cubicBezTo>
                <a:lnTo>
                  <a:pt x="222514" y="556197"/>
                </a:lnTo>
                <a:cubicBezTo>
                  <a:pt x="216463" y="556197"/>
                  <a:pt x="212370" y="552097"/>
                  <a:pt x="212370" y="546036"/>
                </a:cubicBezTo>
                <a:cubicBezTo>
                  <a:pt x="212370" y="539974"/>
                  <a:pt x="216463" y="535874"/>
                  <a:pt x="222514" y="535874"/>
                </a:cubicBezTo>
                <a:close/>
                <a:moveTo>
                  <a:pt x="232682" y="495440"/>
                </a:moveTo>
                <a:lnTo>
                  <a:pt x="263046" y="495440"/>
                </a:lnTo>
                <a:cubicBezTo>
                  <a:pt x="269101" y="495440"/>
                  <a:pt x="273197" y="499540"/>
                  <a:pt x="273197" y="505602"/>
                </a:cubicBezTo>
                <a:cubicBezTo>
                  <a:pt x="273197" y="511663"/>
                  <a:pt x="269101" y="515763"/>
                  <a:pt x="263046" y="515763"/>
                </a:cubicBezTo>
                <a:lnTo>
                  <a:pt x="232682" y="515763"/>
                </a:lnTo>
                <a:cubicBezTo>
                  <a:pt x="226627" y="515763"/>
                  <a:pt x="222531" y="511663"/>
                  <a:pt x="222531" y="505602"/>
                </a:cubicBezTo>
                <a:cubicBezTo>
                  <a:pt x="222531" y="499540"/>
                  <a:pt x="226627" y="495440"/>
                  <a:pt x="232682" y="495440"/>
                </a:cubicBezTo>
                <a:close/>
                <a:moveTo>
                  <a:pt x="428108" y="3011"/>
                </a:moveTo>
                <a:cubicBezTo>
                  <a:pt x="432114" y="-988"/>
                  <a:pt x="438255" y="-988"/>
                  <a:pt x="442261" y="3011"/>
                </a:cubicBezTo>
                <a:cubicBezTo>
                  <a:pt x="444308" y="5055"/>
                  <a:pt x="445287" y="7099"/>
                  <a:pt x="445287" y="10121"/>
                </a:cubicBezTo>
                <a:cubicBezTo>
                  <a:pt x="445287" y="13142"/>
                  <a:pt x="444308" y="15186"/>
                  <a:pt x="442261" y="17141"/>
                </a:cubicBezTo>
                <a:lnTo>
                  <a:pt x="429087" y="30294"/>
                </a:lnTo>
                <a:lnTo>
                  <a:pt x="522282" y="30294"/>
                </a:lnTo>
                <a:lnTo>
                  <a:pt x="509108" y="17141"/>
                </a:lnTo>
                <a:cubicBezTo>
                  <a:pt x="505103" y="13142"/>
                  <a:pt x="505103" y="7099"/>
                  <a:pt x="509108" y="3011"/>
                </a:cubicBezTo>
                <a:cubicBezTo>
                  <a:pt x="513203" y="-988"/>
                  <a:pt x="519255" y="-988"/>
                  <a:pt x="523261" y="3011"/>
                </a:cubicBezTo>
                <a:lnTo>
                  <a:pt x="553703" y="33315"/>
                </a:lnTo>
                <a:lnTo>
                  <a:pt x="554682" y="34382"/>
                </a:lnTo>
                <a:cubicBezTo>
                  <a:pt x="555661" y="35359"/>
                  <a:pt x="556729" y="37403"/>
                  <a:pt x="556729" y="39447"/>
                </a:cubicBezTo>
                <a:lnTo>
                  <a:pt x="556729" y="41402"/>
                </a:lnTo>
                <a:cubicBezTo>
                  <a:pt x="556729" y="43446"/>
                  <a:pt x="555661" y="46468"/>
                  <a:pt x="553703" y="47534"/>
                </a:cubicBezTo>
                <a:lnTo>
                  <a:pt x="523261" y="77838"/>
                </a:lnTo>
                <a:cubicBezTo>
                  <a:pt x="521303" y="79882"/>
                  <a:pt x="519255" y="80860"/>
                  <a:pt x="516229" y="80860"/>
                </a:cubicBezTo>
                <a:cubicBezTo>
                  <a:pt x="513203" y="80860"/>
                  <a:pt x="511155" y="79882"/>
                  <a:pt x="509108" y="77838"/>
                </a:cubicBezTo>
                <a:cubicBezTo>
                  <a:pt x="507061" y="75794"/>
                  <a:pt x="506082" y="73839"/>
                  <a:pt x="506082" y="70729"/>
                </a:cubicBezTo>
                <a:cubicBezTo>
                  <a:pt x="506082" y="67707"/>
                  <a:pt x="507061" y="65752"/>
                  <a:pt x="509108" y="63708"/>
                </a:cubicBezTo>
                <a:lnTo>
                  <a:pt x="522282" y="50556"/>
                </a:lnTo>
                <a:lnTo>
                  <a:pt x="429087" y="50556"/>
                </a:lnTo>
                <a:lnTo>
                  <a:pt x="442261" y="63708"/>
                </a:lnTo>
                <a:cubicBezTo>
                  <a:pt x="446355" y="67707"/>
                  <a:pt x="446355" y="73839"/>
                  <a:pt x="442261" y="77838"/>
                </a:cubicBezTo>
                <a:cubicBezTo>
                  <a:pt x="438255" y="81926"/>
                  <a:pt x="432114" y="81926"/>
                  <a:pt x="428108" y="77838"/>
                </a:cubicBezTo>
                <a:lnTo>
                  <a:pt x="397666" y="47534"/>
                </a:lnTo>
                <a:lnTo>
                  <a:pt x="396687" y="46468"/>
                </a:lnTo>
                <a:cubicBezTo>
                  <a:pt x="395708" y="45490"/>
                  <a:pt x="394640" y="43446"/>
                  <a:pt x="394640" y="41491"/>
                </a:cubicBezTo>
                <a:lnTo>
                  <a:pt x="394640" y="39447"/>
                </a:lnTo>
                <a:cubicBezTo>
                  <a:pt x="394640" y="37403"/>
                  <a:pt x="395708" y="34382"/>
                  <a:pt x="397666" y="33315"/>
                </a:cubicBezTo>
                <a:close/>
                <a:moveTo>
                  <a:pt x="227598" y="0"/>
                </a:moveTo>
                <a:cubicBezTo>
                  <a:pt x="253945" y="0"/>
                  <a:pt x="273171" y="26306"/>
                  <a:pt x="273171" y="50568"/>
                </a:cubicBezTo>
                <a:lnTo>
                  <a:pt x="273171" y="170899"/>
                </a:lnTo>
                <a:cubicBezTo>
                  <a:pt x="280291" y="164856"/>
                  <a:pt x="289370" y="161745"/>
                  <a:pt x="298449" y="161745"/>
                </a:cubicBezTo>
                <a:cubicBezTo>
                  <a:pt x="324796" y="161745"/>
                  <a:pt x="344022" y="188051"/>
                  <a:pt x="344022" y="212313"/>
                </a:cubicBezTo>
                <a:lnTo>
                  <a:pt x="344022" y="221466"/>
                </a:lnTo>
                <a:cubicBezTo>
                  <a:pt x="351143" y="215334"/>
                  <a:pt x="360222" y="212313"/>
                  <a:pt x="369390" y="212313"/>
                </a:cubicBezTo>
                <a:cubicBezTo>
                  <a:pt x="395737" y="212313"/>
                  <a:pt x="414963" y="238619"/>
                  <a:pt x="414963" y="262880"/>
                </a:cubicBezTo>
                <a:lnTo>
                  <a:pt x="414963" y="404452"/>
                </a:lnTo>
                <a:cubicBezTo>
                  <a:pt x="414963" y="483369"/>
                  <a:pt x="414963" y="488346"/>
                  <a:pt x="384522" y="528871"/>
                </a:cubicBezTo>
                <a:lnTo>
                  <a:pt x="384522" y="596591"/>
                </a:lnTo>
                <a:cubicBezTo>
                  <a:pt x="384522" y="602634"/>
                  <a:pt x="380516" y="606722"/>
                  <a:pt x="374464" y="606722"/>
                </a:cubicBezTo>
                <a:cubicBezTo>
                  <a:pt x="368322" y="606722"/>
                  <a:pt x="364317" y="602634"/>
                  <a:pt x="364317" y="596591"/>
                </a:cubicBezTo>
                <a:lnTo>
                  <a:pt x="364317" y="526827"/>
                </a:lnTo>
                <a:cubicBezTo>
                  <a:pt x="364317" y="524783"/>
                  <a:pt x="364317" y="521761"/>
                  <a:pt x="366364" y="519717"/>
                </a:cubicBezTo>
                <a:cubicBezTo>
                  <a:pt x="394669" y="481325"/>
                  <a:pt x="394669" y="481325"/>
                  <a:pt x="394669" y="404452"/>
                </a:cubicBezTo>
                <a:lnTo>
                  <a:pt x="394669" y="262880"/>
                </a:lnTo>
                <a:cubicBezTo>
                  <a:pt x="394669" y="248750"/>
                  <a:pt x="383543" y="232575"/>
                  <a:pt x="369390" y="232575"/>
                </a:cubicBezTo>
                <a:cubicBezTo>
                  <a:pt x="356217" y="232575"/>
                  <a:pt x="345090" y="247772"/>
                  <a:pt x="344022" y="260836"/>
                </a:cubicBezTo>
                <a:lnTo>
                  <a:pt x="344022" y="303317"/>
                </a:lnTo>
                <a:cubicBezTo>
                  <a:pt x="344022" y="309449"/>
                  <a:pt x="340017" y="313448"/>
                  <a:pt x="333964" y="313448"/>
                </a:cubicBezTo>
                <a:cubicBezTo>
                  <a:pt x="327823" y="313448"/>
                  <a:pt x="323817" y="309449"/>
                  <a:pt x="323817" y="303317"/>
                </a:cubicBezTo>
                <a:lnTo>
                  <a:pt x="323817" y="262880"/>
                </a:lnTo>
                <a:lnTo>
                  <a:pt x="323817" y="260836"/>
                </a:lnTo>
                <a:lnTo>
                  <a:pt x="323817" y="212313"/>
                </a:lnTo>
                <a:cubicBezTo>
                  <a:pt x="323817" y="198182"/>
                  <a:pt x="312691" y="182008"/>
                  <a:pt x="298449" y="182008"/>
                </a:cubicBezTo>
                <a:cubicBezTo>
                  <a:pt x="284297" y="182008"/>
                  <a:pt x="273171" y="198182"/>
                  <a:pt x="273171" y="212313"/>
                </a:cubicBezTo>
                <a:lnTo>
                  <a:pt x="273171" y="283143"/>
                </a:lnTo>
                <a:cubicBezTo>
                  <a:pt x="273171" y="289186"/>
                  <a:pt x="269076" y="293274"/>
                  <a:pt x="263024" y="293274"/>
                </a:cubicBezTo>
                <a:cubicBezTo>
                  <a:pt x="256971" y="293274"/>
                  <a:pt x="252876" y="289186"/>
                  <a:pt x="252876" y="283143"/>
                </a:cubicBezTo>
                <a:lnTo>
                  <a:pt x="252876" y="50568"/>
                </a:lnTo>
                <a:cubicBezTo>
                  <a:pt x="252876" y="36437"/>
                  <a:pt x="241750" y="20263"/>
                  <a:pt x="227598" y="20263"/>
                </a:cubicBezTo>
                <a:cubicBezTo>
                  <a:pt x="222524" y="20263"/>
                  <a:pt x="216472" y="23284"/>
                  <a:pt x="212377" y="27283"/>
                </a:cubicBezTo>
                <a:cubicBezTo>
                  <a:pt x="206324" y="33327"/>
                  <a:pt x="202319" y="42480"/>
                  <a:pt x="202319" y="50568"/>
                </a:cubicBezTo>
                <a:lnTo>
                  <a:pt x="202319" y="273012"/>
                </a:lnTo>
                <a:cubicBezTo>
                  <a:pt x="202319" y="279055"/>
                  <a:pt x="198225" y="283143"/>
                  <a:pt x="192172" y="283143"/>
                </a:cubicBezTo>
                <a:cubicBezTo>
                  <a:pt x="186030" y="283143"/>
                  <a:pt x="182025" y="279055"/>
                  <a:pt x="182025" y="273012"/>
                </a:cubicBezTo>
                <a:lnTo>
                  <a:pt x="182025" y="80873"/>
                </a:lnTo>
                <a:cubicBezTo>
                  <a:pt x="182025" y="66742"/>
                  <a:pt x="170899" y="50568"/>
                  <a:pt x="156746" y="50568"/>
                </a:cubicBezTo>
                <a:cubicBezTo>
                  <a:pt x="142505" y="50568"/>
                  <a:pt x="131378" y="66742"/>
                  <a:pt x="131378" y="80873"/>
                </a:cubicBezTo>
                <a:lnTo>
                  <a:pt x="131378" y="333710"/>
                </a:lnTo>
                <a:cubicBezTo>
                  <a:pt x="131378" y="339754"/>
                  <a:pt x="127373" y="343753"/>
                  <a:pt x="121231" y="343753"/>
                </a:cubicBezTo>
                <a:cubicBezTo>
                  <a:pt x="115179" y="343753"/>
                  <a:pt x="111173" y="339754"/>
                  <a:pt x="111173" y="333710"/>
                </a:cubicBezTo>
                <a:cubicBezTo>
                  <a:pt x="111173" y="308382"/>
                  <a:pt x="88832" y="254793"/>
                  <a:pt x="63553" y="229554"/>
                </a:cubicBezTo>
                <a:cubicBezTo>
                  <a:pt x="54385" y="220400"/>
                  <a:pt x="34180" y="220400"/>
                  <a:pt x="24033" y="228487"/>
                </a:cubicBezTo>
                <a:cubicBezTo>
                  <a:pt x="14954" y="235597"/>
                  <a:pt x="21006" y="247772"/>
                  <a:pt x="28127" y="256837"/>
                </a:cubicBezTo>
                <a:cubicBezTo>
                  <a:pt x="54385" y="293274"/>
                  <a:pt x="70585" y="367037"/>
                  <a:pt x="70585" y="404452"/>
                </a:cubicBezTo>
                <a:cubicBezTo>
                  <a:pt x="70585" y="486391"/>
                  <a:pt x="132358" y="515718"/>
                  <a:pt x="135473" y="516696"/>
                </a:cubicBezTo>
                <a:cubicBezTo>
                  <a:pt x="139478" y="518740"/>
                  <a:pt x="141526" y="521761"/>
                  <a:pt x="141526" y="525761"/>
                </a:cubicBezTo>
                <a:lnTo>
                  <a:pt x="141526" y="596591"/>
                </a:lnTo>
                <a:cubicBezTo>
                  <a:pt x="141526" y="602634"/>
                  <a:pt x="137431" y="606722"/>
                  <a:pt x="131378" y="606722"/>
                </a:cubicBezTo>
                <a:cubicBezTo>
                  <a:pt x="125326" y="606722"/>
                  <a:pt x="121231" y="602634"/>
                  <a:pt x="121231" y="596591"/>
                </a:cubicBezTo>
                <a:lnTo>
                  <a:pt x="121231" y="531893"/>
                </a:lnTo>
                <a:cubicBezTo>
                  <a:pt x="103073" y="521761"/>
                  <a:pt x="50380" y="485324"/>
                  <a:pt x="50380" y="404452"/>
                </a:cubicBezTo>
                <a:cubicBezTo>
                  <a:pt x="50380" y="366059"/>
                  <a:pt x="33112" y="299317"/>
                  <a:pt x="11928" y="268924"/>
                </a:cubicBezTo>
                <a:cubicBezTo>
                  <a:pt x="-11393" y="236574"/>
                  <a:pt x="5786" y="218445"/>
                  <a:pt x="10859" y="213379"/>
                </a:cubicBezTo>
                <a:cubicBezTo>
                  <a:pt x="29106" y="198182"/>
                  <a:pt x="61506" y="199160"/>
                  <a:pt x="77706" y="215334"/>
                </a:cubicBezTo>
                <a:cubicBezTo>
                  <a:pt x="89900" y="227510"/>
                  <a:pt x="102005" y="245728"/>
                  <a:pt x="111173" y="264924"/>
                </a:cubicBezTo>
                <a:lnTo>
                  <a:pt x="111173" y="80873"/>
                </a:lnTo>
                <a:cubicBezTo>
                  <a:pt x="111173" y="56611"/>
                  <a:pt x="130399" y="30305"/>
                  <a:pt x="156746" y="30305"/>
                </a:cubicBezTo>
                <a:cubicBezTo>
                  <a:pt x="166804" y="30305"/>
                  <a:pt x="175972" y="34393"/>
                  <a:pt x="183004" y="40436"/>
                </a:cubicBezTo>
                <a:cubicBezTo>
                  <a:pt x="185051" y="30305"/>
                  <a:pt x="190125" y="20263"/>
                  <a:pt x="198225" y="13153"/>
                </a:cubicBezTo>
                <a:cubicBezTo>
                  <a:pt x="206324" y="5066"/>
                  <a:pt x="216472" y="0"/>
                  <a:pt x="2275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164" name="组合 163"/>
          <p:cNvGrpSpPr/>
          <p:nvPr/>
        </p:nvGrpSpPr>
        <p:grpSpPr>
          <a:xfrm>
            <a:off x="3551867" y="5255178"/>
            <a:ext cx="5193560" cy="896502"/>
            <a:chOff x="3794927" y="4997409"/>
            <a:chExt cx="5193560" cy="896502"/>
          </a:xfrm>
        </p:grpSpPr>
        <p:sp>
          <p:nvSpPr>
            <p:cNvPr id="154" name="横卷形 153"/>
            <p:cNvSpPr/>
            <p:nvPr/>
          </p:nvSpPr>
          <p:spPr>
            <a:xfrm>
              <a:off x="3794927" y="4997409"/>
              <a:ext cx="5193560" cy="896502"/>
            </a:xfrm>
            <a:prstGeom prst="horizontalScroll">
              <a:avLst/>
            </a:prstGeom>
            <a:solidFill>
              <a:srgbClr val="FFC72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5703939" y="5225181"/>
              <a:ext cx="14093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n Shin Gothic P ExtraLight" panose="020B0003020203020207" pitchFamily="34" charset="-128"/>
                  <a:ea typeface="Gen Shin Gothic P ExtraLight" panose="020B0003020203020207" pitchFamily="34" charset="-128"/>
                  <a:cs typeface="Gen Shin Gothic P ExtraLight" panose="020B0003020203020207" pitchFamily="34" charset="-128"/>
                </a:rPr>
                <a:t>谢谢观看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n Shin Gothic P ExtraLight" panose="020B0003020203020207" pitchFamily="34" charset="-128"/>
                <a:ea typeface="Gen Shin Gothic P ExtraLight" panose="020B0003020203020207" pitchFamily="34" charset="-128"/>
                <a:cs typeface="Gen Shin Gothic P ExtraLight" panose="020B0003020203020207" pitchFamily="34" charset="-128"/>
              </a:endParaRPr>
            </a:p>
          </p:txBody>
        </p:sp>
        <p:cxnSp>
          <p:nvCxnSpPr>
            <p:cNvPr id="161" name="直接连接符 160"/>
            <p:cNvCxnSpPr/>
            <p:nvPr/>
          </p:nvCxnSpPr>
          <p:spPr>
            <a:xfrm>
              <a:off x="4453853" y="5411310"/>
              <a:ext cx="661143" cy="0"/>
            </a:xfrm>
            <a:prstGeom prst="line">
              <a:avLst/>
            </a:prstGeom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7729694" y="5411310"/>
              <a:ext cx="661143" cy="0"/>
            </a:xfrm>
            <a:prstGeom prst="line">
              <a:avLst/>
            </a:prstGeom>
            <a:ln w="31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8" name="文本框 397"/>
          <p:cNvSpPr txBox="1"/>
          <p:nvPr/>
        </p:nvSpPr>
        <p:spPr>
          <a:xfrm>
            <a:off x="10659975" y="4521643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9119969" y="4521643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7592836" y="4506058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6088522" y="4506789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4548516" y="4506789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3021383" y="449120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1565885" y="4490812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25879" y="4490812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明清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出品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211663" y="1724876"/>
            <a:ext cx="12343957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900" dirty="0" smtClean="0">
                <a:solidFill>
                  <a:schemeClr val="bg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金猪  贺岁</a:t>
            </a:r>
            <a:endParaRPr lang="zh-CN" altLang="en-US" sz="19900" dirty="0">
              <a:solidFill>
                <a:schemeClr val="bg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pic>
        <p:nvPicPr>
          <p:cNvPr id="353" name="图片 3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79" y="796573"/>
            <a:ext cx="4138130" cy="4138130"/>
          </a:xfrm>
          <a:prstGeom prst="rect">
            <a:avLst/>
          </a:prstGeom>
        </p:spPr>
      </p:pic>
      <p:grpSp>
        <p:nvGrpSpPr>
          <p:cNvPr id="440" name="组合 439"/>
          <p:cNvGrpSpPr/>
          <p:nvPr/>
        </p:nvGrpSpPr>
        <p:grpSpPr>
          <a:xfrm>
            <a:off x="2366222" y="-2273397"/>
            <a:ext cx="7526646" cy="1877655"/>
            <a:chOff x="-107062" y="-130275"/>
            <a:chExt cx="12710124" cy="3170766"/>
          </a:xfrm>
        </p:grpSpPr>
        <p:cxnSp>
          <p:nvCxnSpPr>
            <p:cNvPr id="408" name="直接连接符 407"/>
            <p:cNvCxnSpPr/>
            <p:nvPr/>
          </p:nvCxnSpPr>
          <p:spPr>
            <a:xfrm flipH="1" flipV="1">
              <a:off x="4173424" y="4154"/>
              <a:ext cx="620686" cy="620686"/>
            </a:xfrm>
            <a:prstGeom prst="line">
              <a:avLst/>
            </a:prstGeom>
            <a:ln w="0">
              <a:solidFill>
                <a:srgbClr val="FFC721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9" name="组合 438"/>
            <p:cNvGrpSpPr/>
            <p:nvPr/>
          </p:nvGrpSpPr>
          <p:grpSpPr>
            <a:xfrm>
              <a:off x="-107062" y="-130275"/>
              <a:ext cx="12710124" cy="3170766"/>
              <a:chOff x="-107062" y="-130275"/>
              <a:chExt cx="12710124" cy="3170766"/>
            </a:xfrm>
          </p:grpSpPr>
          <p:cxnSp>
            <p:nvCxnSpPr>
              <p:cNvPr id="409" name="直接连接符 408"/>
              <p:cNvCxnSpPr/>
              <p:nvPr/>
            </p:nvCxnSpPr>
            <p:spPr>
              <a:xfrm flipH="1" flipV="1">
                <a:off x="-69349" y="-130275"/>
                <a:ext cx="4427401" cy="1138442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/>
              <p:cNvCxnSpPr/>
              <p:nvPr/>
            </p:nvCxnSpPr>
            <p:spPr>
              <a:xfrm flipH="1">
                <a:off x="-107062" y="1456263"/>
                <a:ext cx="4092067" cy="94612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/>
              <p:cNvCxnSpPr/>
              <p:nvPr/>
            </p:nvCxnSpPr>
            <p:spPr>
              <a:xfrm flipH="1">
                <a:off x="-18119" y="2055273"/>
                <a:ext cx="3729753" cy="956482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/>
              <p:cNvCxnSpPr/>
              <p:nvPr/>
            </p:nvCxnSpPr>
            <p:spPr>
              <a:xfrm flipV="1">
                <a:off x="7679944" y="0"/>
                <a:ext cx="858434" cy="758428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/>
              <p:cNvCxnSpPr/>
              <p:nvPr/>
            </p:nvCxnSpPr>
            <p:spPr>
              <a:xfrm flipV="1">
                <a:off x="8175661" y="-9509"/>
                <a:ext cx="4427401" cy="1138442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/>
              <p:cNvCxnSpPr/>
              <p:nvPr/>
            </p:nvCxnSpPr>
            <p:spPr>
              <a:xfrm>
                <a:off x="8431440" y="1532227"/>
                <a:ext cx="4092067" cy="94612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/>
              <p:cNvCxnSpPr/>
              <p:nvPr/>
            </p:nvCxnSpPr>
            <p:spPr>
              <a:xfrm>
                <a:off x="8652055" y="2084009"/>
                <a:ext cx="3729753" cy="956482"/>
              </a:xfrm>
              <a:prstGeom prst="line">
                <a:avLst/>
              </a:prstGeom>
              <a:ln w="0">
                <a:solidFill>
                  <a:srgbClr val="FFC721">
                    <a:alpha val="56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33" name="直接连接符 432"/>
          <p:cNvCxnSpPr/>
          <p:nvPr/>
        </p:nvCxnSpPr>
        <p:spPr>
          <a:xfrm flipH="1" flipV="1">
            <a:off x="2186590" y="31762"/>
            <a:ext cx="1" cy="336535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2" name="Group 113"/>
          <p:cNvGrpSpPr/>
          <p:nvPr/>
        </p:nvGrpSpPr>
        <p:grpSpPr>
          <a:xfrm>
            <a:off x="9680610" y="388669"/>
            <a:ext cx="448402" cy="1740716"/>
            <a:chOff x="402458" y="6226575"/>
            <a:chExt cx="279287" cy="1084204"/>
          </a:xfrm>
          <a:gradFill>
            <a:gsLst>
              <a:gs pos="36000">
                <a:srgbClr val="C00000"/>
              </a:gs>
              <a:gs pos="73000">
                <a:srgbClr val="FFC721"/>
              </a:gs>
              <a:gs pos="100000">
                <a:srgbClr val="C00000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43" name="flower-with-dark-petals_16600"/>
            <p:cNvSpPr>
              <a:spLocks noChangeAspect="1"/>
            </p:cNvSpPr>
            <p:nvPr/>
          </p:nvSpPr>
          <p:spPr bwMode="auto">
            <a:xfrm>
              <a:off x="402458" y="6226575"/>
              <a:ext cx="279287" cy="1084204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" name="椭圆 115"/>
            <p:cNvSpPr/>
            <p:nvPr/>
          </p:nvSpPr>
          <p:spPr>
            <a:xfrm>
              <a:off x="462883" y="6490885"/>
              <a:ext cx="137801" cy="534948"/>
            </a:xfrm>
            <a:custGeom>
              <a:avLst/>
              <a:gdLst>
                <a:gd name="connsiteX0" fmla="*/ 0 w 156726"/>
                <a:gd name="connsiteY0" fmla="*/ 570310 h 608415"/>
                <a:gd name="connsiteX1" fmla="*/ 154538 w 156726"/>
                <a:gd name="connsiteY1" fmla="*/ 570310 h 608415"/>
                <a:gd name="connsiteX2" fmla="*/ 73605 w 156726"/>
                <a:gd name="connsiteY2" fmla="*/ 608415 h 608415"/>
                <a:gd name="connsiteX3" fmla="*/ 0 w 156726"/>
                <a:gd name="connsiteY3" fmla="*/ 575005 h 608415"/>
                <a:gd name="connsiteX4" fmla="*/ 0 w 156726"/>
                <a:gd name="connsiteY4" fmla="*/ 538979 h 608415"/>
                <a:gd name="connsiteX5" fmla="*/ 156726 w 156726"/>
                <a:gd name="connsiteY5" fmla="*/ 538979 h 608415"/>
                <a:gd name="connsiteX6" fmla="*/ 156726 w 156726"/>
                <a:gd name="connsiteY6" fmla="*/ 554574 h 608415"/>
                <a:gd name="connsiteX7" fmla="*/ 0 w 156726"/>
                <a:gd name="connsiteY7" fmla="*/ 554574 h 608415"/>
                <a:gd name="connsiteX8" fmla="*/ 0 w 156726"/>
                <a:gd name="connsiteY8" fmla="*/ 507577 h 608415"/>
                <a:gd name="connsiteX9" fmla="*/ 156726 w 156726"/>
                <a:gd name="connsiteY9" fmla="*/ 507577 h 608415"/>
                <a:gd name="connsiteX10" fmla="*/ 156726 w 156726"/>
                <a:gd name="connsiteY10" fmla="*/ 523313 h 608415"/>
                <a:gd name="connsiteX11" fmla="*/ 0 w 156726"/>
                <a:gd name="connsiteY11" fmla="*/ 523313 h 608415"/>
                <a:gd name="connsiteX12" fmla="*/ 0 w 156726"/>
                <a:gd name="connsiteY12" fmla="*/ 476246 h 608415"/>
                <a:gd name="connsiteX13" fmla="*/ 156726 w 156726"/>
                <a:gd name="connsiteY13" fmla="*/ 476246 h 608415"/>
                <a:gd name="connsiteX14" fmla="*/ 156726 w 156726"/>
                <a:gd name="connsiteY14" fmla="*/ 491982 h 608415"/>
                <a:gd name="connsiteX15" fmla="*/ 0 w 156726"/>
                <a:gd name="connsiteY15" fmla="*/ 491982 h 608415"/>
                <a:gd name="connsiteX16" fmla="*/ 80605 w 156726"/>
                <a:gd name="connsiteY16" fmla="*/ 411255 h 608415"/>
                <a:gd name="connsiteX17" fmla="*/ 156726 w 156726"/>
                <a:gd name="connsiteY17" fmla="*/ 444259 h 608415"/>
                <a:gd name="connsiteX18" fmla="*/ 156726 w 156726"/>
                <a:gd name="connsiteY18" fmla="*/ 460651 h 608415"/>
                <a:gd name="connsiteX19" fmla="*/ 0 w 156726"/>
                <a:gd name="connsiteY19" fmla="*/ 460651 h 608415"/>
                <a:gd name="connsiteX20" fmla="*/ 0 w 156726"/>
                <a:gd name="connsiteY20" fmla="*/ 444914 h 608415"/>
                <a:gd name="connsiteX21" fmla="*/ 0 w 156726"/>
                <a:gd name="connsiteY21" fmla="*/ 351134 h 608415"/>
                <a:gd name="connsiteX22" fmla="*/ 156726 w 156726"/>
                <a:gd name="connsiteY22" fmla="*/ 351134 h 608415"/>
                <a:gd name="connsiteX23" fmla="*/ 156726 w 156726"/>
                <a:gd name="connsiteY23" fmla="*/ 362486 h 608415"/>
                <a:gd name="connsiteX24" fmla="*/ 80714 w 156726"/>
                <a:gd name="connsiteY24" fmla="*/ 394249 h 608415"/>
                <a:gd name="connsiteX25" fmla="*/ 0 w 156726"/>
                <a:gd name="connsiteY25" fmla="*/ 359211 h 608415"/>
                <a:gd name="connsiteX26" fmla="*/ 0 w 156726"/>
                <a:gd name="connsiteY26" fmla="*/ 319732 h 608415"/>
                <a:gd name="connsiteX27" fmla="*/ 156726 w 156726"/>
                <a:gd name="connsiteY27" fmla="*/ 319732 h 608415"/>
                <a:gd name="connsiteX28" fmla="*/ 156726 w 156726"/>
                <a:gd name="connsiteY28" fmla="*/ 335398 h 608415"/>
                <a:gd name="connsiteX29" fmla="*/ 0 w 156726"/>
                <a:gd name="connsiteY29" fmla="*/ 335398 h 608415"/>
                <a:gd name="connsiteX30" fmla="*/ 0 w 156726"/>
                <a:gd name="connsiteY30" fmla="*/ 288542 h 608415"/>
                <a:gd name="connsiteX31" fmla="*/ 156726 w 156726"/>
                <a:gd name="connsiteY31" fmla="*/ 288542 h 608415"/>
                <a:gd name="connsiteX32" fmla="*/ 156726 w 156726"/>
                <a:gd name="connsiteY32" fmla="*/ 304137 h 608415"/>
                <a:gd name="connsiteX33" fmla="*/ 0 w 156726"/>
                <a:gd name="connsiteY33" fmla="*/ 304137 h 608415"/>
                <a:gd name="connsiteX34" fmla="*/ 0 w 156726"/>
                <a:gd name="connsiteY34" fmla="*/ 257211 h 608415"/>
                <a:gd name="connsiteX35" fmla="*/ 156726 w 156726"/>
                <a:gd name="connsiteY35" fmla="*/ 257211 h 608415"/>
                <a:gd name="connsiteX36" fmla="*/ 156726 w 156726"/>
                <a:gd name="connsiteY36" fmla="*/ 272806 h 608415"/>
                <a:gd name="connsiteX37" fmla="*/ 0 w 156726"/>
                <a:gd name="connsiteY37" fmla="*/ 272806 h 608415"/>
                <a:gd name="connsiteX38" fmla="*/ 82464 w 156726"/>
                <a:gd name="connsiteY38" fmla="*/ 204005 h 608415"/>
                <a:gd name="connsiteX39" fmla="*/ 156726 w 156726"/>
                <a:gd name="connsiteY39" fmla="*/ 226837 h 608415"/>
                <a:gd name="connsiteX40" fmla="*/ 156726 w 156726"/>
                <a:gd name="connsiteY40" fmla="*/ 241475 h 608415"/>
                <a:gd name="connsiteX41" fmla="*/ 0 w 156726"/>
                <a:gd name="connsiteY41" fmla="*/ 241475 h 608415"/>
                <a:gd name="connsiteX42" fmla="*/ 0 w 156726"/>
                <a:gd name="connsiteY42" fmla="*/ 226946 h 608415"/>
                <a:gd name="connsiteX43" fmla="*/ 0 w 156726"/>
                <a:gd name="connsiteY43" fmla="*/ 147552 h 608415"/>
                <a:gd name="connsiteX44" fmla="*/ 156726 w 156726"/>
                <a:gd name="connsiteY44" fmla="*/ 147552 h 608415"/>
                <a:gd name="connsiteX45" fmla="*/ 156726 w 156726"/>
                <a:gd name="connsiteY45" fmla="*/ 167082 h 608415"/>
                <a:gd name="connsiteX46" fmla="*/ 82683 w 156726"/>
                <a:gd name="connsiteY46" fmla="*/ 187704 h 608415"/>
                <a:gd name="connsiteX47" fmla="*/ 0 w 156726"/>
                <a:gd name="connsiteY47" fmla="*/ 162391 h 608415"/>
                <a:gd name="connsiteX48" fmla="*/ 0 w 156726"/>
                <a:gd name="connsiteY48" fmla="*/ 116292 h 608415"/>
                <a:gd name="connsiteX49" fmla="*/ 156726 w 156726"/>
                <a:gd name="connsiteY49" fmla="*/ 116292 h 608415"/>
                <a:gd name="connsiteX50" fmla="*/ 156726 w 156726"/>
                <a:gd name="connsiteY50" fmla="*/ 131958 h 608415"/>
                <a:gd name="connsiteX51" fmla="*/ 0 w 156726"/>
                <a:gd name="connsiteY51" fmla="*/ 131958 h 608415"/>
                <a:gd name="connsiteX52" fmla="*/ 0 w 156726"/>
                <a:gd name="connsiteY52" fmla="*/ 84961 h 608415"/>
                <a:gd name="connsiteX53" fmla="*/ 156726 w 156726"/>
                <a:gd name="connsiteY53" fmla="*/ 84961 h 608415"/>
                <a:gd name="connsiteX54" fmla="*/ 156726 w 156726"/>
                <a:gd name="connsiteY54" fmla="*/ 100556 h 608415"/>
                <a:gd name="connsiteX55" fmla="*/ 0 w 156726"/>
                <a:gd name="connsiteY55" fmla="*/ 100556 h 608415"/>
                <a:gd name="connsiteX56" fmla="*/ 0 w 156726"/>
                <a:gd name="connsiteY56" fmla="*/ 53630 h 608415"/>
                <a:gd name="connsiteX57" fmla="*/ 156726 w 156726"/>
                <a:gd name="connsiteY57" fmla="*/ 53630 h 608415"/>
                <a:gd name="connsiteX58" fmla="*/ 156726 w 156726"/>
                <a:gd name="connsiteY58" fmla="*/ 69366 h 608415"/>
                <a:gd name="connsiteX59" fmla="*/ 0 w 156726"/>
                <a:gd name="connsiteY59" fmla="*/ 69366 h 608415"/>
                <a:gd name="connsiteX60" fmla="*/ 76121 w 156726"/>
                <a:gd name="connsiteY60" fmla="*/ 0 h 608415"/>
                <a:gd name="connsiteX61" fmla="*/ 156726 w 156726"/>
                <a:gd name="connsiteY61" fmla="*/ 32570 h 608415"/>
                <a:gd name="connsiteX62" fmla="*/ 156726 w 156726"/>
                <a:gd name="connsiteY62" fmla="*/ 38035 h 608415"/>
                <a:gd name="connsiteX63" fmla="*/ 0 w 156726"/>
                <a:gd name="connsiteY63" fmla="*/ 38035 h 608415"/>
                <a:gd name="connsiteX64" fmla="*/ 0 w 156726"/>
                <a:gd name="connsiteY64" fmla="*/ 32461 h 60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6726" h="608415">
                  <a:moveTo>
                    <a:pt x="0" y="570310"/>
                  </a:moveTo>
                  <a:lnTo>
                    <a:pt x="154538" y="570310"/>
                  </a:lnTo>
                  <a:lnTo>
                    <a:pt x="73605" y="608415"/>
                  </a:lnTo>
                  <a:lnTo>
                    <a:pt x="0" y="575005"/>
                  </a:lnTo>
                  <a:close/>
                  <a:moveTo>
                    <a:pt x="0" y="538979"/>
                  </a:moveTo>
                  <a:lnTo>
                    <a:pt x="156726" y="538979"/>
                  </a:lnTo>
                  <a:lnTo>
                    <a:pt x="156726" y="554574"/>
                  </a:lnTo>
                  <a:lnTo>
                    <a:pt x="0" y="554574"/>
                  </a:lnTo>
                  <a:close/>
                  <a:moveTo>
                    <a:pt x="0" y="507577"/>
                  </a:moveTo>
                  <a:lnTo>
                    <a:pt x="156726" y="507577"/>
                  </a:lnTo>
                  <a:lnTo>
                    <a:pt x="156726" y="523313"/>
                  </a:lnTo>
                  <a:lnTo>
                    <a:pt x="0" y="523313"/>
                  </a:lnTo>
                  <a:close/>
                  <a:moveTo>
                    <a:pt x="0" y="476246"/>
                  </a:moveTo>
                  <a:lnTo>
                    <a:pt x="156726" y="476246"/>
                  </a:lnTo>
                  <a:lnTo>
                    <a:pt x="156726" y="491982"/>
                  </a:lnTo>
                  <a:lnTo>
                    <a:pt x="0" y="491982"/>
                  </a:lnTo>
                  <a:close/>
                  <a:moveTo>
                    <a:pt x="80605" y="411255"/>
                  </a:moveTo>
                  <a:lnTo>
                    <a:pt x="156726" y="444259"/>
                  </a:lnTo>
                  <a:lnTo>
                    <a:pt x="156726" y="460651"/>
                  </a:lnTo>
                  <a:lnTo>
                    <a:pt x="0" y="460651"/>
                  </a:lnTo>
                  <a:lnTo>
                    <a:pt x="0" y="444914"/>
                  </a:lnTo>
                  <a:close/>
                  <a:moveTo>
                    <a:pt x="0" y="351134"/>
                  </a:moveTo>
                  <a:lnTo>
                    <a:pt x="156726" y="351134"/>
                  </a:lnTo>
                  <a:lnTo>
                    <a:pt x="156726" y="362486"/>
                  </a:lnTo>
                  <a:lnTo>
                    <a:pt x="80714" y="394249"/>
                  </a:lnTo>
                  <a:lnTo>
                    <a:pt x="0" y="359211"/>
                  </a:lnTo>
                  <a:close/>
                  <a:moveTo>
                    <a:pt x="0" y="319732"/>
                  </a:moveTo>
                  <a:lnTo>
                    <a:pt x="156726" y="319732"/>
                  </a:lnTo>
                  <a:lnTo>
                    <a:pt x="156726" y="335398"/>
                  </a:lnTo>
                  <a:lnTo>
                    <a:pt x="0" y="335398"/>
                  </a:lnTo>
                  <a:close/>
                  <a:moveTo>
                    <a:pt x="0" y="288542"/>
                  </a:moveTo>
                  <a:lnTo>
                    <a:pt x="156726" y="288542"/>
                  </a:lnTo>
                  <a:lnTo>
                    <a:pt x="156726" y="304137"/>
                  </a:lnTo>
                  <a:lnTo>
                    <a:pt x="0" y="304137"/>
                  </a:lnTo>
                  <a:close/>
                  <a:moveTo>
                    <a:pt x="0" y="257211"/>
                  </a:moveTo>
                  <a:lnTo>
                    <a:pt x="156726" y="257211"/>
                  </a:lnTo>
                  <a:lnTo>
                    <a:pt x="156726" y="272806"/>
                  </a:lnTo>
                  <a:lnTo>
                    <a:pt x="0" y="272806"/>
                  </a:lnTo>
                  <a:close/>
                  <a:moveTo>
                    <a:pt x="82464" y="204005"/>
                  </a:moveTo>
                  <a:lnTo>
                    <a:pt x="156726" y="226837"/>
                  </a:lnTo>
                  <a:lnTo>
                    <a:pt x="156726" y="241475"/>
                  </a:lnTo>
                  <a:lnTo>
                    <a:pt x="0" y="241475"/>
                  </a:lnTo>
                  <a:lnTo>
                    <a:pt x="0" y="226946"/>
                  </a:lnTo>
                  <a:close/>
                  <a:moveTo>
                    <a:pt x="0" y="147552"/>
                  </a:moveTo>
                  <a:lnTo>
                    <a:pt x="156726" y="147552"/>
                  </a:lnTo>
                  <a:lnTo>
                    <a:pt x="156726" y="167082"/>
                  </a:lnTo>
                  <a:lnTo>
                    <a:pt x="82683" y="187704"/>
                  </a:lnTo>
                  <a:lnTo>
                    <a:pt x="0" y="162391"/>
                  </a:lnTo>
                  <a:close/>
                  <a:moveTo>
                    <a:pt x="0" y="116292"/>
                  </a:moveTo>
                  <a:lnTo>
                    <a:pt x="156726" y="116292"/>
                  </a:lnTo>
                  <a:lnTo>
                    <a:pt x="156726" y="131958"/>
                  </a:lnTo>
                  <a:lnTo>
                    <a:pt x="0" y="131958"/>
                  </a:lnTo>
                  <a:close/>
                  <a:moveTo>
                    <a:pt x="0" y="84961"/>
                  </a:moveTo>
                  <a:lnTo>
                    <a:pt x="156726" y="84961"/>
                  </a:lnTo>
                  <a:lnTo>
                    <a:pt x="156726" y="100556"/>
                  </a:lnTo>
                  <a:lnTo>
                    <a:pt x="0" y="100556"/>
                  </a:lnTo>
                  <a:close/>
                  <a:moveTo>
                    <a:pt x="0" y="53630"/>
                  </a:moveTo>
                  <a:lnTo>
                    <a:pt x="156726" y="53630"/>
                  </a:lnTo>
                  <a:lnTo>
                    <a:pt x="156726" y="69366"/>
                  </a:lnTo>
                  <a:lnTo>
                    <a:pt x="0" y="69366"/>
                  </a:lnTo>
                  <a:close/>
                  <a:moveTo>
                    <a:pt x="76121" y="0"/>
                  </a:moveTo>
                  <a:lnTo>
                    <a:pt x="156726" y="32570"/>
                  </a:lnTo>
                  <a:lnTo>
                    <a:pt x="156726" y="38035"/>
                  </a:lnTo>
                  <a:lnTo>
                    <a:pt x="0" y="38035"/>
                  </a:lnTo>
                  <a:lnTo>
                    <a:pt x="0" y="324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445" name="直接连接符 444"/>
          <p:cNvCxnSpPr/>
          <p:nvPr/>
        </p:nvCxnSpPr>
        <p:spPr>
          <a:xfrm flipH="1" flipV="1">
            <a:off x="9899294" y="60604"/>
            <a:ext cx="1" cy="336535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7" name="组合 446"/>
          <p:cNvGrpSpPr/>
          <p:nvPr/>
        </p:nvGrpSpPr>
        <p:grpSpPr>
          <a:xfrm>
            <a:off x="8581575" y="6206694"/>
            <a:ext cx="1084204" cy="1082568"/>
            <a:chOff x="0" y="6227393"/>
            <a:chExt cx="1084204" cy="1082568"/>
          </a:xfrm>
        </p:grpSpPr>
        <p:sp>
          <p:nvSpPr>
            <p:cNvPr id="44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49" name="椭圆 44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8602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06517" y="3544145"/>
            <a:ext cx="35605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 smtClean="0">
                <a:solidFill>
                  <a:schemeClr val="bg1"/>
                </a:solidFill>
                <a:latin typeface="Segoe Print" panose="02000600000000000000" charset="0"/>
                <a:cs typeface="Segoe Print" panose="02000600000000000000" charset="0"/>
              </a:rPr>
              <a:t>107586759</a:t>
            </a:r>
            <a:endParaRPr lang="en-US" altLang="zh-CN" sz="4000" dirty="0" smtClean="0">
              <a:solidFill>
                <a:schemeClr val="bg1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algn="l"/>
            <a:r>
              <a:rPr lang="zh-CN" altLang="en-US" sz="4000" dirty="0" smtClean="0">
                <a:solidFill>
                  <a:schemeClr val="bg1"/>
                </a:solidFill>
                <a:latin typeface="Segoe Print" panose="02000600000000000000" charset="0"/>
                <a:cs typeface="Segoe Print" panose="02000600000000000000" charset="0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Segoe Print" panose="02000600000000000000" charset="0"/>
              <a:cs typeface="Segoe Print" panose="02000600000000000000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5477" y="4250900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第一时间获取我的作品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86727" y="425090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免费下载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5742" y="425090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谢谢大家的喜爱</a:t>
            </a:r>
          </a:p>
        </p:txBody>
      </p:sp>
      <p:sp>
        <p:nvSpPr>
          <p:cNvPr id="8" name="等腰三角形 7"/>
          <p:cNvSpPr/>
          <p:nvPr/>
        </p:nvSpPr>
        <p:spPr>
          <a:xfrm rot="10800000">
            <a:off x="3831115" y="1640224"/>
            <a:ext cx="363855" cy="301625"/>
          </a:xfrm>
          <a:prstGeom prst="triangle">
            <a:avLst/>
          </a:prstGeom>
          <a:solidFill>
            <a:srgbClr val="2D3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587529" y="5313255"/>
            <a:ext cx="2573655" cy="12700"/>
          </a:xfrm>
          <a:prstGeom prst="line">
            <a:avLst/>
          </a:prstGeom>
          <a:ln>
            <a:solidFill>
              <a:srgbClr val="2D31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963129" y="2695675"/>
            <a:ext cx="433965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可扫描右方二维码联系管理员进入微信群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8306" y="4723176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群内更有其他相关免费资源下载  一起来提高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技术吧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03" y="1230205"/>
            <a:ext cx="4095750" cy="40957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14338" y="202144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我是明清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92909" y="2350854"/>
            <a:ext cx="249299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希望你能喜欢我的分享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55838" y="3097527"/>
            <a:ext cx="99257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或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QQ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群 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2440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zh-CN" altLang="en-US" dirty="0" smtClean="0"/>
              <a:t>  原创作品</a:t>
            </a:r>
            <a:endParaRPr lang="en-US" altLang="zh-CN" dirty="0" smtClean="0"/>
          </a:p>
          <a:p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模板网  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授权发布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046512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1685477" y="1121069"/>
            <a:ext cx="4864835" cy="4772152"/>
          </a:xfrm>
          <a:prstGeom prst="ellipse">
            <a:avLst/>
          </a:prstGeom>
          <a:noFill/>
          <a:ln w="171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576502" y="4425691"/>
            <a:ext cx="1084204" cy="1082568"/>
            <a:chOff x="0" y="6227393"/>
            <a:chExt cx="1084204" cy="1082568"/>
          </a:xfrm>
        </p:grpSpPr>
        <p:sp>
          <p:nvSpPr>
            <p:cNvPr id="2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8" name="椭圆 2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1922320" y="1350415"/>
            <a:ext cx="4397234" cy="431346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59314" y="4755311"/>
            <a:ext cx="1084204" cy="1082568"/>
            <a:chOff x="0" y="6227393"/>
            <a:chExt cx="1084204" cy="1082568"/>
          </a:xfrm>
        </p:grpSpPr>
        <p:sp>
          <p:nvSpPr>
            <p:cNvPr id="6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7" name="椭圆 6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20602" y="4855901"/>
            <a:ext cx="1084204" cy="1082568"/>
            <a:chOff x="0" y="6227393"/>
            <a:chExt cx="1084204" cy="1082568"/>
          </a:xfrm>
        </p:grpSpPr>
        <p:sp>
          <p:nvSpPr>
            <p:cNvPr id="9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0" name="椭圆 9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28891" y="4998730"/>
            <a:ext cx="1084204" cy="1082568"/>
            <a:chOff x="0" y="6227393"/>
            <a:chExt cx="1084204" cy="1082568"/>
          </a:xfrm>
        </p:grpSpPr>
        <p:sp>
          <p:nvSpPr>
            <p:cNvPr id="12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3" name="椭圆 12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3466" y="5417222"/>
            <a:ext cx="1084204" cy="1082568"/>
            <a:chOff x="0" y="6227393"/>
            <a:chExt cx="1084204" cy="1082568"/>
          </a:xfrm>
        </p:grpSpPr>
        <p:sp>
          <p:nvSpPr>
            <p:cNvPr id="15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6" name="椭圆 15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75738" y="4477519"/>
            <a:ext cx="1084204" cy="1082568"/>
            <a:chOff x="0" y="6227393"/>
            <a:chExt cx="1084204" cy="1082568"/>
          </a:xfrm>
        </p:grpSpPr>
        <p:sp>
          <p:nvSpPr>
            <p:cNvPr id="1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19" name="椭圆 1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55870" y="4744389"/>
            <a:ext cx="1084204" cy="1082568"/>
            <a:chOff x="0" y="6227393"/>
            <a:chExt cx="1084204" cy="1082568"/>
          </a:xfrm>
        </p:grpSpPr>
        <p:sp>
          <p:nvSpPr>
            <p:cNvPr id="2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2" name="椭圆 2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96307" y="4795871"/>
            <a:ext cx="1074686" cy="1073064"/>
            <a:chOff x="0" y="6227393"/>
            <a:chExt cx="1084204" cy="1082568"/>
          </a:xfrm>
        </p:grpSpPr>
        <p:sp>
          <p:nvSpPr>
            <p:cNvPr id="2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25" name="椭圆 2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25076" y="5023623"/>
            <a:ext cx="1399102" cy="1288090"/>
            <a:chOff x="0" y="6227393"/>
            <a:chExt cx="1084204" cy="1082568"/>
          </a:xfrm>
        </p:grpSpPr>
        <p:sp>
          <p:nvSpPr>
            <p:cNvPr id="3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1" name="椭圆 3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852794" y="2550084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录</a:t>
            </a:r>
            <a:endParaRPr lang="zh-CN" altLang="en-US" sz="16600" dirty="0"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306077" y="735155"/>
            <a:ext cx="5635540" cy="5528174"/>
          </a:xfrm>
          <a:prstGeom prst="ellipse">
            <a:avLst/>
          </a:prstGeom>
          <a:noFill/>
          <a:ln w="600075"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685329" y="359280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dirty="0" smtClean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目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10241869" y="209858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64431" y="220630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19796" y="287941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二</a:t>
            </a:r>
            <a:endParaRPr lang="zh-CN" altLang="en-US" sz="3200" dirty="0">
              <a:solidFill>
                <a:srgbClr val="FFC72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14831" y="298714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234200" y="375963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三</a:t>
            </a:r>
            <a:endParaRPr lang="zh-CN" altLang="en-US" sz="3200" dirty="0">
              <a:solidFill>
                <a:srgbClr val="FFC72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15954" y="386735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41376" y="46393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四</a:t>
            </a:r>
            <a:endParaRPr lang="zh-CN" altLang="en-US" sz="3200" dirty="0">
              <a:solidFill>
                <a:srgbClr val="FFC72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36411" y="474707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947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89"/>
          <a:stretch/>
        </p:blipFill>
        <p:spPr>
          <a:xfrm>
            <a:off x="-1320760" y="1877256"/>
            <a:ext cx="6858000" cy="3628663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1529339" y="1708136"/>
            <a:ext cx="835342" cy="835342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52245" y="1567650"/>
            <a:ext cx="3718714" cy="3722240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07451" y="855232"/>
            <a:ext cx="23936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solidFill>
                  <a:schemeClr val="bg1"/>
                </a:solidFill>
                <a:latin typeface="Algerian" panose="04020705040A02060702" pitchFamily="82" charset="0"/>
                <a:ea typeface="站酷小薇LOGO体" panose="02010600010101010101" pitchFamily="50" charset="-122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Algerian" panose="04020705040A02060702" pitchFamily="82" charset="0"/>
              <a:ea typeface="站酷小薇LOGO体" panose="02010600010101010101" pitchFamily="50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9311602" y="0"/>
            <a:ext cx="0" cy="1593179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732130" y="1891402"/>
            <a:ext cx="451412" cy="451412"/>
          </a:xfrm>
          <a:prstGeom prst="ellipse">
            <a:avLst/>
          </a:prstGeom>
          <a:solidFill>
            <a:srgbClr val="FFC7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924344" y="4441706"/>
            <a:ext cx="1084204" cy="1082568"/>
            <a:chOff x="0" y="6227393"/>
            <a:chExt cx="1084204" cy="1082568"/>
          </a:xfrm>
        </p:grpSpPr>
        <p:sp>
          <p:nvSpPr>
            <p:cNvPr id="3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9" name="椭圆 3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54863" y="4175998"/>
            <a:ext cx="1501748" cy="1499481"/>
            <a:chOff x="0" y="6227393"/>
            <a:chExt cx="1084204" cy="1082568"/>
          </a:xfrm>
        </p:grpSpPr>
        <p:sp>
          <p:nvSpPr>
            <p:cNvPr id="4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2" name="椭圆 4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22138" y="4804097"/>
            <a:ext cx="1084204" cy="800467"/>
            <a:chOff x="0" y="6227393"/>
            <a:chExt cx="1084204" cy="1082568"/>
          </a:xfrm>
        </p:grpSpPr>
        <p:sp>
          <p:nvSpPr>
            <p:cNvPr id="4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8" name="椭圆 4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79605" y="4150469"/>
            <a:ext cx="1084204" cy="1082568"/>
            <a:chOff x="0" y="6227393"/>
            <a:chExt cx="1084204" cy="1082568"/>
          </a:xfrm>
        </p:grpSpPr>
        <p:sp>
          <p:nvSpPr>
            <p:cNvPr id="5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1" name="椭圆 5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53355" y="4537345"/>
            <a:ext cx="892218" cy="943257"/>
            <a:chOff x="0" y="6227393"/>
            <a:chExt cx="1084204" cy="1082568"/>
          </a:xfrm>
        </p:grpSpPr>
        <p:sp>
          <p:nvSpPr>
            <p:cNvPr id="5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4" name="椭圆 5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62466" y="4751580"/>
            <a:ext cx="989104" cy="910623"/>
            <a:chOff x="0" y="6227393"/>
            <a:chExt cx="1084204" cy="1082568"/>
          </a:xfrm>
        </p:grpSpPr>
        <p:sp>
          <p:nvSpPr>
            <p:cNvPr id="4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5" name="椭圆 4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7207682" y="1360594"/>
            <a:ext cx="4207840" cy="4162182"/>
          </a:xfrm>
          <a:prstGeom prst="ellipse">
            <a:avLst/>
          </a:prstGeom>
          <a:noFill/>
          <a:ln w="485775"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02688" y="2649785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猪事大顺</a:t>
            </a:r>
          </a:p>
          <a:p>
            <a:endParaRPr lang="zh-CN" altLang="en-US" sz="4800" dirty="0"/>
          </a:p>
        </p:txBody>
      </p:sp>
      <p:sp>
        <p:nvSpPr>
          <p:cNvPr id="58" name="文本框 57"/>
          <p:cNvSpPr txBox="1"/>
          <p:nvPr/>
        </p:nvSpPr>
        <p:spPr>
          <a:xfrm>
            <a:off x="3061202" y="2941347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8592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water_31513"/>
          <p:cNvSpPr>
            <a:spLocks noChangeAspect="1"/>
          </p:cNvSpPr>
          <p:nvPr/>
        </p:nvSpPr>
        <p:spPr bwMode="auto">
          <a:xfrm rot="10800000">
            <a:off x="8900809" y="4949454"/>
            <a:ext cx="1757795" cy="5361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97" h="1678">
                <a:moveTo>
                  <a:pt x="93" y="622"/>
                </a:moveTo>
                <a:lnTo>
                  <a:pt x="93" y="622"/>
                </a:lnTo>
                <a:cubicBezTo>
                  <a:pt x="93" y="620"/>
                  <a:pt x="93" y="618"/>
                  <a:pt x="93" y="616"/>
                </a:cubicBezTo>
                <a:cubicBezTo>
                  <a:pt x="96" y="569"/>
                  <a:pt x="137" y="534"/>
                  <a:pt x="184" y="536"/>
                </a:cubicBezTo>
                <a:lnTo>
                  <a:pt x="185" y="536"/>
                </a:lnTo>
                <a:lnTo>
                  <a:pt x="186" y="536"/>
                </a:lnTo>
                <a:cubicBezTo>
                  <a:pt x="210" y="538"/>
                  <a:pt x="675" y="562"/>
                  <a:pt x="895" y="357"/>
                </a:cubicBezTo>
                <a:cubicBezTo>
                  <a:pt x="971" y="286"/>
                  <a:pt x="1007" y="198"/>
                  <a:pt x="1007" y="86"/>
                </a:cubicBezTo>
                <a:cubicBezTo>
                  <a:pt x="1007" y="39"/>
                  <a:pt x="1046" y="0"/>
                  <a:pt x="1093" y="0"/>
                </a:cubicBezTo>
                <a:lnTo>
                  <a:pt x="1093" y="0"/>
                </a:lnTo>
                <a:cubicBezTo>
                  <a:pt x="1140" y="0"/>
                  <a:pt x="1179" y="39"/>
                  <a:pt x="1179" y="86"/>
                </a:cubicBezTo>
                <a:cubicBezTo>
                  <a:pt x="1179" y="198"/>
                  <a:pt x="1215" y="286"/>
                  <a:pt x="1291" y="357"/>
                </a:cubicBezTo>
                <a:cubicBezTo>
                  <a:pt x="1465" y="520"/>
                  <a:pt x="1793" y="538"/>
                  <a:pt x="1934" y="538"/>
                </a:cubicBezTo>
                <a:cubicBezTo>
                  <a:pt x="2092" y="534"/>
                  <a:pt x="2365" y="505"/>
                  <a:pt x="2520" y="361"/>
                </a:cubicBezTo>
                <a:cubicBezTo>
                  <a:pt x="2596" y="291"/>
                  <a:pt x="2633" y="200"/>
                  <a:pt x="2633" y="86"/>
                </a:cubicBezTo>
                <a:cubicBezTo>
                  <a:pt x="2633" y="39"/>
                  <a:pt x="2672" y="0"/>
                  <a:pt x="2719" y="0"/>
                </a:cubicBezTo>
                <a:cubicBezTo>
                  <a:pt x="2767" y="0"/>
                  <a:pt x="2805" y="39"/>
                  <a:pt x="2805" y="86"/>
                </a:cubicBezTo>
                <a:cubicBezTo>
                  <a:pt x="2805" y="198"/>
                  <a:pt x="2842" y="286"/>
                  <a:pt x="2917" y="357"/>
                </a:cubicBezTo>
                <a:cubicBezTo>
                  <a:pt x="3079" y="508"/>
                  <a:pt x="3374" y="535"/>
                  <a:pt x="3528" y="538"/>
                </a:cubicBezTo>
                <a:cubicBezTo>
                  <a:pt x="3688" y="533"/>
                  <a:pt x="3953" y="502"/>
                  <a:pt x="4105" y="361"/>
                </a:cubicBezTo>
                <a:cubicBezTo>
                  <a:pt x="4182" y="291"/>
                  <a:pt x="4219" y="200"/>
                  <a:pt x="4219" y="86"/>
                </a:cubicBezTo>
                <a:cubicBezTo>
                  <a:pt x="4219" y="39"/>
                  <a:pt x="4257" y="0"/>
                  <a:pt x="4305" y="0"/>
                </a:cubicBezTo>
                <a:cubicBezTo>
                  <a:pt x="4352" y="0"/>
                  <a:pt x="4390" y="39"/>
                  <a:pt x="4390" y="86"/>
                </a:cubicBezTo>
                <a:cubicBezTo>
                  <a:pt x="4390" y="198"/>
                  <a:pt x="4427" y="286"/>
                  <a:pt x="4502" y="357"/>
                </a:cubicBezTo>
                <a:cubicBezTo>
                  <a:pt x="4666" y="509"/>
                  <a:pt x="4964" y="535"/>
                  <a:pt x="5117" y="538"/>
                </a:cubicBezTo>
                <a:cubicBezTo>
                  <a:pt x="5276" y="533"/>
                  <a:pt x="5542" y="502"/>
                  <a:pt x="5695" y="361"/>
                </a:cubicBezTo>
                <a:cubicBezTo>
                  <a:pt x="5771" y="291"/>
                  <a:pt x="5808" y="200"/>
                  <a:pt x="5808" y="86"/>
                </a:cubicBezTo>
                <a:cubicBezTo>
                  <a:pt x="5808" y="39"/>
                  <a:pt x="5847" y="0"/>
                  <a:pt x="5894" y="0"/>
                </a:cubicBezTo>
                <a:cubicBezTo>
                  <a:pt x="5942" y="0"/>
                  <a:pt x="5980" y="39"/>
                  <a:pt x="5980" y="86"/>
                </a:cubicBezTo>
                <a:cubicBezTo>
                  <a:pt x="5980" y="198"/>
                  <a:pt x="6016" y="286"/>
                  <a:pt x="6092" y="357"/>
                </a:cubicBezTo>
                <a:cubicBezTo>
                  <a:pt x="6317" y="567"/>
                  <a:pt x="6798" y="537"/>
                  <a:pt x="6803" y="536"/>
                </a:cubicBezTo>
                <a:cubicBezTo>
                  <a:pt x="6850" y="534"/>
                  <a:pt x="6891" y="569"/>
                  <a:pt x="6894" y="616"/>
                </a:cubicBezTo>
                <a:cubicBezTo>
                  <a:pt x="6897" y="663"/>
                  <a:pt x="6862" y="704"/>
                  <a:pt x="6815" y="707"/>
                </a:cubicBezTo>
                <a:cubicBezTo>
                  <a:pt x="6792" y="709"/>
                  <a:pt x="6255" y="743"/>
                  <a:pt x="5975" y="482"/>
                </a:cubicBezTo>
                <a:cubicBezTo>
                  <a:pt x="5944" y="453"/>
                  <a:pt x="5917" y="422"/>
                  <a:pt x="5895" y="389"/>
                </a:cubicBezTo>
                <a:cubicBezTo>
                  <a:pt x="5831" y="487"/>
                  <a:pt x="5731" y="564"/>
                  <a:pt x="5598" y="619"/>
                </a:cubicBezTo>
                <a:cubicBezTo>
                  <a:pt x="5484" y="666"/>
                  <a:pt x="5360" y="689"/>
                  <a:pt x="5253" y="700"/>
                </a:cubicBezTo>
                <a:cubicBezTo>
                  <a:pt x="5244" y="704"/>
                  <a:pt x="5235" y="707"/>
                  <a:pt x="5225" y="707"/>
                </a:cubicBezTo>
                <a:cubicBezTo>
                  <a:pt x="5219" y="708"/>
                  <a:pt x="5178" y="710"/>
                  <a:pt x="5117" y="710"/>
                </a:cubicBezTo>
                <a:cubicBezTo>
                  <a:pt x="5098" y="710"/>
                  <a:pt x="5081" y="710"/>
                  <a:pt x="5066" y="710"/>
                </a:cubicBezTo>
                <a:cubicBezTo>
                  <a:pt x="5017" y="710"/>
                  <a:pt x="4974" y="710"/>
                  <a:pt x="4942" y="698"/>
                </a:cubicBezTo>
                <a:cubicBezTo>
                  <a:pt x="4763" y="678"/>
                  <a:pt x="4537" y="623"/>
                  <a:pt x="4386" y="482"/>
                </a:cubicBezTo>
                <a:cubicBezTo>
                  <a:pt x="4355" y="453"/>
                  <a:pt x="4328" y="422"/>
                  <a:pt x="4305" y="389"/>
                </a:cubicBezTo>
                <a:cubicBezTo>
                  <a:pt x="4241" y="487"/>
                  <a:pt x="4142" y="564"/>
                  <a:pt x="4009" y="619"/>
                </a:cubicBezTo>
                <a:cubicBezTo>
                  <a:pt x="3897" y="665"/>
                  <a:pt x="3774" y="688"/>
                  <a:pt x="3669" y="700"/>
                </a:cubicBezTo>
                <a:cubicBezTo>
                  <a:pt x="3660" y="704"/>
                  <a:pt x="3650" y="707"/>
                  <a:pt x="3640" y="707"/>
                </a:cubicBezTo>
                <a:cubicBezTo>
                  <a:pt x="3634" y="708"/>
                  <a:pt x="3592" y="710"/>
                  <a:pt x="3528" y="710"/>
                </a:cubicBezTo>
                <a:cubicBezTo>
                  <a:pt x="3510" y="710"/>
                  <a:pt x="3492" y="710"/>
                  <a:pt x="3477" y="710"/>
                </a:cubicBezTo>
                <a:cubicBezTo>
                  <a:pt x="3427" y="710"/>
                  <a:pt x="3383" y="710"/>
                  <a:pt x="3352" y="698"/>
                </a:cubicBezTo>
                <a:cubicBezTo>
                  <a:pt x="3173" y="677"/>
                  <a:pt x="2950" y="622"/>
                  <a:pt x="2800" y="482"/>
                </a:cubicBezTo>
                <a:cubicBezTo>
                  <a:pt x="2769" y="453"/>
                  <a:pt x="2742" y="422"/>
                  <a:pt x="2720" y="389"/>
                </a:cubicBezTo>
                <a:cubicBezTo>
                  <a:pt x="2656" y="487"/>
                  <a:pt x="2556" y="564"/>
                  <a:pt x="2423" y="619"/>
                </a:cubicBezTo>
                <a:cubicBezTo>
                  <a:pt x="2290" y="674"/>
                  <a:pt x="2144" y="696"/>
                  <a:pt x="2027" y="705"/>
                </a:cubicBezTo>
                <a:cubicBezTo>
                  <a:pt x="2023" y="706"/>
                  <a:pt x="2018" y="707"/>
                  <a:pt x="2013" y="707"/>
                </a:cubicBezTo>
                <a:cubicBezTo>
                  <a:pt x="2011" y="707"/>
                  <a:pt x="2003" y="708"/>
                  <a:pt x="1990" y="708"/>
                </a:cubicBezTo>
                <a:cubicBezTo>
                  <a:pt x="1969" y="710"/>
                  <a:pt x="1945" y="710"/>
                  <a:pt x="1920" y="710"/>
                </a:cubicBezTo>
                <a:cubicBezTo>
                  <a:pt x="1916" y="710"/>
                  <a:pt x="1911" y="710"/>
                  <a:pt x="1906" y="710"/>
                </a:cubicBezTo>
                <a:cubicBezTo>
                  <a:pt x="1901" y="710"/>
                  <a:pt x="1896" y="710"/>
                  <a:pt x="1891" y="710"/>
                </a:cubicBezTo>
                <a:cubicBezTo>
                  <a:pt x="1856" y="710"/>
                  <a:pt x="1824" y="710"/>
                  <a:pt x="1797" y="706"/>
                </a:cubicBezTo>
                <a:cubicBezTo>
                  <a:pt x="1679" y="698"/>
                  <a:pt x="1526" y="675"/>
                  <a:pt x="1388" y="619"/>
                </a:cubicBezTo>
                <a:cubicBezTo>
                  <a:pt x="1256" y="564"/>
                  <a:pt x="1157" y="487"/>
                  <a:pt x="1093" y="390"/>
                </a:cubicBezTo>
                <a:cubicBezTo>
                  <a:pt x="1029" y="487"/>
                  <a:pt x="929" y="564"/>
                  <a:pt x="797" y="619"/>
                </a:cubicBezTo>
                <a:cubicBezTo>
                  <a:pt x="603" y="698"/>
                  <a:pt x="380" y="710"/>
                  <a:pt x="265" y="710"/>
                </a:cubicBezTo>
                <a:cubicBezTo>
                  <a:pt x="240" y="710"/>
                  <a:pt x="216" y="710"/>
                  <a:pt x="195" y="708"/>
                </a:cubicBezTo>
                <a:cubicBezTo>
                  <a:pt x="182" y="708"/>
                  <a:pt x="174" y="707"/>
                  <a:pt x="172" y="707"/>
                </a:cubicBezTo>
                <a:cubicBezTo>
                  <a:pt x="157" y="706"/>
                  <a:pt x="144" y="702"/>
                  <a:pt x="133" y="694"/>
                </a:cubicBezTo>
                <a:cubicBezTo>
                  <a:pt x="112" y="684"/>
                  <a:pt x="98" y="667"/>
                  <a:pt x="94" y="639"/>
                </a:cubicBezTo>
                <a:cubicBezTo>
                  <a:pt x="93" y="634"/>
                  <a:pt x="93" y="630"/>
                  <a:pt x="93" y="626"/>
                </a:cubicBezTo>
                <a:cubicBezTo>
                  <a:pt x="93" y="625"/>
                  <a:pt x="93" y="624"/>
                  <a:pt x="93" y="622"/>
                </a:cubicBezTo>
                <a:close/>
                <a:moveTo>
                  <a:pt x="6710" y="1470"/>
                </a:moveTo>
                <a:cubicBezTo>
                  <a:pt x="6706" y="1471"/>
                  <a:pt x="6225" y="1501"/>
                  <a:pt x="5999" y="1291"/>
                </a:cubicBezTo>
                <a:cubicBezTo>
                  <a:pt x="5924" y="1221"/>
                  <a:pt x="5887" y="1132"/>
                  <a:pt x="5887" y="1020"/>
                </a:cubicBezTo>
                <a:cubicBezTo>
                  <a:pt x="5887" y="973"/>
                  <a:pt x="5849" y="934"/>
                  <a:pt x="5802" y="934"/>
                </a:cubicBezTo>
                <a:cubicBezTo>
                  <a:pt x="5755" y="934"/>
                  <a:pt x="5716" y="973"/>
                  <a:pt x="5716" y="1020"/>
                </a:cubicBezTo>
                <a:cubicBezTo>
                  <a:pt x="5716" y="1135"/>
                  <a:pt x="5679" y="1225"/>
                  <a:pt x="5602" y="1296"/>
                </a:cubicBezTo>
                <a:cubicBezTo>
                  <a:pt x="5450" y="1437"/>
                  <a:pt x="5184" y="1467"/>
                  <a:pt x="5024" y="1472"/>
                </a:cubicBezTo>
                <a:cubicBezTo>
                  <a:pt x="4871" y="1469"/>
                  <a:pt x="4573" y="1443"/>
                  <a:pt x="4410" y="1291"/>
                </a:cubicBezTo>
                <a:cubicBezTo>
                  <a:pt x="4335" y="1221"/>
                  <a:pt x="4298" y="1132"/>
                  <a:pt x="4298" y="1020"/>
                </a:cubicBezTo>
                <a:cubicBezTo>
                  <a:pt x="4298" y="973"/>
                  <a:pt x="4260" y="934"/>
                  <a:pt x="4212" y="934"/>
                </a:cubicBezTo>
                <a:cubicBezTo>
                  <a:pt x="4165" y="934"/>
                  <a:pt x="4127" y="973"/>
                  <a:pt x="4127" y="1020"/>
                </a:cubicBezTo>
                <a:cubicBezTo>
                  <a:pt x="4127" y="1134"/>
                  <a:pt x="4089" y="1225"/>
                  <a:pt x="4013" y="1296"/>
                </a:cubicBezTo>
                <a:cubicBezTo>
                  <a:pt x="3861" y="1436"/>
                  <a:pt x="3596" y="1467"/>
                  <a:pt x="3436" y="1472"/>
                </a:cubicBezTo>
                <a:cubicBezTo>
                  <a:pt x="3282" y="1469"/>
                  <a:pt x="2987" y="1442"/>
                  <a:pt x="2825" y="1291"/>
                </a:cubicBezTo>
                <a:cubicBezTo>
                  <a:pt x="2749" y="1220"/>
                  <a:pt x="2713" y="1132"/>
                  <a:pt x="2713" y="1020"/>
                </a:cubicBezTo>
                <a:cubicBezTo>
                  <a:pt x="2713" y="973"/>
                  <a:pt x="2674" y="934"/>
                  <a:pt x="2627" y="934"/>
                </a:cubicBezTo>
                <a:cubicBezTo>
                  <a:pt x="2580" y="934"/>
                  <a:pt x="2541" y="973"/>
                  <a:pt x="2541" y="1020"/>
                </a:cubicBezTo>
                <a:cubicBezTo>
                  <a:pt x="2541" y="1134"/>
                  <a:pt x="2504" y="1225"/>
                  <a:pt x="2427" y="1295"/>
                </a:cubicBezTo>
                <a:cubicBezTo>
                  <a:pt x="2273" y="1439"/>
                  <a:pt x="2000" y="1468"/>
                  <a:pt x="1842" y="1472"/>
                </a:cubicBezTo>
                <a:cubicBezTo>
                  <a:pt x="1701" y="1472"/>
                  <a:pt x="1373" y="1454"/>
                  <a:pt x="1198" y="1291"/>
                </a:cubicBezTo>
                <a:cubicBezTo>
                  <a:pt x="1123" y="1220"/>
                  <a:pt x="1086" y="1132"/>
                  <a:pt x="1086" y="1020"/>
                </a:cubicBezTo>
                <a:cubicBezTo>
                  <a:pt x="1086" y="972"/>
                  <a:pt x="1048" y="934"/>
                  <a:pt x="1001" y="934"/>
                </a:cubicBezTo>
                <a:lnTo>
                  <a:pt x="1001" y="934"/>
                </a:lnTo>
                <a:cubicBezTo>
                  <a:pt x="953" y="934"/>
                  <a:pt x="915" y="972"/>
                  <a:pt x="915" y="1020"/>
                </a:cubicBezTo>
                <a:cubicBezTo>
                  <a:pt x="915" y="1132"/>
                  <a:pt x="878" y="1220"/>
                  <a:pt x="803" y="1291"/>
                </a:cubicBezTo>
                <a:cubicBezTo>
                  <a:pt x="583" y="1496"/>
                  <a:pt x="117" y="1472"/>
                  <a:pt x="93" y="1470"/>
                </a:cubicBezTo>
                <a:cubicBezTo>
                  <a:pt x="93" y="1470"/>
                  <a:pt x="93" y="1470"/>
                  <a:pt x="93" y="1470"/>
                </a:cubicBezTo>
                <a:lnTo>
                  <a:pt x="92" y="1470"/>
                </a:lnTo>
                <a:cubicBezTo>
                  <a:pt x="45" y="1468"/>
                  <a:pt x="4" y="1503"/>
                  <a:pt x="0" y="1550"/>
                </a:cubicBezTo>
                <a:cubicBezTo>
                  <a:pt x="0" y="1552"/>
                  <a:pt x="1" y="1554"/>
                  <a:pt x="1" y="1556"/>
                </a:cubicBezTo>
                <a:lnTo>
                  <a:pt x="0" y="1556"/>
                </a:lnTo>
                <a:cubicBezTo>
                  <a:pt x="0" y="1557"/>
                  <a:pt x="0" y="1559"/>
                  <a:pt x="0" y="1560"/>
                </a:cubicBezTo>
                <a:cubicBezTo>
                  <a:pt x="1" y="1564"/>
                  <a:pt x="1" y="1568"/>
                  <a:pt x="2" y="1573"/>
                </a:cubicBezTo>
                <a:cubicBezTo>
                  <a:pt x="6" y="1601"/>
                  <a:pt x="20" y="1618"/>
                  <a:pt x="41" y="1628"/>
                </a:cubicBezTo>
                <a:cubicBezTo>
                  <a:pt x="52" y="1635"/>
                  <a:pt x="65" y="1640"/>
                  <a:pt x="80" y="1641"/>
                </a:cubicBezTo>
                <a:cubicBezTo>
                  <a:pt x="82" y="1642"/>
                  <a:pt x="90" y="1642"/>
                  <a:pt x="103" y="1643"/>
                </a:cubicBezTo>
                <a:cubicBezTo>
                  <a:pt x="124" y="1644"/>
                  <a:pt x="148" y="1644"/>
                  <a:pt x="173" y="1644"/>
                </a:cubicBezTo>
                <a:cubicBezTo>
                  <a:pt x="288" y="1644"/>
                  <a:pt x="511" y="1632"/>
                  <a:pt x="705" y="1553"/>
                </a:cubicBezTo>
                <a:cubicBezTo>
                  <a:pt x="837" y="1499"/>
                  <a:pt x="936" y="1421"/>
                  <a:pt x="1000" y="1324"/>
                </a:cubicBezTo>
                <a:cubicBezTo>
                  <a:pt x="1064" y="1421"/>
                  <a:pt x="1164" y="1499"/>
                  <a:pt x="1296" y="1553"/>
                </a:cubicBezTo>
                <a:cubicBezTo>
                  <a:pt x="1434" y="1609"/>
                  <a:pt x="1587" y="1632"/>
                  <a:pt x="1705" y="1640"/>
                </a:cubicBezTo>
                <a:cubicBezTo>
                  <a:pt x="1732" y="1644"/>
                  <a:pt x="1764" y="1644"/>
                  <a:pt x="1799" y="1644"/>
                </a:cubicBezTo>
                <a:lnTo>
                  <a:pt x="1814" y="1644"/>
                </a:lnTo>
                <a:lnTo>
                  <a:pt x="1828" y="1644"/>
                </a:lnTo>
                <a:cubicBezTo>
                  <a:pt x="1853" y="1644"/>
                  <a:pt x="1877" y="1644"/>
                  <a:pt x="1898" y="1643"/>
                </a:cubicBezTo>
                <a:cubicBezTo>
                  <a:pt x="1911" y="1642"/>
                  <a:pt x="1919" y="1642"/>
                  <a:pt x="1921" y="1641"/>
                </a:cubicBezTo>
                <a:cubicBezTo>
                  <a:pt x="1926" y="1641"/>
                  <a:pt x="1931" y="1640"/>
                  <a:pt x="1935" y="1639"/>
                </a:cubicBezTo>
                <a:cubicBezTo>
                  <a:pt x="2051" y="1630"/>
                  <a:pt x="2198" y="1607"/>
                  <a:pt x="2331" y="1553"/>
                </a:cubicBezTo>
                <a:cubicBezTo>
                  <a:pt x="2464" y="1498"/>
                  <a:pt x="2564" y="1421"/>
                  <a:pt x="2628" y="1323"/>
                </a:cubicBezTo>
                <a:cubicBezTo>
                  <a:pt x="2650" y="1356"/>
                  <a:pt x="2677" y="1387"/>
                  <a:pt x="2708" y="1416"/>
                </a:cubicBezTo>
                <a:cubicBezTo>
                  <a:pt x="2858" y="1556"/>
                  <a:pt x="3081" y="1611"/>
                  <a:pt x="3260" y="1632"/>
                </a:cubicBezTo>
                <a:cubicBezTo>
                  <a:pt x="3291" y="1644"/>
                  <a:pt x="3335" y="1644"/>
                  <a:pt x="3385" y="1644"/>
                </a:cubicBezTo>
                <a:cubicBezTo>
                  <a:pt x="3400" y="1644"/>
                  <a:pt x="3417" y="1644"/>
                  <a:pt x="3436" y="1643"/>
                </a:cubicBezTo>
                <a:cubicBezTo>
                  <a:pt x="3500" y="1644"/>
                  <a:pt x="3542" y="1642"/>
                  <a:pt x="3548" y="1641"/>
                </a:cubicBezTo>
                <a:cubicBezTo>
                  <a:pt x="3558" y="1641"/>
                  <a:pt x="3568" y="1638"/>
                  <a:pt x="3577" y="1634"/>
                </a:cubicBezTo>
                <a:cubicBezTo>
                  <a:pt x="3682" y="1622"/>
                  <a:pt x="3804" y="1599"/>
                  <a:pt x="3917" y="1553"/>
                </a:cubicBezTo>
                <a:cubicBezTo>
                  <a:pt x="4050" y="1498"/>
                  <a:pt x="4149" y="1421"/>
                  <a:pt x="4213" y="1323"/>
                </a:cubicBezTo>
                <a:cubicBezTo>
                  <a:pt x="4236" y="1356"/>
                  <a:pt x="4262" y="1387"/>
                  <a:pt x="4293" y="1416"/>
                </a:cubicBezTo>
                <a:cubicBezTo>
                  <a:pt x="4445" y="1557"/>
                  <a:pt x="4671" y="1612"/>
                  <a:pt x="4850" y="1632"/>
                </a:cubicBezTo>
                <a:cubicBezTo>
                  <a:pt x="4882" y="1644"/>
                  <a:pt x="4925" y="1644"/>
                  <a:pt x="4974" y="1644"/>
                </a:cubicBezTo>
                <a:cubicBezTo>
                  <a:pt x="4989" y="1644"/>
                  <a:pt x="5006" y="1644"/>
                  <a:pt x="5024" y="1643"/>
                </a:cubicBezTo>
                <a:cubicBezTo>
                  <a:pt x="5086" y="1644"/>
                  <a:pt x="5127" y="1642"/>
                  <a:pt x="5133" y="1641"/>
                </a:cubicBezTo>
                <a:cubicBezTo>
                  <a:pt x="5143" y="1641"/>
                  <a:pt x="5152" y="1638"/>
                  <a:pt x="5161" y="1634"/>
                </a:cubicBezTo>
                <a:cubicBezTo>
                  <a:pt x="5267" y="1623"/>
                  <a:pt x="5392" y="1600"/>
                  <a:pt x="5506" y="1553"/>
                </a:cubicBezTo>
                <a:cubicBezTo>
                  <a:pt x="5639" y="1498"/>
                  <a:pt x="5739" y="1421"/>
                  <a:pt x="5803" y="1323"/>
                </a:cubicBezTo>
                <a:cubicBezTo>
                  <a:pt x="5825" y="1356"/>
                  <a:pt x="5852" y="1387"/>
                  <a:pt x="5883" y="1416"/>
                </a:cubicBezTo>
                <a:cubicBezTo>
                  <a:pt x="6163" y="1678"/>
                  <a:pt x="6700" y="1643"/>
                  <a:pt x="6723" y="1641"/>
                </a:cubicBezTo>
                <a:cubicBezTo>
                  <a:pt x="6770" y="1638"/>
                  <a:pt x="6805" y="1597"/>
                  <a:pt x="6802" y="1550"/>
                </a:cubicBezTo>
                <a:cubicBezTo>
                  <a:pt x="6799" y="1503"/>
                  <a:pt x="6758" y="1468"/>
                  <a:pt x="6710" y="1470"/>
                </a:cubicBezTo>
                <a:close/>
              </a:path>
            </a:pathLst>
          </a:custGeom>
          <a:gradFill>
            <a:gsLst>
              <a:gs pos="36000">
                <a:srgbClr val="3171B5"/>
              </a:gs>
              <a:gs pos="73000">
                <a:srgbClr val="FFC721"/>
              </a:gs>
              <a:gs pos="100000">
                <a:srgbClr val="3171B5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cxnSp>
        <p:nvCxnSpPr>
          <p:cNvPr id="48" name="直接连接符 47"/>
          <p:cNvCxnSpPr/>
          <p:nvPr/>
        </p:nvCxnSpPr>
        <p:spPr>
          <a:xfrm>
            <a:off x="10582349" y="1507787"/>
            <a:ext cx="0" cy="4541176"/>
          </a:xfrm>
          <a:prstGeom prst="line">
            <a:avLst/>
          </a:prstGeom>
          <a:ln w="38100">
            <a:solidFill>
              <a:srgbClr val="317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915847" y="1465632"/>
            <a:ext cx="0" cy="4541176"/>
          </a:xfrm>
          <a:prstGeom prst="line">
            <a:avLst/>
          </a:prstGeom>
          <a:ln w="38100">
            <a:solidFill>
              <a:srgbClr val="317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1283436" y="1874193"/>
            <a:ext cx="3038213" cy="3038213"/>
          </a:xfrm>
          <a:prstGeom prst="ellipse">
            <a:avLst/>
          </a:prstGeom>
          <a:noFill/>
          <a:ln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680903" y="1674139"/>
            <a:ext cx="6107071" cy="4154577"/>
            <a:chOff x="1898793" y="604096"/>
            <a:chExt cx="7963262" cy="5417325"/>
          </a:xfrm>
        </p:grpSpPr>
        <p:sp>
          <p:nvSpPr>
            <p:cNvPr id="3" name="矩形 2"/>
            <p:cNvSpPr/>
            <p:nvPr/>
          </p:nvSpPr>
          <p:spPr>
            <a:xfrm>
              <a:off x="2019034" y="794072"/>
              <a:ext cx="279397" cy="4957418"/>
            </a:xfrm>
            <a:prstGeom prst="rect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445152" y="794073"/>
              <a:ext cx="303105" cy="4957418"/>
            </a:xfrm>
            <a:prstGeom prst="rect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587653" y="-2616903"/>
              <a:ext cx="311298" cy="6989688"/>
            </a:xfrm>
            <a:prstGeom prst="rect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5603130" y="2219753"/>
              <a:ext cx="306997" cy="6989688"/>
            </a:xfrm>
            <a:prstGeom prst="rect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942103" y="604096"/>
              <a:ext cx="612708" cy="659651"/>
            </a:xfrm>
            <a:prstGeom prst="rect">
              <a:avLst/>
            </a:prstGeom>
            <a:solidFill>
              <a:srgbClr val="317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95199" y="722294"/>
              <a:ext cx="502922" cy="541453"/>
            </a:xfrm>
            <a:prstGeom prst="rect">
              <a:avLst/>
            </a:prstGeom>
            <a:solidFill>
              <a:srgbClr val="CE10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898793" y="5361770"/>
              <a:ext cx="612708" cy="659651"/>
            </a:xfrm>
            <a:prstGeom prst="rect">
              <a:avLst/>
            </a:prstGeom>
            <a:solidFill>
              <a:srgbClr val="317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51889" y="5479968"/>
              <a:ext cx="502922" cy="541453"/>
            </a:xfrm>
            <a:prstGeom prst="rect">
              <a:avLst/>
            </a:prstGeom>
            <a:solidFill>
              <a:srgbClr val="CE10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214985" y="604096"/>
              <a:ext cx="612708" cy="659651"/>
            </a:xfrm>
            <a:prstGeom prst="rect">
              <a:avLst/>
            </a:prstGeom>
            <a:solidFill>
              <a:srgbClr val="317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9214985" y="722293"/>
              <a:ext cx="502922" cy="541453"/>
            </a:xfrm>
            <a:prstGeom prst="rect">
              <a:avLst/>
            </a:prstGeom>
            <a:solidFill>
              <a:srgbClr val="CE10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249347" y="5361770"/>
              <a:ext cx="612708" cy="659651"/>
            </a:xfrm>
            <a:prstGeom prst="rect">
              <a:avLst/>
            </a:prstGeom>
            <a:solidFill>
              <a:srgbClr val="3171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249347" y="5479967"/>
              <a:ext cx="502922" cy="541453"/>
            </a:xfrm>
            <a:prstGeom prst="rect">
              <a:avLst/>
            </a:prstGeom>
            <a:solidFill>
              <a:srgbClr val="CE10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19742" y="794072"/>
              <a:ext cx="478379" cy="425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C721"/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新</a:t>
              </a:r>
              <a:endParaRPr lang="zh-CN" altLang="en-US" dirty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214985" y="760872"/>
              <a:ext cx="478379" cy="4252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FFC721"/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年</a:t>
              </a:r>
              <a:endParaRPr lang="zh-CN" altLang="en-US" dirty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54777" y="5561101"/>
              <a:ext cx="478379" cy="4252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FFC721"/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快</a:t>
              </a:r>
              <a:endParaRPr lang="zh-CN" altLang="en-US" dirty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38146" y="5516239"/>
              <a:ext cx="478379" cy="4252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FFC721"/>
                  </a:solidFill>
                  <a:latin typeface="站酷小薇LOGO体" panose="02010600010101010101" pitchFamily="50" charset="-122"/>
                  <a:ea typeface="站酷小薇LOGO体" panose="02010600010101010101" pitchFamily="50" charset="-122"/>
                </a:rPr>
                <a:t>乐</a:t>
              </a:r>
              <a:endParaRPr lang="zh-CN" altLang="en-US" dirty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78363" y="2108857"/>
              <a:ext cx="4454681" cy="3371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输入你的内容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请输入你的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  <a:endParaRPr lang="en-US" altLang="zh-CN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输入你的内容请输入你的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  <a:endParaRPr lang="en-US" altLang="zh-CN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输入你的内容请输入你的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  <a:endParaRPr lang="en-US" altLang="zh-CN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输入你的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内容请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输入你的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  <a:endParaRPr lang="en-US" altLang="zh-CN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你的内容请输入你的内容</a:t>
              </a:r>
            </a:p>
            <a:p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请输入你的内容请输入你的</a:t>
              </a:r>
              <a:r>
                <a:rPr lang="zh-CN" altLang="en-US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62" y="2397080"/>
            <a:ext cx="3943712" cy="394371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233944" y="1139116"/>
            <a:ext cx="1015663" cy="36965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你的标题</a:t>
            </a:r>
          </a:p>
        </p:txBody>
      </p:sp>
      <p:sp>
        <p:nvSpPr>
          <p:cNvPr id="49" name="water_31513"/>
          <p:cNvSpPr>
            <a:spLocks noChangeAspect="1"/>
          </p:cNvSpPr>
          <p:nvPr/>
        </p:nvSpPr>
        <p:spPr bwMode="auto">
          <a:xfrm rot="10800000">
            <a:off x="4963062" y="4952284"/>
            <a:ext cx="2041004" cy="5361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97" h="1678">
                <a:moveTo>
                  <a:pt x="93" y="622"/>
                </a:moveTo>
                <a:lnTo>
                  <a:pt x="93" y="622"/>
                </a:lnTo>
                <a:cubicBezTo>
                  <a:pt x="93" y="620"/>
                  <a:pt x="93" y="618"/>
                  <a:pt x="93" y="616"/>
                </a:cubicBezTo>
                <a:cubicBezTo>
                  <a:pt x="96" y="569"/>
                  <a:pt x="137" y="534"/>
                  <a:pt x="184" y="536"/>
                </a:cubicBezTo>
                <a:lnTo>
                  <a:pt x="185" y="536"/>
                </a:lnTo>
                <a:lnTo>
                  <a:pt x="186" y="536"/>
                </a:lnTo>
                <a:cubicBezTo>
                  <a:pt x="210" y="538"/>
                  <a:pt x="675" y="562"/>
                  <a:pt x="895" y="357"/>
                </a:cubicBezTo>
                <a:cubicBezTo>
                  <a:pt x="971" y="286"/>
                  <a:pt x="1007" y="198"/>
                  <a:pt x="1007" y="86"/>
                </a:cubicBezTo>
                <a:cubicBezTo>
                  <a:pt x="1007" y="39"/>
                  <a:pt x="1046" y="0"/>
                  <a:pt x="1093" y="0"/>
                </a:cubicBezTo>
                <a:lnTo>
                  <a:pt x="1093" y="0"/>
                </a:lnTo>
                <a:cubicBezTo>
                  <a:pt x="1140" y="0"/>
                  <a:pt x="1179" y="39"/>
                  <a:pt x="1179" y="86"/>
                </a:cubicBezTo>
                <a:cubicBezTo>
                  <a:pt x="1179" y="198"/>
                  <a:pt x="1215" y="286"/>
                  <a:pt x="1291" y="357"/>
                </a:cubicBezTo>
                <a:cubicBezTo>
                  <a:pt x="1465" y="520"/>
                  <a:pt x="1793" y="538"/>
                  <a:pt x="1934" y="538"/>
                </a:cubicBezTo>
                <a:cubicBezTo>
                  <a:pt x="2092" y="534"/>
                  <a:pt x="2365" y="505"/>
                  <a:pt x="2520" y="361"/>
                </a:cubicBezTo>
                <a:cubicBezTo>
                  <a:pt x="2596" y="291"/>
                  <a:pt x="2633" y="200"/>
                  <a:pt x="2633" y="86"/>
                </a:cubicBezTo>
                <a:cubicBezTo>
                  <a:pt x="2633" y="39"/>
                  <a:pt x="2672" y="0"/>
                  <a:pt x="2719" y="0"/>
                </a:cubicBezTo>
                <a:cubicBezTo>
                  <a:pt x="2767" y="0"/>
                  <a:pt x="2805" y="39"/>
                  <a:pt x="2805" y="86"/>
                </a:cubicBezTo>
                <a:cubicBezTo>
                  <a:pt x="2805" y="198"/>
                  <a:pt x="2842" y="286"/>
                  <a:pt x="2917" y="357"/>
                </a:cubicBezTo>
                <a:cubicBezTo>
                  <a:pt x="3079" y="508"/>
                  <a:pt x="3374" y="535"/>
                  <a:pt x="3528" y="538"/>
                </a:cubicBezTo>
                <a:cubicBezTo>
                  <a:pt x="3688" y="533"/>
                  <a:pt x="3953" y="502"/>
                  <a:pt x="4105" y="361"/>
                </a:cubicBezTo>
                <a:cubicBezTo>
                  <a:pt x="4182" y="291"/>
                  <a:pt x="4219" y="200"/>
                  <a:pt x="4219" y="86"/>
                </a:cubicBezTo>
                <a:cubicBezTo>
                  <a:pt x="4219" y="39"/>
                  <a:pt x="4257" y="0"/>
                  <a:pt x="4305" y="0"/>
                </a:cubicBezTo>
                <a:cubicBezTo>
                  <a:pt x="4352" y="0"/>
                  <a:pt x="4390" y="39"/>
                  <a:pt x="4390" y="86"/>
                </a:cubicBezTo>
                <a:cubicBezTo>
                  <a:pt x="4390" y="198"/>
                  <a:pt x="4427" y="286"/>
                  <a:pt x="4502" y="357"/>
                </a:cubicBezTo>
                <a:cubicBezTo>
                  <a:pt x="4666" y="509"/>
                  <a:pt x="4964" y="535"/>
                  <a:pt x="5117" y="538"/>
                </a:cubicBezTo>
                <a:cubicBezTo>
                  <a:pt x="5276" y="533"/>
                  <a:pt x="5542" y="502"/>
                  <a:pt x="5695" y="361"/>
                </a:cubicBezTo>
                <a:cubicBezTo>
                  <a:pt x="5771" y="291"/>
                  <a:pt x="5808" y="200"/>
                  <a:pt x="5808" y="86"/>
                </a:cubicBezTo>
                <a:cubicBezTo>
                  <a:pt x="5808" y="39"/>
                  <a:pt x="5847" y="0"/>
                  <a:pt x="5894" y="0"/>
                </a:cubicBezTo>
                <a:cubicBezTo>
                  <a:pt x="5942" y="0"/>
                  <a:pt x="5980" y="39"/>
                  <a:pt x="5980" y="86"/>
                </a:cubicBezTo>
                <a:cubicBezTo>
                  <a:pt x="5980" y="198"/>
                  <a:pt x="6016" y="286"/>
                  <a:pt x="6092" y="357"/>
                </a:cubicBezTo>
                <a:cubicBezTo>
                  <a:pt x="6317" y="567"/>
                  <a:pt x="6798" y="537"/>
                  <a:pt x="6803" y="536"/>
                </a:cubicBezTo>
                <a:cubicBezTo>
                  <a:pt x="6850" y="534"/>
                  <a:pt x="6891" y="569"/>
                  <a:pt x="6894" y="616"/>
                </a:cubicBezTo>
                <a:cubicBezTo>
                  <a:pt x="6897" y="663"/>
                  <a:pt x="6862" y="704"/>
                  <a:pt x="6815" y="707"/>
                </a:cubicBezTo>
                <a:cubicBezTo>
                  <a:pt x="6792" y="709"/>
                  <a:pt x="6255" y="743"/>
                  <a:pt x="5975" y="482"/>
                </a:cubicBezTo>
                <a:cubicBezTo>
                  <a:pt x="5944" y="453"/>
                  <a:pt x="5917" y="422"/>
                  <a:pt x="5895" y="389"/>
                </a:cubicBezTo>
                <a:cubicBezTo>
                  <a:pt x="5831" y="487"/>
                  <a:pt x="5731" y="564"/>
                  <a:pt x="5598" y="619"/>
                </a:cubicBezTo>
                <a:cubicBezTo>
                  <a:pt x="5484" y="666"/>
                  <a:pt x="5360" y="689"/>
                  <a:pt x="5253" y="700"/>
                </a:cubicBezTo>
                <a:cubicBezTo>
                  <a:pt x="5244" y="704"/>
                  <a:pt x="5235" y="707"/>
                  <a:pt x="5225" y="707"/>
                </a:cubicBezTo>
                <a:cubicBezTo>
                  <a:pt x="5219" y="708"/>
                  <a:pt x="5178" y="710"/>
                  <a:pt x="5117" y="710"/>
                </a:cubicBezTo>
                <a:cubicBezTo>
                  <a:pt x="5098" y="710"/>
                  <a:pt x="5081" y="710"/>
                  <a:pt x="5066" y="710"/>
                </a:cubicBezTo>
                <a:cubicBezTo>
                  <a:pt x="5017" y="710"/>
                  <a:pt x="4974" y="710"/>
                  <a:pt x="4942" y="698"/>
                </a:cubicBezTo>
                <a:cubicBezTo>
                  <a:pt x="4763" y="678"/>
                  <a:pt x="4537" y="623"/>
                  <a:pt x="4386" y="482"/>
                </a:cubicBezTo>
                <a:cubicBezTo>
                  <a:pt x="4355" y="453"/>
                  <a:pt x="4328" y="422"/>
                  <a:pt x="4305" y="389"/>
                </a:cubicBezTo>
                <a:cubicBezTo>
                  <a:pt x="4241" y="487"/>
                  <a:pt x="4142" y="564"/>
                  <a:pt x="4009" y="619"/>
                </a:cubicBezTo>
                <a:cubicBezTo>
                  <a:pt x="3897" y="665"/>
                  <a:pt x="3774" y="688"/>
                  <a:pt x="3669" y="700"/>
                </a:cubicBezTo>
                <a:cubicBezTo>
                  <a:pt x="3660" y="704"/>
                  <a:pt x="3650" y="707"/>
                  <a:pt x="3640" y="707"/>
                </a:cubicBezTo>
                <a:cubicBezTo>
                  <a:pt x="3634" y="708"/>
                  <a:pt x="3592" y="710"/>
                  <a:pt x="3528" y="710"/>
                </a:cubicBezTo>
                <a:cubicBezTo>
                  <a:pt x="3510" y="710"/>
                  <a:pt x="3492" y="710"/>
                  <a:pt x="3477" y="710"/>
                </a:cubicBezTo>
                <a:cubicBezTo>
                  <a:pt x="3427" y="710"/>
                  <a:pt x="3383" y="710"/>
                  <a:pt x="3352" y="698"/>
                </a:cubicBezTo>
                <a:cubicBezTo>
                  <a:pt x="3173" y="677"/>
                  <a:pt x="2950" y="622"/>
                  <a:pt x="2800" y="482"/>
                </a:cubicBezTo>
                <a:cubicBezTo>
                  <a:pt x="2769" y="453"/>
                  <a:pt x="2742" y="422"/>
                  <a:pt x="2720" y="389"/>
                </a:cubicBezTo>
                <a:cubicBezTo>
                  <a:pt x="2656" y="487"/>
                  <a:pt x="2556" y="564"/>
                  <a:pt x="2423" y="619"/>
                </a:cubicBezTo>
                <a:cubicBezTo>
                  <a:pt x="2290" y="674"/>
                  <a:pt x="2144" y="696"/>
                  <a:pt x="2027" y="705"/>
                </a:cubicBezTo>
                <a:cubicBezTo>
                  <a:pt x="2023" y="706"/>
                  <a:pt x="2018" y="707"/>
                  <a:pt x="2013" y="707"/>
                </a:cubicBezTo>
                <a:cubicBezTo>
                  <a:pt x="2011" y="707"/>
                  <a:pt x="2003" y="708"/>
                  <a:pt x="1990" y="708"/>
                </a:cubicBezTo>
                <a:cubicBezTo>
                  <a:pt x="1969" y="710"/>
                  <a:pt x="1945" y="710"/>
                  <a:pt x="1920" y="710"/>
                </a:cubicBezTo>
                <a:cubicBezTo>
                  <a:pt x="1916" y="710"/>
                  <a:pt x="1911" y="710"/>
                  <a:pt x="1906" y="710"/>
                </a:cubicBezTo>
                <a:cubicBezTo>
                  <a:pt x="1901" y="710"/>
                  <a:pt x="1896" y="710"/>
                  <a:pt x="1891" y="710"/>
                </a:cubicBezTo>
                <a:cubicBezTo>
                  <a:pt x="1856" y="710"/>
                  <a:pt x="1824" y="710"/>
                  <a:pt x="1797" y="706"/>
                </a:cubicBezTo>
                <a:cubicBezTo>
                  <a:pt x="1679" y="698"/>
                  <a:pt x="1526" y="675"/>
                  <a:pt x="1388" y="619"/>
                </a:cubicBezTo>
                <a:cubicBezTo>
                  <a:pt x="1256" y="564"/>
                  <a:pt x="1157" y="487"/>
                  <a:pt x="1093" y="390"/>
                </a:cubicBezTo>
                <a:cubicBezTo>
                  <a:pt x="1029" y="487"/>
                  <a:pt x="929" y="564"/>
                  <a:pt x="797" y="619"/>
                </a:cubicBezTo>
                <a:cubicBezTo>
                  <a:pt x="603" y="698"/>
                  <a:pt x="380" y="710"/>
                  <a:pt x="265" y="710"/>
                </a:cubicBezTo>
                <a:cubicBezTo>
                  <a:pt x="240" y="710"/>
                  <a:pt x="216" y="710"/>
                  <a:pt x="195" y="708"/>
                </a:cubicBezTo>
                <a:cubicBezTo>
                  <a:pt x="182" y="708"/>
                  <a:pt x="174" y="707"/>
                  <a:pt x="172" y="707"/>
                </a:cubicBezTo>
                <a:cubicBezTo>
                  <a:pt x="157" y="706"/>
                  <a:pt x="144" y="702"/>
                  <a:pt x="133" y="694"/>
                </a:cubicBezTo>
                <a:cubicBezTo>
                  <a:pt x="112" y="684"/>
                  <a:pt x="98" y="667"/>
                  <a:pt x="94" y="639"/>
                </a:cubicBezTo>
                <a:cubicBezTo>
                  <a:pt x="93" y="634"/>
                  <a:pt x="93" y="630"/>
                  <a:pt x="93" y="626"/>
                </a:cubicBezTo>
                <a:cubicBezTo>
                  <a:pt x="93" y="625"/>
                  <a:pt x="93" y="624"/>
                  <a:pt x="93" y="622"/>
                </a:cubicBezTo>
                <a:close/>
                <a:moveTo>
                  <a:pt x="6710" y="1470"/>
                </a:moveTo>
                <a:cubicBezTo>
                  <a:pt x="6706" y="1471"/>
                  <a:pt x="6225" y="1501"/>
                  <a:pt x="5999" y="1291"/>
                </a:cubicBezTo>
                <a:cubicBezTo>
                  <a:pt x="5924" y="1221"/>
                  <a:pt x="5887" y="1132"/>
                  <a:pt x="5887" y="1020"/>
                </a:cubicBezTo>
                <a:cubicBezTo>
                  <a:pt x="5887" y="973"/>
                  <a:pt x="5849" y="934"/>
                  <a:pt x="5802" y="934"/>
                </a:cubicBezTo>
                <a:cubicBezTo>
                  <a:pt x="5755" y="934"/>
                  <a:pt x="5716" y="973"/>
                  <a:pt x="5716" y="1020"/>
                </a:cubicBezTo>
                <a:cubicBezTo>
                  <a:pt x="5716" y="1135"/>
                  <a:pt x="5679" y="1225"/>
                  <a:pt x="5602" y="1296"/>
                </a:cubicBezTo>
                <a:cubicBezTo>
                  <a:pt x="5450" y="1437"/>
                  <a:pt x="5184" y="1467"/>
                  <a:pt x="5024" y="1472"/>
                </a:cubicBezTo>
                <a:cubicBezTo>
                  <a:pt x="4871" y="1469"/>
                  <a:pt x="4573" y="1443"/>
                  <a:pt x="4410" y="1291"/>
                </a:cubicBezTo>
                <a:cubicBezTo>
                  <a:pt x="4335" y="1221"/>
                  <a:pt x="4298" y="1132"/>
                  <a:pt x="4298" y="1020"/>
                </a:cubicBezTo>
                <a:cubicBezTo>
                  <a:pt x="4298" y="973"/>
                  <a:pt x="4260" y="934"/>
                  <a:pt x="4212" y="934"/>
                </a:cubicBezTo>
                <a:cubicBezTo>
                  <a:pt x="4165" y="934"/>
                  <a:pt x="4127" y="973"/>
                  <a:pt x="4127" y="1020"/>
                </a:cubicBezTo>
                <a:cubicBezTo>
                  <a:pt x="4127" y="1134"/>
                  <a:pt x="4089" y="1225"/>
                  <a:pt x="4013" y="1296"/>
                </a:cubicBezTo>
                <a:cubicBezTo>
                  <a:pt x="3861" y="1436"/>
                  <a:pt x="3596" y="1467"/>
                  <a:pt x="3436" y="1472"/>
                </a:cubicBezTo>
                <a:cubicBezTo>
                  <a:pt x="3282" y="1469"/>
                  <a:pt x="2987" y="1442"/>
                  <a:pt x="2825" y="1291"/>
                </a:cubicBezTo>
                <a:cubicBezTo>
                  <a:pt x="2749" y="1220"/>
                  <a:pt x="2713" y="1132"/>
                  <a:pt x="2713" y="1020"/>
                </a:cubicBezTo>
                <a:cubicBezTo>
                  <a:pt x="2713" y="973"/>
                  <a:pt x="2674" y="934"/>
                  <a:pt x="2627" y="934"/>
                </a:cubicBezTo>
                <a:cubicBezTo>
                  <a:pt x="2580" y="934"/>
                  <a:pt x="2541" y="973"/>
                  <a:pt x="2541" y="1020"/>
                </a:cubicBezTo>
                <a:cubicBezTo>
                  <a:pt x="2541" y="1134"/>
                  <a:pt x="2504" y="1225"/>
                  <a:pt x="2427" y="1295"/>
                </a:cubicBezTo>
                <a:cubicBezTo>
                  <a:pt x="2273" y="1439"/>
                  <a:pt x="2000" y="1468"/>
                  <a:pt x="1842" y="1472"/>
                </a:cubicBezTo>
                <a:cubicBezTo>
                  <a:pt x="1701" y="1472"/>
                  <a:pt x="1373" y="1454"/>
                  <a:pt x="1198" y="1291"/>
                </a:cubicBezTo>
                <a:cubicBezTo>
                  <a:pt x="1123" y="1220"/>
                  <a:pt x="1086" y="1132"/>
                  <a:pt x="1086" y="1020"/>
                </a:cubicBezTo>
                <a:cubicBezTo>
                  <a:pt x="1086" y="972"/>
                  <a:pt x="1048" y="934"/>
                  <a:pt x="1001" y="934"/>
                </a:cubicBezTo>
                <a:lnTo>
                  <a:pt x="1001" y="934"/>
                </a:lnTo>
                <a:cubicBezTo>
                  <a:pt x="953" y="934"/>
                  <a:pt x="915" y="972"/>
                  <a:pt x="915" y="1020"/>
                </a:cubicBezTo>
                <a:cubicBezTo>
                  <a:pt x="915" y="1132"/>
                  <a:pt x="878" y="1220"/>
                  <a:pt x="803" y="1291"/>
                </a:cubicBezTo>
                <a:cubicBezTo>
                  <a:pt x="583" y="1496"/>
                  <a:pt x="117" y="1472"/>
                  <a:pt x="93" y="1470"/>
                </a:cubicBezTo>
                <a:cubicBezTo>
                  <a:pt x="93" y="1470"/>
                  <a:pt x="93" y="1470"/>
                  <a:pt x="93" y="1470"/>
                </a:cubicBezTo>
                <a:lnTo>
                  <a:pt x="92" y="1470"/>
                </a:lnTo>
                <a:cubicBezTo>
                  <a:pt x="45" y="1468"/>
                  <a:pt x="4" y="1503"/>
                  <a:pt x="0" y="1550"/>
                </a:cubicBezTo>
                <a:cubicBezTo>
                  <a:pt x="0" y="1552"/>
                  <a:pt x="1" y="1554"/>
                  <a:pt x="1" y="1556"/>
                </a:cubicBezTo>
                <a:lnTo>
                  <a:pt x="0" y="1556"/>
                </a:lnTo>
                <a:cubicBezTo>
                  <a:pt x="0" y="1557"/>
                  <a:pt x="0" y="1559"/>
                  <a:pt x="0" y="1560"/>
                </a:cubicBezTo>
                <a:cubicBezTo>
                  <a:pt x="1" y="1564"/>
                  <a:pt x="1" y="1568"/>
                  <a:pt x="2" y="1573"/>
                </a:cubicBezTo>
                <a:cubicBezTo>
                  <a:pt x="6" y="1601"/>
                  <a:pt x="20" y="1618"/>
                  <a:pt x="41" y="1628"/>
                </a:cubicBezTo>
                <a:cubicBezTo>
                  <a:pt x="52" y="1635"/>
                  <a:pt x="65" y="1640"/>
                  <a:pt x="80" y="1641"/>
                </a:cubicBezTo>
                <a:cubicBezTo>
                  <a:pt x="82" y="1642"/>
                  <a:pt x="90" y="1642"/>
                  <a:pt x="103" y="1643"/>
                </a:cubicBezTo>
                <a:cubicBezTo>
                  <a:pt x="124" y="1644"/>
                  <a:pt x="148" y="1644"/>
                  <a:pt x="173" y="1644"/>
                </a:cubicBezTo>
                <a:cubicBezTo>
                  <a:pt x="288" y="1644"/>
                  <a:pt x="511" y="1632"/>
                  <a:pt x="705" y="1553"/>
                </a:cubicBezTo>
                <a:cubicBezTo>
                  <a:pt x="837" y="1499"/>
                  <a:pt x="936" y="1421"/>
                  <a:pt x="1000" y="1324"/>
                </a:cubicBezTo>
                <a:cubicBezTo>
                  <a:pt x="1064" y="1421"/>
                  <a:pt x="1164" y="1499"/>
                  <a:pt x="1296" y="1553"/>
                </a:cubicBezTo>
                <a:cubicBezTo>
                  <a:pt x="1434" y="1609"/>
                  <a:pt x="1587" y="1632"/>
                  <a:pt x="1705" y="1640"/>
                </a:cubicBezTo>
                <a:cubicBezTo>
                  <a:pt x="1732" y="1644"/>
                  <a:pt x="1764" y="1644"/>
                  <a:pt x="1799" y="1644"/>
                </a:cubicBezTo>
                <a:lnTo>
                  <a:pt x="1814" y="1644"/>
                </a:lnTo>
                <a:lnTo>
                  <a:pt x="1828" y="1644"/>
                </a:lnTo>
                <a:cubicBezTo>
                  <a:pt x="1853" y="1644"/>
                  <a:pt x="1877" y="1644"/>
                  <a:pt x="1898" y="1643"/>
                </a:cubicBezTo>
                <a:cubicBezTo>
                  <a:pt x="1911" y="1642"/>
                  <a:pt x="1919" y="1642"/>
                  <a:pt x="1921" y="1641"/>
                </a:cubicBezTo>
                <a:cubicBezTo>
                  <a:pt x="1926" y="1641"/>
                  <a:pt x="1931" y="1640"/>
                  <a:pt x="1935" y="1639"/>
                </a:cubicBezTo>
                <a:cubicBezTo>
                  <a:pt x="2051" y="1630"/>
                  <a:pt x="2198" y="1607"/>
                  <a:pt x="2331" y="1553"/>
                </a:cubicBezTo>
                <a:cubicBezTo>
                  <a:pt x="2464" y="1498"/>
                  <a:pt x="2564" y="1421"/>
                  <a:pt x="2628" y="1323"/>
                </a:cubicBezTo>
                <a:cubicBezTo>
                  <a:pt x="2650" y="1356"/>
                  <a:pt x="2677" y="1387"/>
                  <a:pt x="2708" y="1416"/>
                </a:cubicBezTo>
                <a:cubicBezTo>
                  <a:pt x="2858" y="1556"/>
                  <a:pt x="3081" y="1611"/>
                  <a:pt x="3260" y="1632"/>
                </a:cubicBezTo>
                <a:cubicBezTo>
                  <a:pt x="3291" y="1644"/>
                  <a:pt x="3335" y="1644"/>
                  <a:pt x="3385" y="1644"/>
                </a:cubicBezTo>
                <a:cubicBezTo>
                  <a:pt x="3400" y="1644"/>
                  <a:pt x="3417" y="1644"/>
                  <a:pt x="3436" y="1643"/>
                </a:cubicBezTo>
                <a:cubicBezTo>
                  <a:pt x="3500" y="1644"/>
                  <a:pt x="3542" y="1642"/>
                  <a:pt x="3548" y="1641"/>
                </a:cubicBezTo>
                <a:cubicBezTo>
                  <a:pt x="3558" y="1641"/>
                  <a:pt x="3568" y="1638"/>
                  <a:pt x="3577" y="1634"/>
                </a:cubicBezTo>
                <a:cubicBezTo>
                  <a:pt x="3682" y="1622"/>
                  <a:pt x="3804" y="1599"/>
                  <a:pt x="3917" y="1553"/>
                </a:cubicBezTo>
                <a:cubicBezTo>
                  <a:pt x="4050" y="1498"/>
                  <a:pt x="4149" y="1421"/>
                  <a:pt x="4213" y="1323"/>
                </a:cubicBezTo>
                <a:cubicBezTo>
                  <a:pt x="4236" y="1356"/>
                  <a:pt x="4262" y="1387"/>
                  <a:pt x="4293" y="1416"/>
                </a:cubicBezTo>
                <a:cubicBezTo>
                  <a:pt x="4445" y="1557"/>
                  <a:pt x="4671" y="1612"/>
                  <a:pt x="4850" y="1632"/>
                </a:cubicBezTo>
                <a:cubicBezTo>
                  <a:pt x="4882" y="1644"/>
                  <a:pt x="4925" y="1644"/>
                  <a:pt x="4974" y="1644"/>
                </a:cubicBezTo>
                <a:cubicBezTo>
                  <a:pt x="4989" y="1644"/>
                  <a:pt x="5006" y="1644"/>
                  <a:pt x="5024" y="1643"/>
                </a:cubicBezTo>
                <a:cubicBezTo>
                  <a:pt x="5086" y="1644"/>
                  <a:pt x="5127" y="1642"/>
                  <a:pt x="5133" y="1641"/>
                </a:cubicBezTo>
                <a:cubicBezTo>
                  <a:pt x="5143" y="1641"/>
                  <a:pt x="5152" y="1638"/>
                  <a:pt x="5161" y="1634"/>
                </a:cubicBezTo>
                <a:cubicBezTo>
                  <a:pt x="5267" y="1623"/>
                  <a:pt x="5392" y="1600"/>
                  <a:pt x="5506" y="1553"/>
                </a:cubicBezTo>
                <a:cubicBezTo>
                  <a:pt x="5639" y="1498"/>
                  <a:pt x="5739" y="1421"/>
                  <a:pt x="5803" y="1323"/>
                </a:cubicBezTo>
                <a:cubicBezTo>
                  <a:pt x="5825" y="1356"/>
                  <a:pt x="5852" y="1387"/>
                  <a:pt x="5883" y="1416"/>
                </a:cubicBezTo>
                <a:cubicBezTo>
                  <a:pt x="6163" y="1678"/>
                  <a:pt x="6700" y="1643"/>
                  <a:pt x="6723" y="1641"/>
                </a:cubicBezTo>
                <a:cubicBezTo>
                  <a:pt x="6770" y="1638"/>
                  <a:pt x="6805" y="1597"/>
                  <a:pt x="6802" y="1550"/>
                </a:cubicBezTo>
                <a:cubicBezTo>
                  <a:pt x="6799" y="1503"/>
                  <a:pt x="6758" y="1468"/>
                  <a:pt x="6710" y="1470"/>
                </a:cubicBezTo>
                <a:close/>
              </a:path>
            </a:pathLst>
          </a:custGeom>
          <a:gradFill>
            <a:gsLst>
              <a:gs pos="36000">
                <a:srgbClr val="3171B5"/>
              </a:gs>
              <a:gs pos="73000">
                <a:srgbClr val="FFC721"/>
              </a:gs>
              <a:gs pos="100000">
                <a:srgbClr val="3171B5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sp>
        <p:nvSpPr>
          <p:cNvPr id="50" name="water_31513"/>
          <p:cNvSpPr>
            <a:spLocks noChangeAspect="1"/>
          </p:cNvSpPr>
          <p:nvPr/>
        </p:nvSpPr>
        <p:spPr bwMode="auto">
          <a:xfrm rot="10800000">
            <a:off x="6884131" y="4949454"/>
            <a:ext cx="2098467" cy="5361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97" h="1678">
                <a:moveTo>
                  <a:pt x="93" y="622"/>
                </a:moveTo>
                <a:lnTo>
                  <a:pt x="93" y="622"/>
                </a:lnTo>
                <a:cubicBezTo>
                  <a:pt x="93" y="620"/>
                  <a:pt x="93" y="618"/>
                  <a:pt x="93" y="616"/>
                </a:cubicBezTo>
                <a:cubicBezTo>
                  <a:pt x="96" y="569"/>
                  <a:pt x="137" y="534"/>
                  <a:pt x="184" y="536"/>
                </a:cubicBezTo>
                <a:lnTo>
                  <a:pt x="185" y="536"/>
                </a:lnTo>
                <a:lnTo>
                  <a:pt x="186" y="536"/>
                </a:lnTo>
                <a:cubicBezTo>
                  <a:pt x="210" y="538"/>
                  <a:pt x="675" y="562"/>
                  <a:pt x="895" y="357"/>
                </a:cubicBezTo>
                <a:cubicBezTo>
                  <a:pt x="971" y="286"/>
                  <a:pt x="1007" y="198"/>
                  <a:pt x="1007" y="86"/>
                </a:cubicBezTo>
                <a:cubicBezTo>
                  <a:pt x="1007" y="39"/>
                  <a:pt x="1046" y="0"/>
                  <a:pt x="1093" y="0"/>
                </a:cubicBezTo>
                <a:lnTo>
                  <a:pt x="1093" y="0"/>
                </a:lnTo>
                <a:cubicBezTo>
                  <a:pt x="1140" y="0"/>
                  <a:pt x="1179" y="39"/>
                  <a:pt x="1179" y="86"/>
                </a:cubicBezTo>
                <a:cubicBezTo>
                  <a:pt x="1179" y="198"/>
                  <a:pt x="1215" y="286"/>
                  <a:pt x="1291" y="357"/>
                </a:cubicBezTo>
                <a:cubicBezTo>
                  <a:pt x="1465" y="520"/>
                  <a:pt x="1793" y="538"/>
                  <a:pt x="1934" y="538"/>
                </a:cubicBezTo>
                <a:cubicBezTo>
                  <a:pt x="2092" y="534"/>
                  <a:pt x="2365" y="505"/>
                  <a:pt x="2520" y="361"/>
                </a:cubicBezTo>
                <a:cubicBezTo>
                  <a:pt x="2596" y="291"/>
                  <a:pt x="2633" y="200"/>
                  <a:pt x="2633" y="86"/>
                </a:cubicBezTo>
                <a:cubicBezTo>
                  <a:pt x="2633" y="39"/>
                  <a:pt x="2672" y="0"/>
                  <a:pt x="2719" y="0"/>
                </a:cubicBezTo>
                <a:cubicBezTo>
                  <a:pt x="2767" y="0"/>
                  <a:pt x="2805" y="39"/>
                  <a:pt x="2805" y="86"/>
                </a:cubicBezTo>
                <a:cubicBezTo>
                  <a:pt x="2805" y="198"/>
                  <a:pt x="2842" y="286"/>
                  <a:pt x="2917" y="357"/>
                </a:cubicBezTo>
                <a:cubicBezTo>
                  <a:pt x="3079" y="508"/>
                  <a:pt x="3374" y="535"/>
                  <a:pt x="3528" y="538"/>
                </a:cubicBezTo>
                <a:cubicBezTo>
                  <a:pt x="3688" y="533"/>
                  <a:pt x="3953" y="502"/>
                  <a:pt x="4105" y="361"/>
                </a:cubicBezTo>
                <a:cubicBezTo>
                  <a:pt x="4182" y="291"/>
                  <a:pt x="4219" y="200"/>
                  <a:pt x="4219" y="86"/>
                </a:cubicBezTo>
                <a:cubicBezTo>
                  <a:pt x="4219" y="39"/>
                  <a:pt x="4257" y="0"/>
                  <a:pt x="4305" y="0"/>
                </a:cubicBezTo>
                <a:cubicBezTo>
                  <a:pt x="4352" y="0"/>
                  <a:pt x="4390" y="39"/>
                  <a:pt x="4390" y="86"/>
                </a:cubicBezTo>
                <a:cubicBezTo>
                  <a:pt x="4390" y="198"/>
                  <a:pt x="4427" y="286"/>
                  <a:pt x="4502" y="357"/>
                </a:cubicBezTo>
                <a:cubicBezTo>
                  <a:pt x="4666" y="509"/>
                  <a:pt x="4964" y="535"/>
                  <a:pt x="5117" y="538"/>
                </a:cubicBezTo>
                <a:cubicBezTo>
                  <a:pt x="5276" y="533"/>
                  <a:pt x="5542" y="502"/>
                  <a:pt x="5695" y="361"/>
                </a:cubicBezTo>
                <a:cubicBezTo>
                  <a:pt x="5771" y="291"/>
                  <a:pt x="5808" y="200"/>
                  <a:pt x="5808" y="86"/>
                </a:cubicBezTo>
                <a:cubicBezTo>
                  <a:pt x="5808" y="39"/>
                  <a:pt x="5847" y="0"/>
                  <a:pt x="5894" y="0"/>
                </a:cubicBezTo>
                <a:cubicBezTo>
                  <a:pt x="5942" y="0"/>
                  <a:pt x="5980" y="39"/>
                  <a:pt x="5980" y="86"/>
                </a:cubicBezTo>
                <a:cubicBezTo>
                  <a:pt x="5980" y="198"/>
                  <a:pt x="6016" y="286"/>
                  <a:pt x="6092" y="357"/>
                </a:cubicBezTo>
                <a:cubicBezTo>
                  <a:pt x="6317" y="567"/>
                  <a:pt x="6798" y="537"/>
                  <a:pt x="6803" y="536"/>
                </a:cubicBezTo>
                <a:cubicBezTo>
                  <a:pt x="6850" y="534"/>
                  <a:pt x="6891" y="569"/>
                  <a:pt x="6894" y="616"/>
                </a:cubicBezTo>
                <a:cubicBezTo>
                  <a:pt x="6897" y="663"/>
                  <a:pt x="6862" y="704"/>
                  <a:pt x="6815" y="707"/>
                </a:cubicBezTo>
                <a:cubicBezTo>
                  <a:pt x="6792" y="709"/>
                  <a:pt x="6255" y="743"/>
                  <a:pt x="5975" y="482"/>
                </a:cubicBezTo>
                <a:cubicBezTo>
                  <a:pt x="5944" y="453"/>
                  <a:pt x="5917" y="422"/>
                  <a:pt x="5895" y="389"/>
                </a:cubicBezTo>
                <a:cubicBezTo>
                  <a:pt x="5831" y="487"/>
                  <a:pt x="5731" y="564"/>
                  <a:pt x="5598" y="619"/>
                </a:cubicBezTo>
                <a:cubicBezTo>
                  <a:pt x="5484" y="666"/>
                  <a:pt x="5360" y="689"/>
                  <a:pt x="5253" y="700"/>
                </a:cubicBezTo>
                <a:cubicBezTo>
                  <a:pt x="5244" y="704"/>
                  <a:pt x="5235" y="707"/>
                  <a:pt x="5225" y="707"/>
                </a:cubicBezTo>
                <a:cubicBezTo>
                  <a:pt x="5219" y="708"/>
                  <a:pt x="5178" y="710"/>
                  <a:pt x="5117" y="710"/>
                </a:cubicBezTo>
                <a:cubicBezTo>
                  <a:pt x="5098" y="710"/>
                  <a:pt x="5081" y="710"/>
                  <a:pt x="5066" y="710"/>
                </a:cubicBezTo>
                <a:cubicBezTo>
                  <a:pt x="5017" y="710"/>
                  <a:pt x="4974" y="710"/>
                  <a:pt x="4942" y="698"/>
                </a:cubicBezTo>
                <a:cubicBezTo>
                  <a:pt x="4763" y="678"/>
                  <a:pt x="4537" y="623"/>
                  <a:pt x="4386" y="482"/>
                </a:cubicBezTo>
                <a:cubicBezTo>
                  <a:pt x="4355" y="453"/>
                  <a:pt x="4328" y="422"/>
                  <a:pt x="4305" y="389"/>
                </a:cubicBezTo>
                <a:cubicBezTo>
                  <a:pt x="4241" y="487"/>
                  <a:pt x="4142" y="564"/>
                  <a:pt x="4009" y="619"/>
                </a:cubicBezTo>
                <a:cubicBezTo>
                  <a:pt x="3897" y="665"/>
                  <a:pt x="3774" y="688"/>
                  <a:pt x="3669" y="700"/>
                </a:cubicBezTo>
                <a:cubicBezTo>
                  <a:pt x="3660" y="704"/>
                  <a:pt x="3650" y="707"/>
                  <a:pt x="3640" y="707"/>
                </a:cubicBezTo>
                <a:cubicBezTo>
                  <a:pt x="3634" y="708"/>
                  <a:pt x="3592" y="710"/>
                  <a:pt x="3528" y="710"/>
                </a:cubicBezTo>
                <a:cubicBezTo>
                  <a:pt x="3510" y="710"/>
                  <a:pt x="3492" y="710"/>
                  <a:pt x="3477" y="710"/>
                </a:cubicBezTo>
                <a:cubicBezTo>
                  <a:pt x="3427" y="710"/>
                  <a:pt x="3383" y="710"/>
                  <a:pt x="3352" y="698"/>
                </a:cubicBezTo>
                <a:cubicBezTo>
                  <a:pt x="3173" y="677"/>
                  <a:pt x="2950" y="622"/>
                  <a:pt x="2800" y="482"/>
                </a:cubicBezTo>
                <a:cubicBezTo>
                  <a:pt x="2769" y="453"/>
                  <a:pt x="2742" y="422"/>
                  <a:pt x="2720" y="389"/>
                </a:cubicBezTo>
                <a:cubicBezTo>
                  <a:pt x="2656" y="487"/>
                  <a:pt x="2556" y="564"/>
                  <a:pt x="2423" y="619"/>
                </a:cubicBezTo>
                <a:cubicBezTo>
                  <a:pt x="2290" y="674"/>
                  <a:pt x="2144" y="696"/>
                  <a:pt x="2027" y="705"/>
                </a:cubicBezTo>
                <a:cubicBezTo>
                  <a:pt x="2023" y="706"/>
                  <a:pt x="2018" y="707"/>
                  <a:pt x="2013" y="707"/>
                </a:cubicBezTo>
                <a:cubicBezTo>
                  <a:pt x="2011" y="707"/>
                  <a:pt x="2003" y="708"/>
                  <a:pt x="1990" y="708"/>
                </a:cubicBezTo>
                <a:cubicBezTo>
                  <a:pt x="1969" y="710"/>
                  <a:pt x="1945" y="710"/>
                  <a:pt x="1920" y="710"/>
                </a:cubicBezTo>
                <a:cubicBezTo>
                  <a:pt x="1916" y="710"/>
                  <a:pt x="1911" y="710"/>
                  <a:pt x="1906" y="710"/>
                </a:cubicBezTo>
                <a:cubicBezTo>
                  <a:pt x="1901" y="710"/>
                  <a:pt x="1896" y="710"/>
                  <a:pt x="1891" y="710"/>
                </a:cubicBezTo>
                <a:cubicBezTo>
                  <a:pt x="1856" y="710"/>
                  <a:pt x="1824" y="710"/>
                  <a:pt x="1797" y="706"/>
                </a:cubicBezTo>
                <a:cubicBezTo>
                  <a:pt x="1679" y="698"/>
                  <a:pt x="1526" y="675"/>
                  <a:pt x="1388" y="619"/>
                </a:cubicBezTo>
                <a:cubicBezTo>
                  <a:pt x="1256" y="564"/>
                  <a:pt x="1157" y="487"/>
                  <a:pt x="1093" y="390"/>
                </a:cubicBezTo>
                <a:cubicBezTo>
                  <a:pt x="1029" y="487"/>
                  <a:pt x="929" y="564"/>
                  <a:pt x="797" y="619"/>
                </a:cubicBezTo>
                <a:cubicBezTo>
                  <a:pt x="603" y="698"/>
                  <a:pt x="380" y="710"/>
                  <a:pt x="265" y="710"/>
                </a:cubicBezTo>
                <a:cubicBezTo>
                  <a:pt x="240" y="710"/>
                  <a:pt x="216" y="710"/>
                  <a:pt x="195" y="708"/>
                </a:cubicBezTo>
                <a:cubicBezTo>
                  <a:pt x="182" y="708"/>
                  <a:pt x="174" y="707"/>
                  <a:pt x="172" y="707"/>
                </a:cubicBezTo>
                <a:cubicBezTo>
                  <a:pt x="157" y="706"/>
                  <a:pt x="144" y="702"/>
                  <a:pt x="133" y="694"/>
                </a:cubicBezTo>
                <a:cubicBezTo>
                  <a:pt x="112" y="684"/>
                  <a:pt x="98" y="667"/>
                  <a:pt x="94" y="639"/>
                </a:cubicBezTo>
                <a:cubicBezTo>
                  <a:pt x="93" y="634"/>
                  <a:pt x="93" y="630"/>
                  <a:pt x="93" y="626"/>
                </a:cubicBezTo>
                <a:cubicBezTo>
                  <a:pt x="93" y="625"/>
                  <a:pt x="93" y="624"/>
                  <a:pt x="93" y="622"/>
                </a:cubicBezTo>
                <a:close/>
                <a:moveTo>
                  <a:pt x="6710" y="1470"/>
                </a:moveTo>
                <a:cubicBezTo>
                  <a:pt x="6706" y="1471"/>
                  <a:pt x="6225" y="1501"/>
                  <a:pt x="5999" y="1291"/>
                </a:cubicBezTo>
                <a:cubicBezTo>
                  <a:pt x="5924" y="1221"/>
                  <a:pt x="5887" y="1132"/>
                  <a:pt x="5887" y="1020"/>
                </a:cubicBezTo>
                <a:cubicBezTo>
                  <a:pt x="5887" y="973"/>
                  <a:pt x="5849" y="934"/>
                  <a:pt x="5802" y="934"/>
                </a:cubicBezTo>
                <a:cubicBezTo>
                  <a:pt x="5755" y="934"/>
                  <a:pt x="5716" y="973"/>
                  <a:pt x="5716" y="1020"/>
                </a:cubicBezTo>
                <a:cubicBezTo>
                  <a:pt x="5716" y="1135"/>
                  <a:pt x="5679" y="1225"/>
                  <a:pt x="5602" y="1296"/>
                </a:cubicBezTo>
                <a:cubicBezTo>
                  <a:pt x="5450" y="1437"/>
                  <a:pt x="5184" y="1467"/>
                  <a:pt x="5024" y="1472"/>
                </a:cubicBezTo>
                <a:cubicBezTo>
                  <a:pt x="4871" y="1469"/>
                  <a:pt x="4573" y="1443"/>
                  <a:pt x="4410" y="1291"/>
                </a:cubicBezTo>
                <a:cubicBezTo>
                  <a:pt x="4335" y="1221"/>
                  <a:pt x="4298" y="1132"/>
                  <a:pt x="4298" y="1020"/>
                </a:cubicBezTo>
                <a:cubicBezTo>
                  <a:pt x="4298" y="973"/>
                  <a:pt x="4260" y="934"/>
                  <a:pt x="4212" y="934"/>
                </a:cubicBezTo>
                <a:cubicBezTo>
                  <a:pt x="4165" y="934"/>
                  <a:pt x="4127" y="973"/>
                  <a:pt x="4127" y="1020"/>
                </a:cubicBezTo>
                <a:cubicBezTo>
                  <a:pt x="4127" y="1134"/>
                  <a:pt x="4089" y="1225"/>
                  <a:pt x="4013" y="1296"/>
                </a:cubicBezTo>
                <a:cubicBezTo>
                  <a:pt x="3861" y="1436"/>
                  <a:pt x="3596" y="1467"/>
                  <a:pt x="3436" y="1472"/>
                </a:cubicBezTo>
                <a:cubicBezTo>
                  <a:pt x="3282" y="1469"/>
                  <a:pt x="2987" y="1442"/>
                  <a:pt x="2825" y="1291"/>
                </a:cubicBezTo>
                <a:cubicBezTo>
                  <a:pt x="2749" y="1220"/>
                  <a:pt x="2713" y="1132"/>
                  <a:pt x="2713" y="1020"/>
                </a:cubicBezTo>
                <a:cubicBezTo>
                  <a:pt x="2713" y="973"/>
                  <a:pt x="2674" y="934"/>
                  <a:pt x="2627" y="934"/>
                </a:cubicBezTo>
                <a:cubicBezTo>
                  <a:pt x="2580" y="934"/>
                  <a:pt x="2541" y="973"/>
                  <a:pt x="2541" y="1020"/>
                </a:cubicBezTo>
                <a:cubicBezTo>
                  <a:pt x="2541" y="1134"/>
                  <a:pt x="2504" y="1225"/>
                  <a:pt x="2427" y="1295"/>
                </a:cubicBezTo>
                <a:cubicBezTo>
                  <a:pt x="2273" y="1439"/>
                  <a:pt x="2000" y="1468"/>
                  <a:pt x="1842" y="1472"/>
                </a:cubicBezTo>
                <a:cubicBezTo>
                  <a:pt x="1701" y="1472"/>
                  <a:pt x="1373" y="1454"/>
                  <a:pt x="1198" y="1291"/>
                </a:cubicBezTo>
                <a:cubicBezTo>
                  <a:pt x="1123" y="1220"/>
                  <a:pt x="1086" y="1132"/>
                  <a:pt x="1086" y="1020"/>
                </a:cubicBezTo>
                <a:cubicBezTo>
                  <a:pt x="1086" y="972"/>
                  <a:pt x="1048" y="934"/>
                  <a:pt x="1001" y="934"/>
                </a:cubicBezTo>
                <a:lnTo>
                  <a:pt x="1001" y="934"/>
                </a:lnTo>
                <a:cubicBezTo>
                  <a:pt x="953" y="934"/>
                  <a:pt x="915" y="972"/>
                  <a:pt x="915" y="1020"/>
                </a:cubicBezTo>
                <a:cubicBezTo>
                  <a:pt x="915" y="1132"/>
                  <a:pt x="878" y="1220"/>
                  <a:pt x="803" y="1291"/>
                </a:cubicBezTo>
                <a:cubicBezTo>
                  <a:pt x="583" y="1496"/>
                  <a:pt x="117" y="1472"/>
                  <a:pt x="93" y="1470"/>
                </a:cubicBezTo>
                <a:cubicBezTo>
                  <a:pt x="93" y="1470"/>
                  <a:pt x="93" y="1470"/>
                  <a:pt x="93" y="1470"/>
                </a:cubicBezTo>
                <a:lnTo>
                  <a:pt x="92" y="1470"/>
                </a:lnTo>
                <a:cubicBezTo>
                  <a:pt x="45" y="1468"/>
                  <a:pt x="4" y="1503"/>
                  <a:pt x="0" y="1550"/>
                </a:cubicBezTo>
                <a:cubicBezTo>
                  <a:pt x="0" y="1552"/>
                  <a:pt x="1" y="1554"/>
                  <a:pt x="1" y="1556"/>
                </a:cubicBezTo>
                <a:lnTo>
                  <a:pt x="0" y="1556"/>
                </a:lnTo>
                <a:cubicBezTo>
                  <a:pt x="0" y="1557"/>
                  <a:pt x="0" y="1559"/>
                  <a:pt x="0" y="1560"/>
                </a:cubicBezTo>
                <a:cubicBezTo>
                  <a:pt x="1" y="1564"/>
                  <a:pt x="1" y="1568"/>
                  <a:pt x="2" y="1573"/>
                </a:cubicBezTo>
                <a:cubicBezTo>
                  <a:pt x="6" y="1601"/>
                  <a:pt x="20" y="1618"/>
                  <a:pt x="41" y="1628"/>
                </a:cubicBezTo>
                <a:cubicBezTo>
                  <a:pt x="52" y="1635"/>
                  <a:pt x="65" y="1640"/>
                  <a:pt x="80" y="1641"/>
                </a:cubicBezTo>
                <a:cubicBezTo>
                  <a:pt x="82" y="1642"/>
                  <a:pt x="90" y="1642"/>
                  <a:pt x="103" y="1643"/>
                </a:cubicBezTo>
                <a:cubicBezTo>
                  <a:pt x="124" y="1644"/>
                  <a:pt x="148" y="1644"/>
                  <a:pt x="173" y="1644"/>
                </a:cubicBezTo>
                <a:cubicBezTo>
                  <a:pt x="288" y="1644"/>
                  <a:pt x="511" y="1632"/>
                  <a:pt x="705" y="1553"/>
                </a:cubicBezTo>
                <a:cubicBezTo>
                  <a:pt x="837" y="1499"/>
                  <a:pt x="936" y="1421"/>
                  <a:pt x="1000" y="1324"/>
                </a:cubicBezTo>
                <a:cubicBezTo>
                  <a:pt x="1064" y="1421"/>
                  <a:pt x="1164" y="1499"/>
                  <a:pt x="1296" y="1553"/>
                </a:cubicBezTo>
                <a:cubicBezTo>
                  <a:pt x="1434" y="1609"/>
                  <a:pt x="1587" y="1632"/>
                  <a:pt x="1705" y="1640"/>
                </a:cubicBezTo>
                <a:cubicBezTo>
                  <a:pt x="1732" y="1644"/>
                  <a:pt x="1764" y="1644"/>
                  <a:pt x="1799" y="1644"/>
                </a:cubicBezTo>
                <a:lnTo>
                  <a:pt x="1814" y="1644"/>
                </a:lnTo>
                <a:lnTo>
                  <a:pt x="1828" y="1644"/>
                </a:lnTo>
                <a:cubicBezTo>
                  <a:pt x="1853" y="1644"/>
                  <a:pt x="1877" y="1644"/>
                  <a:pt x="1898" y="1643"/>
                </a:cubicBezTo>
                <a:cubicBezTo>
                  <a:pt x="1911" y="1642"/>
                  <a:pt x="1919" y="1642"/>
                  <a:pt x="1921" y="1641"/>
                </a:cubicBezTo>
                <a:cubicBezTo>
                  <a:pt x="1926" y="1641"/>
                  <a:pt x="1931" y="1640"/>
                  <a:pt x="1935" y="1639"/>
                </a:cubicBezTo>
                <a:cubicBezTo>
                  <a:pt x="2051" y="1630"/>
                  <a:pt x="2198" y="1607"/>
                  <a:pt x="2331" y="1553"/>
                </a:cubicBezTo>
                <a:cubicBezTo>
                  <a:pt x="2464" y="1498"/>
                  <a:pt x="2564" y="1421"/>
                  <a:pt x="2628" y="1323"/>
                </a:cubicBezTo>
                <a:cubicBezTo>
                  <a:pt x="2650" y="1356"/>
                  <a:pt x="2677" y="1387"/>
                  <a:pt x="2708" y="1416"/>
                </a:cubicBezTo>
                <a:cubicBezTo>
                  <a:pt x="2858" y="1556"/>
                  <a:pt x="3081" y="1611"/>
                  <a:pt x="3260" y="1632"/>
                </a:cubicBezTo>
                <a:cubicBezTo>
                  <a:pt x="3291" y="1644"/>
                  <a:pt x="3335" y="1644"/>
                  <a:pt x="3385" y="1644"/>
                </a:cubicBezTo>
                <a:cubicBezTo>
                  <a:pt x="3400" y="1644"/>
                  <a:pt x="3417" y="1644"/>
                  <a:pt x="3436" y="1643"/>
                </a:cubicBezTo>
                <a:cubicBezTo>
                  <a:pt x="3500" y="1644"/>
                  <a:pt x="3542" y="1642"/>
                  <a:pt x="3548" y="1641"/>
                </a:cubicBezTo>
                <a:cubicBezTo>
                  <a:pt x="3558" y="1641"/>
                  <a:pt x="3568" y="1638"/>
                  <a:pt x="3577" y="1634"/>
                </a:cubicBezTo>
                <a:cubicBezTo>
                  <a:pt x="3682" y="1622"/>
                  <a:pt x="3804" y="1599"/>
                  <a:pt x="3917" y="1553"/>
                </a:cubicBezTo>
                <a:cubicBezTo>
                  <a:pt x="4050" y="1498"/>
                  <a:pt x="4149" y="1421"/>
                  <a:pt x="4213" y="1323"/>
                </a:cubicBezTo>
                <a:cubicBezTo>
                  <a:pt x="4236" y="1356"/>
                  <a:pt x="4262" y="1387"/>
                  <a:pt x="4293" y="1416"/>
                </a:cubicBezTo>
                <a:cubicBezTo>
                  <a:pt x="4445" y="1557"/>
                  <a:pt x="4671" y="1612"/>
                  <a:pt x="4850" y="1632"/>
                </a:cubicBezTo>
                <a:cubicBezTo>
                  <a:pt x="4882" y="1644"/>
                  <a:pt x="4925" y="1644"/>
                  <a:pt x="4974" y="1644"/>
                </a:cubicBezTo>
                <a:cubicBezTo>
                  <a:pt x="4989" y="1644"/>
                  <a:pt x="5006" y="1644"/>
                  <a:pt x="5024" y="1643"/>
                </a:cubicBezTo>
                <a:cubicBezTo>
                  <a:pt x="5086" y="1644"/>
                  <a:pt x="5127" y="1642"/>
                  <a:pt x="5133" y="1641"/>
                </a:cubicBezTo>
                <a:cubicBezTo>
                  <a:pt x="5143" y="1641"/>
                  <a:pt x="5152" y="1638"/>
                  <a:pt x="5161" y="1634"/>
                </a:cubicBezTo>
                <a:cubicBezTo>
                  <a:pt x="5267" y="1623"/>
                  <a:pt x="5392" y="1600"/>
                  <a:pt x="5506" y="1553"/>
                </a:cubicBezTo>
                <a:cubicBezTo>
                  <a:pt x="5639" y="1498"/>
                  <a:pt x="5739" y="1421"/>
                  <a:pt x="5803" y="1323"/>
                </a:cubicBezTo>
                <a:cubicBezTo>
                  <a:pt x="5825" y="1356"/>
                  <a:pt x="5852" y="1387"/>
                  <a:pt x="5883" y="1416"/>
                </a:cubicBezTo>
                <a:cubicBezTo>
                  <a:pt x="6163" y="1678"/>
                  <a:pt x="6700" y="1643"/>
                  <a:pt x="6723" y="1641"/>
                </a:cubicBezTo>
                <a:cubicBezTo>
                  <a:pt x="6770" y="1638"/>
                  <a:pt x="6805" y="1597"/>
                  <a:pt x="6802" y="1550"/>
                </a:cubicBezTo>
                <a:cubicBezTo>
                  <a:pt x="6799" y="1503"/>
                  <a:pt x="6758" y="1468"/>
                  <a:pt x="6710" y="1470"/>
                </a:cubicBezTo>
                <a:close/>
              </a:path>
            </a:pathLst>
          </a:custGeom>
          <a:gradFill>
            <a:gsLst>
              <a:gs pos="36000">
                <a:srgbClr val="3171B5"/>
              </a:gs>
              <a:gs pos="73000">
                <a:srgbClr val="FFC721"/>
              </a:gs>
              <a:gs pos="100000">
                <a:srgbClr val="3171B5"/>
              </a:gs>
              <a:gs pos="0">
                <a:srgbClr val="FFC72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78404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873237" y="2148397"/>
            <a:ext cx="349103" cy="342452"/>
          </a:xfrm>
          <a:prstGeom prst="ellipse">
            <a:avLst/>
          </a:prstGeom>
          <a:pattFill prst="sphere">
            <a:fgClr>
              <a:srgbClr val="FFC721"/>
            </a:fgClr>
            <a:bgClr>
              <a:srgbClr val="C00000"/>
            </a:bgClr>
          </a:pattFill>
          <a:ln w="600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65454" y="2799185"/>
            <a:ext cx="356886" cy="350087"/>
          </a:xfrm>
          <a:prstGeom prst="ellipse">
            <a:avLst/>
          </a:prstGeom>
          <a:solidFill>
            <a:srgbClr val="FFC721"/>
          </a:solidFill>
          <a:ln w="600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38513" y="3459693"/>
            <a:ext cx="349103" cy="342452"/>
          </a:xfrm>
          <a:prstGeom prst="ellipse">
            <a:avLst/>
          </a:prstGeom>
          <a:pattFill prst="sphere">
            <a:fgClr>
              <a:srgbClr val="FFC721"/>
            </a:fgClr>
            <a:bgClr>
              <a:srgbClr val="C00000"/>
            </a:bgClr>
          </a:pattFill>
          <a:ln w="600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830730" y="4110481"/>
            <a:ext cx="356886" cy="350087"/>
          </a:xfrm>
          <a:prstGeom prst="ellipse">
            <a:avLst/>
          </a:prstGeom>
          <a:solidFill>
            <a:srgbClr val="FFC721"/>
          </a:solidFill>
          <a:ln w="600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627454" y="212151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7454" y="277994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27453" y="34328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27453" y="408568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3439" y="2608358"/>
            <a:ext cx="1015663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结论</a:t>
            </a:r>
            <a:endParaRPr lang="zh-CN" altLang="en-US" sz="5400" dirty="0">
              <a:solidFill>
                <a:schemeClr val="bg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156576" y="1"/>
            <a:ext cx="6270" cy="1909822"/>
          </a:xfrm>
          <a:prstGeom prst="line">
            <a:avLst/>
          </a:prstGeom>
          <a:ln w="44450"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流程图: 决策 21"/>
          <p:cNvSpPr/>
          <p:nvPr/>
        </p:nvSpPr>
        <p:spPr>
          <a:xfrm>
            <a:off x="874859" y="2134428"/>
            <a:ext cx="552821" cy="370390"/>
          </a:xfrm>
          <a:prstGeom prst="flowChartDecision">
            <a:avLst/>
          </a:prstGeom>
          <a:solidFill>
            <a:srgbClr val="3171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流程图: 决策 26"/>
          <p:cNvSpPr/>
          <p:nvPr/>
        </p:nvSpPr>
        <p:spPr>
          <a:xfrm>
            <a:off x="868592" y="4269823"/>
            <a:ext cx="552821" cy="370390"/>
          </a:xfrm>
          <a:prstGeom prst="flowChartDecision">
            <a:avLst/>
          </a:prstGeom>
          <a:solidFill>
            <a:srgbClr val="3171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56576" y="4884516"/>
            <a:ext cx="0" cy="1973484"/>
          </a:xfrm>
          <a:prstGeom prst="line">
            <a:avLst/>
          </a:prstGeom>
          <a:ln w="44450">
            <a:solidFill>
              <a:srgbClr val="FFC7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d31d36e1-d529-4c38-8ea3-033d89991705" descr="xRMAAB+LCAAAAAAABADdVc9vmzAU/l+89cYicJJCuNEwphy6VkrUHaYcPHCDNzCRMVOqKP/7bAIJLmQNO0zU4gKP9+P73nv2twcf+csWAxcsU8S4T9CGoXTBcQoMsIiAS4skMcAdoRGhmy8sK7Y5cL/vT2HNP98Ij+dZkrEnlBRYJqCEE5QcP91WkOL7yIhA8FLaLvkKt1auh+dnEuJVjFNc+6wI5R6NljGKhIc5MgUBRjYxpzjPK8PDj5845I0w15FeRR6LnB+CIIBzD85ksrKMeTgYYInDjEb/C6RzBch5MPUdFeSlZtd9vieUpEVauZV179GuYbLMo5FEUYKbbgvKMft9GqclbeX7kjNRIMhYirgouDcPN+cmTG5HJa4FjfBORNVggTL9CqRcvM79kj9O61Uu2znoEYmVxQJbB+t23NnbAB7dJJKJU/Krm3hKLGazxV+Ft4RUUZUmC6xVFjUgkRtT3uZ3MC4CW+Ed70dFRjRJdHX/rxxkgiaFCoIC/k3c9Rr3nUETuTgVOeZeGIq61X4fz2Zpbx3ZIzTYi1sNsz2Z4ZD7ZI7GNWDrH7ZPG3p3KPx1Lbt1Bz8NRMhW73fLseBkcCL0CuT8szN0EZraigjBAYoQtPuJEHz/IgQ1FqHWeLS5pbu3Txt6UoSuZaepCN2q97s3mU2ngxOhVyB93/ZnwxYhGyoiNB6gCPWToPH7l6CxxhLUGo82d3T39mlDT0rQtezW4vkD5y/JgMUTAAA=">
            <a:extLst>
              <a:ext uri="{FF2B5EF4-FFF2-40B4-BE49-F238E27FC236}">
                <a16:creationId xmlns:a16="http://schemas.microsoft.com/office/drawing/2014/main" xmlns="" id="{8BF35142-704B-49AE-A661-B356D4C3D311}"/>
              </a:ext>
            </a:extLst>
          </p:cNvPr>
          <p:cNvGrpSpPr>
            <a:grpSpLocks noChangeAspect="1"/>
          </p:cNvGrpSpPr>
          <p:nvPr/>
        </p:nvGrpSpPr>
        <p:grpSpPr>
          <a:xfrm>
            <a:off x="5153229" y="835118"/>
            <a:ext cx="6090950" cy="4905926"/>
            <a:chOff x="4085205" y="1814795"/>
            <a:chExt cx="4021590" cy="3239170"/>
          </a:xfrm>
        </p:grpSpPr>
        <p:sp>
          <p:nvSpPr>
            <p:cNvPr id="35" name="ValueBack2">
              <a:extLst>
                <a:ext uri="{FF2B5EF4-FFF2-40B4-BE49-F238E27FC236}">
                  <a16:creationId xmlns:a16="http://schemas.microsoft.com/office/drawing/2014/main" xmlns="" id="{83351836-6A53-460A-AB80-1AC49433F40C}"/>
                </a:ext>
              </a:extLst>
            </p:cNvPr>
            <p:cNvSpPr/>
            <p:nvPr/>
          </p:nvSpPr>
          <p:spPr bwMode="auto">
            <a:xfrm>
              <a:off x="5071798" y="1814795"/>
              <a:ext cx="2043515" cy="1492805"/>
            </a:xfrm>
            <a:custGeom>
              <a:avLst/>
              <a:gdLst>
                <a:gd name="T0" fmla="*/ 392 w 852"/>
                <a:gd name="T1" fmla="*/ 444 h 623"/>
                <a:gd name="T2" fmla="*/ 460 w 852"/>
                <a:gd name="T3" fmla="*/ 444 h 623"/>
                <a:gd name="T4" fmla="*/ 639 w 852"/>
                <a:gd name="T5" fmla="*/ 623 h 623"/>
                <a:gd name="T6" fmla="*/ 852 w 852"/>
                <a:gd name="T7" fmla="*/ 410 h 623"/>
                <a:gd name="T8" fmla="*/ 460 w 852"/>
                <a:gd name="T9" fmla="*/ 19 h 623"/>
                <a:gd name="T10" fmla="*/ 392 w 852"/>
                <a:gd name="T11" fmla="*/ 19 h 623"/>
                <a:gd name="T12" fmla="*/ 0 w 852"/>
                <a:gd name="T13" fmla="*/ 410 h 623"/>
                <a:gd name="T14" fmla="*/ 213 w 852"/>
                <a:gd name="T15" fmla="*/ 623 h 623"/>
                <a:gd name="T16" fmla="*/ 392 w 852"/>
                <a:gd name="T17" fmla="*/ 444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623">
                  <a:moveTo>
                    <a:pt x="392" y="444"/>
                  </a:moveTo>
                  <a:cubicBezTo>
                    <a:pt x="411" y="426"/>
                    <a:pt x="441" y="426"/>
                    <a:pt x="460" y="444"/>
                  </a:cubicBezTo>
                  <a:cubicBezTo>
                    <a:pt x="639" y="623"/>
                    <a:pt x="639" y="623"/>
                    <a:pt x="639" y="623"/>
                  </a:cubicBezTo>
                  <a:cubicBezTo>
                    <a:pt x="852" y="410"/>
                    <a:pt x="852" y="410"/>
                    <a:pt x="852" y="410"/>
                  </a:cubicBezTo>
                  <a:cubicBezTo>
                    <a:pt x="460" y="19"/>
                    <a:pt x="460" y="19"/>
                    <a:pt x="460" y="19"/>
                  </a:cubicBezTo>
                  <a:cubicBezTo>
                    <a:pt x="441" y="0"/>
                    <a:pt x="411" y="0"/>
                    <a:pt x="392" y="19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213" y="623"/>
                    <a:pt x="213" y="623"/>
                    <a:pt x="213" y="623"/>
                  </a:cubicBezTo>
                  <a:lnTo>
                    <a:pt x="392" y="444"/>
                  </a:lnTo>
                  <a:close/>
                </a:path>
              </a:pathLst>
            </a:custGeom>
            <a:noFill/>
            <a:ln w="76200">
              <a:solidFill>
                <a:srgbClr val="3171B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ValueBack1">
              <a:extLst>
                <a:ext uri="{FF2B5EF4-FFF2-40B4-BE49-F238E27FC236}">
                  <a16:creationId xmlns:a16="http://schemas.microsoft.com/office/drawing/2014/main" xmlns="" id="{7001B43B-DF9F-4A67-B454-AE5F227393DF}"/>
                </a:ext>
              </a:extLst>
            </p:cNvPr>
            <p:cNvSpPr/>
            <p:nvPr/>
          </p:nvSpPr>
          <p:spPr bwMode="auto">
            <a:xfrm>
              <a:off x="4085205" y="2786540"/>
              <a:ext cx="1493960" cy="2041206"/>
            </a:xfrm>
            <a:custGeom>
              <a:avLst/>
              <a:gdLst>
                <a:gd name="T0" fmla="*/ 444 w 623"/>
                <a:gd name="T1" fmla="*/ 460 h 852"/>
                <a:gd name="T2" fmla="*/ 444 w 623"/>
                <a:gd name="T3" fmla="*/ 392 h 852"/>
                <a:gd name="T4" fmla="*/ 623 w 623"/>
                <a:gd name="T5" fmla="*/ 213 h 852"/>
                <a:gd name="T6" fmla="*/ 410 w 623"/>
                <a:gd name="T7" fmla="*/ 0 h 852"/>
                <a:gd name="T8" fmla="*/ 19 w 623"/>
                <a:gd name="T9" fmla="*/ 392 h 852"/>
                <a:gd name="T10" fmla="*/ 19 w 623"/>
                <a:gd name="T11" fmla="*/ 460 h 852"/>
                <a:gd name="T12" fmla="*/ 410 w 623"/>
                <a:gd name="T13" fmla="*/ 852 h 852"/>
                <a:gd name="T14" fmla="*/ 623 w 623"/>
                <a:gd name="T15" fmla="*/ 639 h 852"/>
                <a:gd name="T16" fmla="*/ 444 w 623"/>
                <a:gd name="T17" fmla="*/ 46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3" h="852">
                  <a:moveTo>
                    <a:pt x="444" y="460"/>
                  </a:moveTo>
                  <a:cubicBezTo>
                    <a:pt x="426" y="441"/>
                    <a:pt x="426" y="411"/>
                    <a:pt x="444" y="392"/>
                  </a:cubicBezTo>
                  <a:cubicBezTo>
                    <a:pt x="623" y="213"/>
                    <a:pt x="623" y="213"/>
                    <a:pt x="623" y="213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0" y="411"/>
                    <a:pt x="0" y="441"/>
                    <a:pt x="19" y="460"/>
                  </a:cubicBezTo>
                  <a:cubicBezTo>
                    <a:pt x="410" y="852"/>
                    <a:pt x="410" y="852"/>
                    <a:pt x="410" y="852"/>
                  </a:cubicBezTo>
                  <a:cubicBezTo>
                    <a:pt x="623" y="639"/>
                    <a:pt x="623" y="639"/>
                    <a:pt x="623" y="639"/>
                  </a:cubicBezTo>
                  <a:lnTo>
                    <a:pt x="444" y="460"/>
                  </a:lnTo>
                  <a:close/>
                </a:path>
              </a:pathLst>
            </a:custGeom>
            <a:noFill/>
            <a:ln w="76200">
              <a:solidFill>
                <a:srgbClr val="3171B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ValueBack3">
              <a:extLst>
                <a:ext uri="{FF2B5EF4-FFF2-40B4-BE49-F238E27FC236}">
                  <a16:creationId xmlns:a16="http://schemas.microsoft.com/office/drawing/2014/main" xmlns="" id="{5C0A0F25-7D1E-4471-A510-A1F74D80634A}"/>
                </a:ext>
              </a:extLst>
            </p:cNvPr>
            <p:cNvSpPr/>
            <p:nvPr/>
          </p:nvSpPr>
          <p:spPr bwMode="auto">
            <a:xfrm>
              <a:off x="6612835" y="2797299"/>
              <a:ext cx="1493960" cy="2041206"/>
            </a:xfrm>
            <a:custGeom>
              <a:avLst/>
              <a:gdLst>
                <a:gd name="T0" fmla="*/ 0 w 623"/>
                <a:gd name="T1" fmla="*/ 213 h 852"/>
                <a:gd name="T2" fmla="*/ 179 w 623"/>
                <a:gd name="T3" fmla="*/ 392 h 852"/>
                <a:gd name="T4" fmla="*/ 179 w 623"/>
                <a:gd name="T5" fmla="*/ 460 h 852"/>
                <a:gd name="T6" fmla="*/ 0 w 623"/>
                <a:gd name="T7" fmla="*/ 639 h 852"/>
                <a:gd name="T8" fmla="*/ 213 w 623"/>
                <a:gd name="T9" fmla="*/ 852 h 852"/>
                <a:gd name="T10" fmla="*/ 604 w 623"/>
                <a:gd name="T11" fmla="*/ 460 h 852"/>
                <a:gd name="T12" fmla="*/ 604 w 623"/>
                <a:gd name="T13" fmla="*/ 392 h 852"/>
                <a:gd name="T14" fmla="*/ 213 w 623"/>
                <a:gd name="T15" fmla="*/ 0 h 852"/>
                <a:gd name="T16" fmla="*/ 0 w 623"/>
                <a:gd name="T17" fmla="*/ 213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3" h="852">
                  <a:moveTo>
                    <a:pt x="0" y="213"/>
                  </a:moveTo>
                  <a:cubicBezTo>
                    <a:pt x="179" y="392"/>
                    <a:pt x="179" y="392"/>
                    <a:pt x="179" y="392"/>
                  </a:cubicBezTo>
                  <a:cubicBezTo>
                    <a:pt x="197" y="411"/>
                    <a:pt x="197" y="441"/>
                    <a:pt x="179" y="460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213" y="852"/>
                    <a:pt x="213" y="852"/>
                    <a:pt x="213" y="852"/>
                  </a:cubicBezTo>
                  <a:cubicBezTo>
                    <a:pt x="604" y="460"/>
                    <a:pt x="604" y="460"/>
                    <a:pt x="604" y="460"/>
                  </a:cubicBezTo>
                  <a:cubicBezTo>
                    <a:pt x="623" y="441"/>
                    <a:pt x="623" y="411"/>
                    <a:pt x="604" y="392"/>
                  </a:cubicBezTo>
                  <a:cubicBezTo>
                    <a:pt x="213" y="0"/>
                    <a:pt x="213" y="0"/>
                    <a:pt x="213" y="0"/>
                  </a:cubicBezTo>
                  <a:lnTo>
                    <a:pt x="0" y="213"/>
                  </a:lnTo>
                  <a:close/>
                </a:path>
              </a:pathLst>
            </a:custGeom>
            <a:noFill/>
            <a:ln w="76200">
              <a:solidFill>
                <a:srgbClr val="3171B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ValueShape1">
              <a:extLst>
                <a:ext uri="{FF2B5EF4-FFF2-40B4-BE49-F238E27FC236}">
                  <a16:creationId xmlns:a16="http://schemas.microsoft.com/office/drawing/2014/main" xmlns="" id="{42B35BA3-8658-4405-9D2E-E9B0345D87CC}"/>
                </a:ext>
              </a:extLst>
            </p:cNvPr>
            <p:cNvSpPr/>
            <p:nvPr/>
          </p:nvSpPr>
          <p:spPr bwMode="auto">
            <a:xfrm>
              <a:off x="5117722" y="3307600"/>
              <a:ext cx="983658" cy="1020603"/>
            </a:xfrm>
            <a:custGeom>
              <a:avLst/>
              <a:gdLst>
                <a:gd name="T0" fmla="*/ 197 w 410"/>
                <a:gd name="T1" fmla="*/ 0 h 426"/>
                <a:gd name="T2" fmla="*/ 18 w 410"/>
                <a:gd name="T3" fmla="*/ 179 h 426"/>
                <a:gd name="T4" fmla="*/ 18 w 410"/>
                <a:gd name="T5" fmla="*/ 247 h 426"/>
                <a:gd name="T6" fmla="*/ 197 w 410"/>
                <a:gd name="T7" fmla="*/ 426 h 426"/>
                <a:gd name="T8" fmla="*/ 410 w 410"/>
                <a:gd name="T9" fmla="*/ 213 h 426"/>
                <a:gd name="T10" fmla="*/ 197 w 410"/>
                <a:gd name="T1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426">
                  <a:moveTo>
                    <a:pt x="197" y="0"/>
                  </a:moveTo>
                  <a:cubicBezTo>
                    <a:pt x="18" y="179"/>
                    <a:pt x="18" y="179"/>
                    <a:pt x="18" y="179"/>
                  </a:cubicBezTo>
                  <a:cubicBezTo>
                    <a:pt x="0" y="198"/>
                    <a:pt x="0" y="228"/>
                    <a:pt x="18" y="247"/>
                  </a:cubicBezTo>
                  <a:cubicBezTo>
                    <a:pt x="197" y="426"/>
                    <a:pt x="197" y="426"/>
                    <a:pt x="197" y="426"/>
                  </a:cubicBezTo>
                  <a:cubicBezTo>
                    <a:pt x="410" y="213"/>
                    <a:pt x="410" y="213"/>
                    <a:pt x="410" y="213"/>
                  </a:cubicBezTo>
                  <a:lnTo>
                    <a:pt x="197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chemeClr val="accent4">
                    <a:lumMod val="100000"/>
                  </a:schemeClr>
                </a:gs>
                <a:gs pos="100000">
                  <a:schemeClr val="bg1"/>
                </a:gs>
                <a:gs pos="24000">
                  <a:srgbClr val="CE1010"/>
                </a:gs>
              </a:gsLst>
              <a:lin ang="10800000" scaled="1"/>
              <a:tileRect/>
            </a:gradFill>
            <a:ln w="76200">
              <a:solidFill>
                <a:srgbClr val="FFC72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ValueShape3">
              <a:extLst>
                <a:ext uri="{FF2B5EF4-FFF2-40B4-BE49-F238E27FC236}">
                  <a16:creationId xmlns:a16="http://schemas.microsoft.com/office/drawing/2014/main" xmlns="" id="{388BADE6-E369-4DA6-9429-189A64812DA0}"/>
                </a:ext>
              </a:extLst>
            </p:cNvPr>
            <p:cNvSpPr/>
            <p:nvPr/>
          </p:nvSpPr>
          <p:spPr bwMode="auto">
            <a:xfrm>
              <a:off x="6101380" y="3307600"/>
              <a:ext cx="983658" cy="1020603"/>
            </a:xfrm>
            <a:custGeom>
              <a:avLst/>
              <a:gdLst>
                <a:gd name="T0" fmla="*/ 213 w 410"/>
                <a:gd name="T1" fmla="*/ 426 h 426"/>
                <a:gd name="T2" fmla="*/ 392 w 410"/>
                <a:gd name="T3" fmla="*/ 247 h 426"/>
                <a:gd name="T4" fmla="*/ 392 w 410"/>
                <a:gd name="T5" fmla="*/ 179 h 426"/>
                <a:gd name="T6" fmla="*/ 213 w 410"/>
                <a:gd name="T7" fmla="*/ 0 h 426"/>
                <a:gd name="T8" fmla="*/ 0 w 410"/>
                <a:gd name="T9" fmla="*/ 213 h 426"/>
                <a:gd name="T10" fmla="*/ 213 w 410"/>
                <a:gd name="T11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426">
                  <a:moveTo>
                    <a:pt x="213" y="426"/>
                  </a:moveTo>
                  <a:cubicBezTo>
                    <a:pt x="392" y="247"/>
                    <a:pt x="392" y="247"/>
                    <a:pt x="392" y="247"/>
                  </a:cubicBezTo>
                  <a:cubicBezTo>
                    <a:pt x="410" y="228"/>
                    <a:pt x="410" y="198"/>
                    <a:pt x="392" y="179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0" y="213"/>
                    <a:pt x="0" y="213"/>
                    <a:pt x="0" y="213"/>
                  </a:cubicBezTo>
                  <a:lnTo>
                    <a:pt x="213" y="426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CE1010"/>
                </a:gs>
                <a:gs pos="20000">
                  <a:schemeClr val="bg1"/>
                </a:gs>
                <a:gs pos="30000">
                  <a:srgbClr val="FFC721"/>
                </a:gs>
              </a:gsLst>
              <a:lin ang="10800000" scaled="1"/>
              <a:tileRect/>
            </a:gradFill>
            <a:ln w="76200">
              <a:solidFill>
                <a:srgbClr val="FFC72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ValueShape2">
              <a:extLst>
                <a:ext uri="{FF2B5EF4-FFF2-40B4-BE49-F238E27FC236}">
                  <a16:creationId xmlns:a16="http://schemas.microsoft.com/office/drawing/2014/main" xmlns="" id="{67F0D7F3-4AF9-49CA-9391-6B24001F8685}"/>
                </a:ext>
              </a:extLst>
            </p:cNvPr>
            <p:cNvSpPr/>
            <p:nvPr/>
          </p:nvSpPr>
          <p:spPr bwMode="auto">
            <a:xfrm>
              <a:off x="5589923" y="2835398"/>
              <a:ext cx="1022912" cy="982504"/>
            </a:xfrm>
            <a:custGeom>
              <a:avLst/>
              <a:gdLst>
                <a:gd name="T0" fmla="*/ 179 w 426"/>
                <a:gd name="T1" fmla="*/ 18 h 410"/>
                <a:gd name="T2" fmla="*/ 0 w 426"/>
                <a:gd name="T3" fmla="*/ 197 h 410"/>
                <a:gd name="T4" fmla="*/ 213 w 426"/>
                <a:gd name="T5" fmla="*/ 410 h 410"/>
                <a:gd name="T6" fmla="*/ 426 w 426"/>
                <a:gd name="T7" fmla="*/ 197 h 410"/>
                <a:gd name="T8" fmla="*/ 247 w 426"/>
                <a:gd name="T9" fmla="*/ 18 h 410"/>
                <a:gd name="T10" fmla="*/ 179 w 426"/>
                <a:gd name="T11" fmla="*/ 1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10">
                  <a:moveTo>
                    <a:pt x="179" y="18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213" y="410"/>
                    <a:pt x="213" y="410"/>
                    <a:pt x="213" y="410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247" y="18"/>
                    <a:pt x="247" y="18"/>
                    <a:pt x="247" y="18"/>
                  </a:cubicBezTo>
                  <a:cubicBezTo>
                    <a:pt x="228" y="0"/>
                    <a:pt x="198" y="0"/>
                    <a:pt x="179" y="18"/>
                  </a:cubicBezTo>
                  <a:close/>
                </a:path>
              </a:pathLst>
            </a:custGeom>
            <a:gradFill>
              <a:gsLst>
                <a:gs pos="56000">
                  <a:srgbClr val="FFC721"/>
                </a:gs>
                <a:gs pos="100000">
                  <a:schemeClr val="bg1"/>
                </a:gs>
                <a:gs pos="0">
                  <a:srgbClr val="CE1010"/>
                </a:gs>
              </a:gsLst>
              <a:lin ang="16200000" scaled="1"/>
            </a:gradFill>
            <a:ln w="76200">
              <a:solidFill>
                <a:srgbClr val="FFC72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ValueText1">
              <a:extLst>
                <a:ext uri="{FF2B5EF4-FFF2-40B4-BE49-F238E27FC236}">
                  <a16:creationId xmlns:a16="http://schemas.microsoft.com/office/drawing/2014/main" xmlns="" id="{BB60CC9A-D5B9-4694-AF2C-CB7AD1F6F2CB}"/>
                </a:ext>
              </a:extLst>
            </p:cNvPr>
            <p:cNvSpPr txBox="1"/>
            <p:nvPr/>
          </p:nvSpPr>
          <p:spPr>
            <a:xfrm>
              <a:off x="4423627" y="3670832"/>
              <a:ext cx="468868" cy="299108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  <a:endParaRPr lang="en-US" altLang="zh-CN" sz="3600" b="1" dirty="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ValueText2">
              <a:extLst>
                <a:ext uri="{FF2B5EF4-FFF2-40B4-BE49-F238E27FC236}">
                  <a16:creationId xmlns:a16="http://schemas.microsoft.com/office/drawing/2014/main" xmlns="" id="{5154F996-F177-45C3-BA15-7BEC25AB3FB8}"/>
                </a:ext>
              </a:extLst>
            </p:cNvPr>
            <p:cNvSpPr txBox="1"/>
            <p:nvPr/>
          </p:nvSpPr>
          <p:spPr>
            <a:xfrm>
              <a:off x="5866945" y="2320830"/>
              <a:ext cx="468868" cy="299108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FFC721"/>
                  </a:solidFill>
                  <a:latin typeface="Impact" panose="020B0806030902050204" pitchFamily="34" charset="0"/>
                </a:rPr>
                <a:t>57%</a:t>
              </a:r>
              <a:endParaRPr lang="en-US" altLang="zh-CN" sz="3600" b="1" dirty="0">
                <a:solidFill>
                  <a:srgbClr val="FFC72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ValueText3">
              <a:extLst>
                <a:ext uri="{FF2B5EF4-FFF2-40B4-BE49-F238E27FC236}">
                  <a16:creationId xmlns:a16="http://schemas.microsoft.com/office/drawing/2014/main" xmlns="" id="{737BF2DD-A2AA-49F2-8939-B5FB62A23D90}"/>
                </a:ext>
              </a:extLst>
            </p:cNvPr>
            <p:cNvSpPr txBox="1"/>
            <p:nvPr/>
          </p:nvSpPr>
          <p:spPr>
            <a:xfrm>
              <a:off x="7310265" y="3668347"/>
              <a:ext cx="468868" cy="299108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rgbClr val="FFC721"/>
                  </a:solidFill>
                  <a:latin typeface="Impact" panose="020B0806030902050204" pitchFamily="34" charset="0"/>
                </a:rPr>
                <a:t>72</a:t>
              </a:r>
              <a:r>
                <a:rPr lang="en-US" altLang="zh-CN" sz="3600" b="1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</a:p>
          </p:txBody>
        </p:sp>
        <p:sp>
          <p:nvSpPr>
            <p:cNvPr id="44" name="CustomText">
              <a:extLst>
                <a:ext uri="{FF2B5EF4-FFF2-40B4-BE49-F238E27FC236}">
                  <a16:creationId xmlns:a16="http://schemas.microsoft.com/office/drawing/2014/main" xmlns="" id="{9257E1C5-79E5-4697-80FA-F15A0457264E}"/>
                </a:ext>
              </a:extLst>
            </p:cNvPr>
            <p:cNvSpPr/>
            <p:nvPr/>
          </p:nvSpPr>
          <p:spPr>
            <a:xfrm>
              <a:off x="5302250" y="4535211"/>
              <a:ext cx="1587500" cy="303293"/>
            </a:xfrm>
            <a:prstGeom prst="rect">
              <a:avLst/>
            </a:prstGeom>
            <a:noFill/>
          </p:spPr>
          <p:txBody>
            <a:bodyPr wrap="square" lIns="90000" tIns="46800" rIns="90000" bIns="46800" anchor="b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strike="noStrike" kern="1200" cap="none" spc="0" normalizeH="0" baseline="0" noProof="0" dirty="0">
                  <a:solidFill>
                    <a:schemeClr val="bg1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5" name="CustomText1">
              <a:extLst>
                <a:ext uri="{FF2B5EF4-FFF2-40B4-BE49-F238E27FC236}">
                  <a16:creationId xmlns:a16="http://schemas.microsoft.com/office/drawing/2014/main" xmlns="" id="{9C68E1EC-792C-4EFF-8864-D50CF09CA8A8}"/>
                </a:ext>
              </a:extLst>
            </p:cNvPr>
            <p:cNvSpPr/>
            <p:nvPr/>
          </p:nvSpPr>
          <p:spPr>
            <a:xfrm>
              <a:off x="5302250" y="4810992"/>
              <a:ext cx="1587500" cy="24297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0004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89"/>
          <a:stretch/>
        </p:blipFill>
        <p:spPr>
          <a:xfrm>
            <a:off x="-1320760" y="1877256"/>
            <a:ext cx="6858000" cy="3628663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1529339" y="1708136"/>
            <a:ext cx="835342" cy="835342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52245" y="1567650"/>
            <a:ext cx="3718714" cy="3722240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07451" y="855232"/>
            <a:ext cx="23936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solidFill>
                  <a:schemeClr val="bg1"/>
                </a:solidFill>
                <a:latin typeface="Algerian" panose="04020705040A02060702" pitchFamily="82" charset="0"/>
                <a:ea typeface="站酷小薇LOGO体" panose="02010600010101010101" pitchFamily="50" charset="-122"/>
              </a:rPr>
              <a:t>2</a:t>
            </a:r>
            <a:endParaRPr lang="zh-CN" altLang="en-US" sz="28700" dirty="0">
              <a:solidFill>
                <a:schemeClr val="bg1"/>
              </a:solidFill>
              <a:latin typeface="Algerian" panose="04020705040A02060702" pitchFamily="82" charset="0"/>
              <a:ea typeface="站酷小薇LOGO体" panose="02010600010101010101" pitchFamily="50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9311602" y="0"/>
            <a:ext cx="0" cy="1593179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732130" y="1891402"/>
            <a:ext cx="451412" cy="451412"/>
          </a:xfrm>
          <a:prstGeom prst="ellipse">
            <a:avLst/>
          </a:prstGeom>
          <a:solidFill>
            <a:srgbClr val="FFC7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924344" y="4441706"/>
            <a:ext cx="1084204" cy="1082568"/>
            <a:chOff x="0" y="6227393"/>
            <a:chExt cx="1084204" cy="1082568"/>
          </a:xfrm>
        </p:grpSpPr>
        <p:sp>
          <p:nvSpPr>
            <p:cNvPr id="3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9" name="椭圆 3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54863" y="4175998"/>
            <a:ext cx="1501748" cy="1499481"/>
            <a:chOff x="0" y="6227393"/>
            <a:chExt cx="1084204" cy="1082568"/>
          </a:xfrm>
        </p:grpSpPr>
        <p:sp>
          <p:nvSpPr>
            <p:cNvPr id="4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2" name="椭圆 4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22138" y="4804097"/>
            <a:ext cx="1084204" cy="800467"/>
            <a:chOff x="0" y="6227393"/>
            <a:chExt cx="1084204" cy="1082568"/>
          </a:xfrm>
        </p:grpSpPr>
        <p:sp>
          <p:nvSpPr>
            <p:cNvPr id="4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8" name="椭圆 4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79605" y="4150469"/>
            <a:ext cx="1084204" cy="1082568"/>
            <a:chOff x="0" y="6227393"/>
            <a:chExt cx="1084204" cy="1082568"/>
          </a:xfrm>
        </p:grpSpPr>
        <p:sp>
          <p:nvSpPr>
            <p:cNvPr id="5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1" name="椭圆 5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53355" y="4537345"/>
            <a:ext cx="892218" cy="943257"/>
            <a:chOff x="0" y="6227393"/>
            <a:chExt cx="1084204" cy="1082568"/>
          </a:xfrm>
        </p:grpSpPr>
        <p:sp>
          <p:nvSpPr>
            <p:cNvPr id="5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4" name="椭圆 5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62466" y="4751580"/>
            <a:ext cx="989104" cy="910623"/>
            <a:chOff x="0" y="6227393"/>
            <a:chExt cx="1084204" cy="1082568"/>
          </a:xfrm>
        </p:grpSpPr>
        <p:sp>
          <p:nvSpPr>
            <p:cNvPr id="4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5" name="椭圆 4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7207682" y="1360594"/>
            <a:ext cx="4207840" cy="4162182"/>
          </a:xfrm>
          <a:prstGeom prst="ellipse">
            <a:avLst/>
          </a:prstGeom>
          <a:noFill/>
          <a:ln w="485775"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02688" y="2649785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猪事大顺</a:t>
            </a:r>
          </a:p>
          <a:p>
            <a:endParaRPr lang="zh-CN" altLang="en-US" sz="4800" dirty="0"/>
          </a:p>
        </p:txBody>
      </p:sp>
      <p:sp>
        <p:nvSpPr>
          <p:cNvPr id="58" name="文本框 57"/>
          <p:cNvSpPr txBox="1"/>
          <p:nvPr/>
        </p:nvSpPr>
        <p:spPr>
          <a:xfrm>
            <a:off x="3061202" y="2941347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4375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决策 16"/>
          <p:cNvSpPr/>
          <p:nvPr/>
        </p:nvSpPr>
        <p:spPr>
          <a:xfrm>
            <a:off x="11058700" y="4791919"/>
            <a:ext cx="617316" cy="1056462"/>
          </a:xfrm>
          <a:prstGeom prst="flowChartDecision">
            <a:avLst/>
          </a:prstGeom>
          <a:solidFill>
            <a:srgbClr val="FFC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89225" y="166262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你的标题</a:t>
            </a:r>
            <a:endParaRPr lang="zh-CN" altLang="en-US" sz="4400" dirty="0">
              <a:solidFill>
                <a:schemeClr val="bg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6547" y="2432061"/>
            <a:ext cx="503214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请输入你的内容请输入你的内容请输入你的内容</a:t>
            </a: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41721" y="1263017"/>
            <a:ext cx="2546431" cy="2546431"/>
          </a:xfrm>
          <a:prstGeom prst="ellipse">
            <a:avLst/>
          </a:prstGeom>
          <a:solidFill>
            <a:srgbClr val="FFC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57" y="734992"/>
            <a:ext cx="5856790" cy="585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94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ṡḻïdê">
            <a:extLst>
              <a:ext uri="{FF2B5EF4-FFF2-40B4-BE49-F238E27FC236}">
                <a16:creationId xmlns:a16="http://schemas.microsoft.com/office/drawing/2014/main" xmlns="" id="{EAC7F89E-FE19-4105-8973-07F4982F1BA9}"/>
              </a:ext>
            </a:extLst>
          </p:cNvPr>
          <p:cNvSpPr/>
          <p:nvPr/>
        </p:nvSpPr>
        <p:spPr>
          <a:xfrm rot="10800000">
            <a:off x="4300326" y="1842343"/>
            <a:ext cx="2112784" cy="1775074"/>
          </a:xfrm>
          <a:custGeom>
            <a:avLst/>
            <a:gdLst>
              <a:gd name="connsiteX0" fmla="*/ 370825 w 2466521"/>
              <a:gd name="connsiteY0" fmla="*/ 2072270 h 2072270"/>
              <a:gd name="connsiteX1" fmla="*/ 303147 w 2466521"/>
              <a:gd name="connsiteY1" fmla="*/ 2068853 h 2072270"/>
              <a:gd name="connsiteX2" fmla="*/ 284239 w 2466521"/>
              <a:gd name="connsiteY2" fmla="*/ 2066281 h 2072270"/>
              <a:gd name="connsiteX3" fmla="*/ 47099 w 2466521"/>
              <a:gd name="connsiteY3" fmla="*/ 1877727 h 2072270"/>
              <a:gd name="connsiteX4" fmla="*/ 62381 w 2466521"/>
              <a:gd name="connsiteY4" fmla="*/ 1481505 h 2072270"/>
              <a:gd name="connsiteX5" fmla="*/ 215929 w 2466521"/>
              <a:gd name="connsiteY5" fmla="*/ 1344762 h 2072270"/>
              <a:gd name="connsiteX6" fmla="*/ 307716 w 2466521"/>
              <a:gd name="connsiteY6" fmla="*/ 1313682 h 2072270"/>
              <a:gd name="connsiteX7" fmla="*/ 370825 w 2466521"/>
              <a:gd name="connsiteY7" fmla="*/ 1316868 h 2072270"/>
              <a:gd name="connsiteX8" fmla="*/ 1705439 w 2466521"/>
              <a:gd name="connsiteY8" fmla="*/ 112493 h 2072270"/>
              <a:gd name="connsiteX9" fmla="*/ 1709142 w 2466521"/>
              <a:gd name="connsiteY9" fmla="*/ 39163 h 2072270"/>
              <a:gd name="connsiteX10" fmla="*/ 1718451 w 2466521"/>
              <a:gd name="connsiteY10" fmla="*/ 53001 h 2072270"/>
              <a:gd name="connsiteX11" fmla="*/ 1815545 w 2466521"/>
              <a:gd name="connsiteY11" fmla="*/ 136486 h 2072270"/>
              <a:gd name="connsiteX12" fmla="*/ 2300446 w 2466521"/>
              <a:gd name="connsiteY12" fmla="*/ 155189 h 2072270"/>
              <a:gd name="connsiteX13" fmla="*/ 2403682 w 2466521"/>
              <a:gd name="connsiteY13" fmla="*/ 79431 h 2072270"/>
              <a:gd name="connsiteX14" fmla="*/ 2466521 w 2466521"/>
              <a:gd name="connsiteY14" fmla="*/ 0 h 2072270"/>
              <a:gd name="connsiteX15" fmla="*/ 2456941 w 2466521"/>
              <a:gd name="connsiteY15" fmla="*/ 189728 h 2072270"/>
              <a:gd name="connsiteX16" fmla="*/ 370825 w 2466521"/>
              <a:gd name="connsiteY16" fmla="*/ 2072270 h 207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66521" h="2072270">
                <a:moveTo>
                  <a:pt x="370825" y="2072270"/>
                </a:moveTo>
                <a:lnTo>
                  <a:pt x="303147" y="2068853"/>
                </a:lnTo>
                <a:lnTo>
                  <a:pt x="284239" y="2066281"/>
                </a:lnTo>
                <a:cubicBezTo>
                  <a:pt x="184305" y="2038557"/>
                  <a:pt x="98017" y="1971400"/>
                  <a:pt x="47099" y="1877727"/>
                </a:cubicBezTo>
                <a:cubicBezTo>
                  <a:pt x="-20793" y="1752830"/>
                  <a:pt x="-14929" y="1600802"/>
                  <a:pt x="62381" y="1481505"/>
                </a:cubicBezTo>
                <a:cubicBezTo>
                  <a:pt x="101036" y="1421857"/>
                  <a:pt x="154456" y="1375169"/>
                  <a:pt x="215929" y="1344762"/>
                </a:cubicBezTo>
                <a:lnTo>
                  <a:pt x="307716" y="1313682"/>
                </a:lnTo>
                <a:lnTo>
                  <a:pt x="370825" y="1316868"/>
                </a:lnTo>
                <a:cubicBezTo>
                  <a:pt x="1065430" y="1316868"/>
                  <a:pt x="1636739" y="788972"/>
                  <a:pt x="1705439" y="112493"/>
                </a:cubicBezTo>
                <a:lnTo>
                  <a:pt x="1709142" y="39163"/>
                </a:lnTo>
                <a:lnTo>
                  <a:pt x="1718451" y="53001"/>
                </a:lnTo>
                <a:cubicBezTo>
                  <a:pt x="1746512" y="84662"/>
                  <a:pt x="1779046" y="112833"/>
                  <a:pt x="1815545" y="136486"/>
                </a:cubicBezTo>
                <a:cubicBezTo>
                  <a:pt x="1961542" y="231099"/>
                  <a:pt x="2147595" y="238275"/>
                  <a:pt x="2300446" y="155189"/>
                </a:cubicBezTo>
                <a:cubicBezTo>
                  <a:pt x="2338659" y="134418"/>
                  <a:pt x="2373266" y="108837"/>
                  <a:pt x="2403682" y="79431"/>
                </a:cubicBezTo>
                <a:lnTo>
                  <a:pt x="2466521" y="0"/>
                </a:lnTo>
                <a:lnTo>
                  <a:pt x="2456941" y="189728"/>
                </a:lnTo>
                <a:cubicBezTo>
                  <a:pt x="2349556" y="1247124"/>
                  <a:pt x="1456552" y="2072270"/>
                  <a:pt x="370825" y="207227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7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solidFill>
                <a:srgbClr val="3171B5"/>
              </a:solidFill>
            </a:endParaRPr>
          </a:p>
        </p:txBody>
      </p:sp>
      <p:sp>
        <p:nvSpPr>
          <p:cNvPr id="6" name="íšliḋê">
            <a:extLst>
              <a:ext uri="{FF2B5EF4-FFF2-40B4-BE49-F238E27FC236}">
                <a16:creationId xmlns:a16="http://schemas.microsoft.com/office/drawing/2014/main" xmlns="" id="{5834BCF7-F345-4B14-B3FE-342E41B0AC9D}"/>
              </a:ext>
            </a:extLst>
          </p:cNvPr>
          <p:cNvSpPr/>
          <p:nvPr/>
        </p:nvSpPr>
        <p:spPr>
          <a:xfrm rot="10800000">
            <a:off x="6296841" y="1861421"/>
            <a:ext cx="1594833" cy="2055986"/>
          </a:xfrm>
          <a:custGeom>
            <a:avLst/>
            <a:gdLst>
              <a:gd name="connsiteX0" fmla="*/ 1807547 w 1861852"/>
              <a:gd name="connsiteY0" fmla="*/ 2400216 h 2400216"/>
              <a:gd name="connsiteX1" fmla="*/ 1674335 w 1861852"/>
              <a:gd name="connsiteY1" fmla="*/ 2379885 h 2400216"/>
              <a:gd name="connsiteX2" fmla="*/ 0 w 1861852"/>
              <a:gd name="connsiteY2" fmla="*/ 325545 h 2400216"/>
              <a:gd name="connsiteX3" fmla="*/ 1464 w 1861852"/>
              <a:gd name="connsiteY3" fmla="*/ 296556 h 2400216"/>
              <a:gd name="connsiteX4" fmla="*/ 3139 w 1861852"/>
              <a:gd name="connsiteY4" fmla="*/ 284239 h 2400216"/>
              <a:gd name="connsiteX5" fmla="*/ 191693 w 1861852"/>
              <a:gd name="connsiteY5" fmla="*/ 47099 h 2400216"/>
              <a:gd name="connsiteX6" fmla="*/ 587915 w 1861852"/>
              <a:gd name="connsiteY6" fmla="*/ 62381 h 2400216"/>
              <a:gd name="connsiteX7" fmla="*/ 724658 w 1861852"/>
              <a:gd name="connsiteY7" fmla="*/ 215929 h 2400216"/>
              <a:gd name="connsiteX8" fmla="*/ 756229 w 1861852"/>
              <a:gd name="connsiteY8" fmla="*/ 309165 h 2400216"/>
              <a:gd name="connsiteX9" fmla="*/ 755402 w 1861852"/>
              <a:gd name="connsiteY9" fmla="*/ 325545 h 2400216"/>
              <a:gd name="connsiteX10" fmla="*/ 1826575 w 1861852"/>
              <a:gd name="connsiteY10" fmla="*/ 1639830 h 2400216"/>
              <a:gd name="connsiteX11" fmla="*/ 1861852 w 1861852"/>
              <a:gd name="connsiteY11" fmla="*/ 1645214 h 2400216"/>
              <a:gd name="connsiteX12" fmla="*/ 1799125 w 1861852"/>
              <a:gd name="connsiteY12" fmla="*/ 1687413 h 2400216"/>
              <a:gd name="connsiteX13" fmla="*/ 1715640 w 1861852"/>
              <a:gd name="connsiteY13" fmla="*/ 1784507 h 2400216"/>
              <a:gd name="connsiteX14" fmla="*/ 1696937 w 1861852"/>
              <a:gd name="connsiteY14" fmla="*/ 2269408 h 2400216"/>
              <a:gd name="connsiteX15" fmla="*/ 1772695 w 1861852"/>
              <a:gd name="connsiteY15" fmla="*/ 2372644 h 2400216"/>
              <a:gd name="connsiteX16" fmla="*/ 1807547 w 1861852"/>
              <a:gd name="connsiteY16" fmla="*/ 2400216 h 240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1852" h="2400216">
                <a:moveTo>
                  <a:pt x="1807547" y="2400216"/>
                </a:moveTo>
                <a:lnTo>
                  <a:pt x="1674335" y="2379885"/>
                </a:lnTo>
                <a:cubicBezTo>
                  <a:pt x="718794" y="2184353"/>
                  <a:pt x="0" y="1338891"/>
                  <a:pt x="0" y="325545"/>
                </a:cubicBezTo>
                <a:lnTo>
                  <a:pt x="1464" y="296556"/>
                </a:lnTo>
                <a:lnTo>
                  <a:pt x="3139" y="284239"/>
                </a:lnTo>
                <a:cubicBezTo>
                  <a:pt x="30863" y="184305"/>
                  <a:pt x="98020" y="98017"/>
                  <a:pt x="191693" y="47099"/>
                </a:cubicBezTo>
                <a:cubicBezTo>
                  <a:pt x="316590" y="-20793"/>
                  <a:pt x="468618" y="-14929"/>
                  <a:pt x="587915" y="62381"/>
                </a:cubicBezTo>
                <a:cubicBezTo>
                  <a:pt x="647564" y="101036"/>
                  <a:pt x="694251" y="154456"/>
                  <a:pt x="724658" y="215929"/>
                </a:cubicBezTo>
                <a:lnTo>
                  <a:pt x="756229" y="309165"/>
                </a:lnTo>
                <a:lnTo>
                  <a:pt x="755402" y="325545"/>
                </a:lnTo>
                <a:cubicBezTo>
                  <a:pt x="755402" y="973843"/>
                  <a:pt x="1215258" y="1514736"/>
                  <a:pt x="1826575" y="1639830"/>
                </a:cubicBezTo>
                <a:lnTo>
                  <a:pt x="1861852" y="1645214"/>
                </a:lnTo>
                <a:lnTo>
                  <a:pt x="1799125" y="1687413"/>
                </a:lnTo>
                <a:cubicBezTo>
                  <a:pt x="1767464" y="1715474"/>
                  <a:pt x="1739293" y="1748008"/>
                  <a:pt x="1715640" y="1784507"/>
                </a:cubicBezTo>
                <a:cubicBezTo>
                  <a:pt x="1621027" y="1930504"/>
                  <a:pt x="1613851" y="2116557"/>
                  <a:pt x="1696937" y="2269408"/>
                </a:cubicBezTo>
                <a:cubicBezTo>
                  <a:pt x="1717709" y="2307621"/>
                  <a:pt x="1743290" y="2342228"/>
                  <a:pt x="1772695" y="2372644"/>
                </a:cubicBezTo>
                <a:lnTo>
                  <a:pt x="1807547" y="2400216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C7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7" name="iSļiďê">
            <a:extLst>
              <a:ext uri="{FF2B5EF4-FFF2-40B4-BE49-F238E27FC236}">
                <a16:creationId xmlns:a16="http://schemas.microsoft.com/office/drawing/2014/main" xmlns="" id="{CC1C8FA5-8FBE-48A8-9A6F-77887CFC98FF}"/>
              </a:ext>
            </a:extLst>
          </p:cNvPr>
          <p:cNvSpPr/>
          <p:nvPr/>
        </p:nvSpPr>
        <p:spPr>
          <a:xfrm rot="10800000">
            <a:off x="4308164" y="3509481"/>
            <a:ext cx="1578547" cy="1902533"/>
          </a:xfrm>
          <a:custGeom>
            <a:avLst/>
            <a:gdLst>
              <a:gd name="connsiteX0" fmla="*/ 1444238 w 1842839"/>
              <a:gd name="connsiteY0" fmla="*/ 2220782 h 2221070"/>
              <a:gd name="connsiteX1" fmla="*/ 1248227 w 1842839"/>
              <a:gd name="connsiteY1" fmla="*/ 2158690 h 2221070"/>
              <a:gd name="connsiteX2" fmla="*/ 1111484 w 1842839"/>
              <a:gd name="connsiteY2" fmla="*/ 2005141 h 2221070"/>
              <a:gd name="connsiteX3" fmla="*/ 1091568 w 1842839"/>
              <a:gd name="connsiteY3" fmla="*/ 1946324 h 2221070"/>
              <a:gd name="connsiteX4" fmla="*/ 1090906 w 1842839"/>
              <a:gd name="connsiteY4" fmla="*/ 1933225 h 2221070"/>
              <a:gd name="connsiteX5" fmla="*/ 1073259 w 1842839"/>
              <a:gd name="connsiteY5" fmla="*/ 1817593 h 2221070"/>
              <a:gd name="connsiteX6" fmla="*/ 1072426 w 1842839"/>
              <a:gd name="connsiteY6" fmla="*/ 1803275 h 2221070"/>
              <a:gd name="connsiteX7" fmla="*/ 1071057 w 1842839"/>
              <a:gd name="connsiteY7" fmla="*/ 1803169 h 2221070"/>
              <a:gd name="connsiteX8" fmla="*/ 1070577 w 1842839"/>
              <a:gd name="connsiteY8" fmla="*/ 1800023 h 2221070"/>
              <a:gd name="connsiteX9" fmla="*/ 26659 w 1842839"/>
              <a:gd name="connsiteY9" fmla="*/ 756105 h 2221070"/>
              <a:gd name="connsiteX10" fmla="*/ 0 w 1842839"/>
              <a:gd name="connsiteY10" fmla="*/ 752036 h 2221070"/>
              <a:gd name="connsiteX11" fmla="*/ 71201 w 1842839"/>
              <a:gd name="connsiteY11" fmla="*/ 704136 h 2221070"/>
              <a:gd name="connsiteX12" fmla="*/ 154686 w 1842839"/>
              <a:gd name="connsiteY12" fmla="*/ 607042 h 2221070"/>
              <a:gd name="connsiteX13" fmla="*/ 173389 w 1842839"/>
              <a:gd name="connsiteY13" fmla="*/ 122141 h 2221070"/>
              <a:gd name="connsiteX14" fmla="*/ 97631 w 1842839"/>
              <a:gd name="connsiteY14" fmla="*/ 18905 h 2221070"/>
              <a:gd name="connsiteX15" fmla="*/ 73735 w 1842839"/>
              <a:gd name="connsiteY15" fmla="*/ 0 h 2221070"/>
              <a:gd name="connsiteX16" fmla="*/ 178899 w 1842839"/>
              <a:gd name="connsiteY16" fmla="*/ 16050 h 2221070"/>
              <a:gd name="connsiteX17" fmla="*/ 1842408 w 1842839"/>
              <a:gd name="connsiteY17" fmla="*/ 1855990 h 2221070"/>
              <a:gd name="connsiteX18" fmla="*/ 1842839 w 1842839"/>
              <a:gd name="connsiteY18" fmla="*/ 1864516 h 2221070"/>
              <a:gd name="connsiteX19" fmla="*/ 1833003 w 1842839"/>
              <a:gd name="connsiteY19" fmla="*/ 1936832 h 2221070"/>
              <a:gd name="connsiteX20" fmla="*/ 1644449 w 1842839"/>
              <a:gd name="connsiteY20" fmla="*/ 2173972 h 2221070"/>
              <a:gd name="connsiteX21" fmla="*/ 1444238 w 1842839"/>
              <a:gd name="connsiteY21" fmla="*/ 2220782 h 222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2839" h="2221070">
                <a:moveTo>
                  <a:pt x="1444238" y="2220782"/>
                </a:moveTo>
                <a:cubicBezTo>
                  <a:pt x="1375707" y="2218139"/>
                  <a:pt x="1307876" y="2197345"/>
                  <a:pt x="1248227" y="2158690"/>
                </a:cubicBezTo>
                <a:cubicBezTo>
                  <a:pt x="1188579" y="2120035"/>
                  <a:pt x="1141891" y="2066615"/>
                  <a:pt x="1111484" y="2005141"/>
                </a:cubicBezTo>
                <a:lnTo>
                  <a:pt x="1091568" y="1946324"/>
                </a:lnTo>
                <a:lnTo>
                  <a:pt x="1090906" y="1933225"/>
                </a:lnTo>
                <a:lnTo>
                  <a:pt x="1073259" y="1817593"/>
                </a:lnTo>
                <a:lnTo>
                  <a:pt x="1072426" y="1803275"/>
                </a:lnTo>
                <a:lnTo>
                  <a:pt x="1071057" y="1803169"/>
                </a:lnTo>
                <a:lnTo>
                  <a:pt x="1070577" y="1800023"/>
                </a:lnTo>
                <a:cubicBezTo>
                  <a:pt x="963354" y="1276037"/>
                  <a:pt x="550645" y="863328"/>
                  <a:pt x="26659" y="756105"/>
                </a:cubicBezTo>
                <a:lnTo>
                  <a:pt x="0" y="752036"/>
                </a:lnTo>
                <a:lnTo>
                  <a:pt x="71201" y="704136"/>
                </a:lnTo>
                <a:cubicBezTo>
                  <a:pt x="102862" y="676075"/>
                  <a:pt x="131033" y="643541"/>
                  <a:pt x="154686" y="607042"/>
                </a:cubicBezTo>
                <a:cubicBezTo>
                  <a:pt x="249299" y="461045"/>
                  <a:pt x="256475" y="274992"/>
                  <a:pt x="173389" y="122141"/>
                </a:cubicBezTo>
                <a:cubicBezTo>
                  <a:pt x="152618" y="83928"/>
                  <a:pt x="127037" y="49321"/>
                  <a:pt x="97631" y="18905"/>
                </a:cubicBezTo>
                <a:lnTo>
                  <a:pt x="73735" y="0"/>
                </a:lnTo>
                <a:lnTo>
                  <a:pt x="178899" y="16050"/>
                </a:lnTo>
                <a:cubicBezTo>
                  <a:pt x="1066187" y="197616"/>
                  <a:pt x="1749341" y="939580"/>
                  <a:pt x="1842408" y="1855990"/>
                </a:cubicBezTo>
                <a:lnTo>
                  <a:pt x="1842839" y="1864516"/>
                </a:lnTo>
                <a:lnTo>
                  <a:pt x="1833003" y="1936832"/>
                </a:lnTo>
                <a:cubicBezTo>
                  <a:pt x="1805279" y="2036766"/>
                  <a:pt x="1738122" y="2123054"/>
                  <a:pt x="1644449" y="2173972"/>
                </a:cubicBezTo>
                <a:cubicBezTo>
                  <a:pt x="1582001" y="2207918"/>
                  <a:pt x="1512769" y="2223425"/>
                  <a:pt x="1444238" y="2220782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7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8" name="iṩļîḓè">
            <a:extLst>
              <a:ext uri="{FF2B5EF4-FFF2-40B4-BE49-F238E27FC236}">
                <a16:creationId xmlns:a16="http://schemas.microsoft.com/office/drawing/2014/main" xmlns="" id="{4D2E4964-4B45-4AF9-841C-F261203C44D3}"/>
              </a:ext>
            </a:extLst>
          </p:cNvPr>
          <p:cNvSpPr/>
          <p:nvPr/>
        </p:nvSpPr>
        <p:spPr>
          <a:xfrm rot="10800000">
            <a:off x="5763184" y="3805353"/>
            <a:ext cx="2116163" cy="1629404"/>
          </a:xfrm>
          <a:custGeom>
            <a:avLst/>
            <a:gdLst>
              <a:gd name="connsiteX0" fmla="*/ 756723 w 2470467"/>
              <a:gd name="connsiteY0" fmla="*/ 1902212 h 1902212"/>
              <a:gd name="connsiteX1" fmla="*/ 717833 w 2470467"/>
              <a:gd name="connsiteY1" fmla="*/ 1844405 h 1902212"/>
              <a:gd name="connsiteX2" fmla="*/ 620739 w 2470467"/>
              <a:gd name="connsiteY2" fmla="*/ 1760920 h 1902212"/>
              <a:gd name="connsiteX3" fmla="*/ 135838 w 2470467"/>
              <a:gd name="connsiteY3" fmla="*/ 1742217 h 1902212"/>
              <a:gd name="connsiteX4" fmla="*/ 32602 w 2470467"/>
              <a:gd name="connsiteY4" fmla="*/ 1817975 h 1902212"/>
              <a:gd name="connsiteX5" fmla="*/ 0 w 2470467"/>
              <a:gd name="connsiteY5" fmla="*/ 1859186 h 1902212"/>
              <a:gd name="connsiteX6" fmla="*/ 28211 w 2470467"/>
              <a:gd name="connsiteY6" fmla="*/ 1674335 h 1902212"/>
              <a:gd name="connsiteX7" fmla="*/ 2082551 w 2470467"/>
              <a:gd name="connsiteY7" fmla="*/ 0 h 1902212"/>
              <a:gd name="connsiteX8" fmla="*/ 2195875 w 2470467"/>
              <a:gd name="connsiteY8" fmla="*/ 5722 h 1902212"/>
              <a:gd name="connsiteX9" fmla="*/ 2280810 w 2470467"/>
              <a:gd name="connsiteY9" fmla="*/ 41993 h 1902212"/>
              <a:gd name="connsiteX10" fmla="*/ 2423369 w 2470467"/>
              <a:gd name="connsiteY10" fmla="*/ 190157 h 1902212"/>
              <a:gd name="connsiteX11" fmla="*/ 2408087 w 2470467"/>
              <a:gd name="connsiteY11" fmla="*/ 586379 h 1902212"/>
              <a:gd name="connsiteX12" fmla="*/ 2157128 w 2470467"/>
              <a:gd name="connsiteY12" fmla="*/ 756107 h 1902212"/>
              <a:gd name="connsiteX13" fmla="*/ 2128954 w 2470467"/>
              <a:gd name="connsiteY13" fmla="*/ 757745 h 1902212"/>
              <a:gd name="connsiteX14" fmla="*/ 2082551 w 2470467"/>
              <a:gd name="connsiteY14" fmla="*/ 755402 h 1902212"/>
              <a:gd name="connsiteX15" fmla="*/ 768266 w 2470467"/>
              <a:gd name="connsiteY15" fmla="*/ 1826575 h 1902212"/>
              <a:gd name="connsiteX16" fmla="*/ 756723 w 2470467"/>
              <a:gd name="connsiteY16" fmla="*/ 1902212 h 190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0467" h="1902212">
                <a:moveTo>
                  <a:pt x="756723" y="1902212"/>
                </a:moveTo>
                <a:lnTo>
                  <a:pt x="717833" y="1844405"/>
                </a:lnTo>
                <a:cubicBezTo>
                  <a:pt x="689772" y="1812744"/>
                  <a:pt x="657238" y="1784573"/>
                  <a:pt x="620739" y="1760920"/>
                </a:cubicBezTo>
                <a:cubicBezTo>
                  <a:pt x="474742" y="1666307"/>
                  <a:pt x="288689" y="1659131"/>
                  <a:pt x="135838" y="1742217"/>
                </a:cubicBezTo>
                <a:cubicBezTo>
                  <a:pt x="97625" y="1762989"/>
                  <a:pt x="63018" y="1788570"/>
                  <a:pt x="32602" y="1817975"/>
                </a:cubicBezTo>
                <a:lnTo>
                  <a:pt x="0" y="1859186"/>
                </a:lnTo>
                <a:lnTo>
                  <a:pt x="28211" y="1674335"/>
                </a:lnTo>
                <a:cubicBezTo>
                  <a:pt x="223744" y="718794"/>
                  <a:pt x="1069206" y="0"/>
                  <a:pt x="2082551" y="0"/>
                </a:cubicBezTo>
                <a:lnTo>
                  <a:pt x="2195875" y="5722"/>
                </a:lnTo>
                <a:lnTo>
                  <a:pt x="2280810" y="41993"/>
                </a:lnTo>
                <a:cubicBezTo>
                  <a:pt x="2339758" y="77045"/>
                  <a:pt x="2389424" y="127708"/>
                  <a:pt x="2423369" y="190157"/>
                </a:cubicBezTo>
                <a:cubicBezTo>
                  <a:pt x="2491261" y="315054"/>
                  <a:pt x="2485397" y="467082"/>
                  <a:pt x="2408087" y="586379"/>
                </a:cubicBezTo>
                <a:cubicBezTo>
                  <a:pt x="2350105" y="675852"/>
                  <a:pt x="2258900" y="736163"/>
                  <a:pt x="2157128" y="756107"/>
                </a:cubicBezTo>
                <a:lnTo>
                  <a:pt x="2128954" y="757745"/>
                </a:lnTo>
                <a:lnTo>
                  <a:pt x="2082551" y="755402"/>
                </a:lnTo>
                <a:cubicBezTo>
                  <a:pt x="1434253" y="755402"/>
                  <a:pt x="893360" y="1215258"/>
                  <a:pt x="768266" y="1826575"/>
                </a:cubicBezTo>
                <a:lnTo>
                  <a:pt x="756723" y="1902212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C72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0" name="îšľïdè">
            <a:extLst>
              <a:ext uri="{FF2B5EF4-FFF2-40B4-BE49-F238E27FC236}">
                <a16:creationId xmlns:a16="http://schemas.microsoft.com/office/drawing/2014/main" xmlns="" id="{77D44317-C137-4149-8040-A93777CEDDC9}"/>
              </a:ext>
            </a:extLst>
          </p:cNvPr>
          <p:cNvSpPr txBox="1"/>
          <p:nvPr/>
        </p:nvSpPr>
        <p:spPr>
          <a:xfrm>
            <a:off x="5763114" y="1960149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01</a:t>
            </a:r>
          </a:p>
        </p:txBody>
      </p:sp>
      <p:sp>
        <p:nvSpPr>
          <p:cNvPr id="11" name="išḷîďê">
            <a:extLst>
              <a:ext uri="{FF2B5EF4-FFF2-40B4-BE49-F238E27FC236}">
                <a16:creationId xmlns:a16="http://schemas.microsoft.com/office/drawing/2014/main" xmlns="" id="{D900DCE0-AF24-4985-A75C-331B06101589}"/>
              </a:ext>
            </a:extLst>
          </p:cNvPr>
          <p:cNvSpPr txBox="1"/>
          <p:nvPr/>
        </p:nvSpPr>
        <p:spPr>
          <a:xfrm>
            <a:off x="7279710" y="3405765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02</a:t>
            </a:r>
          </a:p>
        </p:txBody>
      </p:sp>
      <p:sp>
        <p:nvSpPr>
          <p:cNvPr id="12" name="îśḻïdé">
            <a:extLst>
              <a:ext uri="{FF2B5EF4-FFF2-40B4-BE49-F238E27FC236}">
                <a16:creationId xmlns:a16="http://schemas.microsoft.com/office/drawing/2014/main" xmlns="" id="{2884A00D-0E96-4F97-8010-8BF291E641DE}"/>
              </a:ext>
            </a:extLst>
          </p:cNvPr>
          <p:cNvSpPr txBox="1"/>
          <p:nvPr/>
        </p:nvSpPr>
        <p:spPr>
          <a:xfrm>
            <a:off x="5763114" y="4892342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03</a:t>
            </a:r>
          </a:p>
        </p:txBody>
      </p:sp>
      <p:sp>
        <p:nvSpPr>
          <p:cNvPr id="13" name="işlïḍê">
            <a:extLst>
              <a:ext uri="{FF2B5EF4-FFF2-40B4-BE49-F238E27FC236}">
                <a16:creationId xmlns:a16="http://schemas.microsoft.com/office/drawing/2014/main" xmlns="" id="{FB3B1147-6E99-4855-A6DB-FDF1E2880BF1}"/>
              </a:ext>
            </a:extLst>
          </p:cNvPr>
          <p:cNvSpPr txBox="1"/>
          <p:nvPr/>
        </p:nvSpPr>
        <p:spPr>
          <a:xfrm>
            <a:off x="4335917" y="3587183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04</a:t>
            </a:r>
          </a:p>
        </p:txBody>
      </p:sp>
      <p:sp>
        <p:nvSpPr>
          <p:cNvPr id="22" name="文本框 21"/>
          <p:cNvSpPr txBox="1"/>
          <p:nvPr/>
        </p:nvSpPr>
        <p:spPr>
          <a:xfrm rot="10800000">
            <a:off x="5284966" y="272806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rgbClr val="FFC721"/>
                </a:solidFill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福</a:t>
            </a:r>
            <a:endParaRPr lang="zh-CN" altLang="en-US" sz="11500" dirty="0">
              <a:solidFill>
                <a:srgbClr val="FFC721"/>
              </a:solidFill>
              <a:latin typeface="站酷小薇LOGO体" panose="02010600010101010101" pitchFamily="50" charset="-122"/>
              <a:ea typeface="站酷小薇LOGO体" panose="02010600010101010101" pitchFamily="5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34289" y="2382899"/>
            <a:ext cx="185501" cy="229304"/>
            <a:chOff x="1207230" y="1842343"/>
            <a:chExt cx="586845" cy="725419"/>
          </a:xfrm>
        </p:grpSpPr>
        <p:sp>
          <p:nvSpPr>
            <p:cNvPr id="24" name="流程图: 决策 23"/>
            <p:cNvSpPr/>
            <p:nvPr/>
          </p:nvSpPr>
          <p:spPr>
            <a:xfrm>
              <a:off x="1207230" y="1842343"/>
              <a:ext cx="586845" cy="725419"/>
            </a:xfrm>
            <a:prstGeom prst="flowChartDecision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决策 22"/>
            <p:cNvSpPr/>
            <p:nvPr/>
          </p:nvSpPr>
          <p:spPr>
            <a:xfrm>
              <a:off x="1336205" y="2012043"/>
              <a:ext cx="328894" cy="406557"/>
            </a:xfrm>
            <a:prstGeom prst="flowChartDecision">
              <a:avLst/>
            </a:prstGeom>
            <a:solidFill>
              <a:srgbClr val="3171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970285" y="22670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448086" y="2728061"/>
            <a:ext cx="1800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1970285" y="41899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1448086" y="4651018"/>
            <a:ext cx="1800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801210" y="222765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8865650" y="2783642"/>
            <a:ext cx="1800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8827227" y="40235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8891667" y="4579510"/>
            <a:ext cx="1800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48" name="组合 47"/>
          <p:cNvGrpSpPr/>
          <p:nvPr/>
        </p:nvGrpSpPr>
        <p:grpSpPr>
          <a:xfrm>
            <a:off x="3200436" y="4276608"/>
            <a:ext cx="185501" cy="229304"/>
            <a:chOff x="1207230" y="1842343"/>
            <a:chExt cx="586845" cy="725419"/>
          </a:xfrm>
        </p:grpSpPr>
        <p:sp>
          <p:nvSpPr>
            <p:cNvPr id="49" name="流程图: 决策 48"/>
            <p:cNvSpPr/>
            <p:nvPr/>
          </p:nvSpPr>
          <p:spPr>
            <a:xfrm>
              <a:off x="1207230" y="1842343"/>
              <a:ext cx="586845" cy="725419"/>
            </a:xfrm>
            <a:prstGeom prst="flowChartDecision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流程图: 决策 49"/>
            <p:cNvSpPr/>
            <p:nvPr/>
          </p:nvSpPr>
          <p:spPr>
            <a:xfrm>
              <a:off x="1336205" y="2012043"/>
              <a:ext cx="328894" cy="406557"/>
            </a:xfrm>
            <a:prstGeom prst="flowChartDecision">
              <a:avLst/>
            </a:prstGeom>
            <a:solidFill>
              <a:srgbClr val="3171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18579" y="2348160"/>
            <a:ext cx="185501" cy="229304"/>
            <a:chOff x="1207230" y="1842343"/>
            <a:chExt cx="586845" cy="725419"/>
          </a:xfrm>
        </p:grpSpPr>
        <p:sp>
          <p:nvSpPr>
            <p:cNvPr id="52" name="流程图: 决策 51"/>
            <p:cNvSpPr/>
            <p:nvPr/>
          </p:nvSpPr>
          <p:spPr>
            <a:xfrm>
              <a:off x="1207230" y="1842343"/>
              <a:ext cx="586845" cy="725419"/>
            </a:xfrm>
            <a:prstGeom prst="flowChartDecision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决策 52"/>
            <p:cNvSpPr/>
            <p:nvPr/>
          </p:nvSpPr>
          <p:spPr>
            <a:xfrm>
              <a:off x="1336205" y="2012043"/>
              <a:ext cx="328894" cy="406557"/>
            </a:xfrm>
            <a:prstGeom prst="flowChartDecision">
              <a:avLst/>
            </a:prstGeom>
            <a:solidFill>
              <a:srgbClr val="3171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656478" y="4148335"/>
            <a:ext cx="185501" cy="229304"/>
            <a:chOff x="1207230" y="1842343"/>
            <a:chExt cx="586845" cy="725419"/>
          </a:xfrm>
        </p:grpSpPr>
        <p:sp>
          <p:nvSpPr>
            <p:cNvPr id="55" name="流程图: 决策 54"/>
            <p:cNvSpPr/>
            <p:nvPr/>
          </p:nvSpPr>
          <p:spPr>
            <a:xfrm>
              <a:off x="1207230" y="1842343"/>
              <a:ext cx="586845" cy="725419"/>
            </a:xfrm>
            <a:prstGeom prst="flowChartDecision">
              <a:avLst/>
            </a:prstGeom>
            <a:solidFill>
              <a:srgbClr val="FFC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流程图: 决策 55"/>
            <p:cNvSpPr/>
            <p:nvPr/>
          </p:nvSpPr>
          <p:spPr>
            <a:xfrm>
              <a:off x="1336205" y="2012043"/>
              <a:ext cx="328894" cy="406557"/>
            </a:xfrm>
            <a:prstGeom prst="flowChartDecision">
              <a:avLst/>
            </a:prstGeom>
            <a:solidFill>
              <a:srgbClr val="3171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7816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89"/>
          <a:stretch/>
        </p:blipFill>
        <p:spPr>
          <a:xfrm>
            <a:off x="-1320760" y="1877256"/>
            <a:ext cx="6858000" cy="3628663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1529339" y="1708136"/>
            <a:ext cx="835342" cy="835342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52245" y="1567650"/>
            <a:ext cx="3718714" cy="3722240"/>
          </a:xfrm>
          <a:prstGeom prst="ellipse">
            <a:avLst/>
          </a:prstGeom>
          <a:solidFill>
            <a:srgbClr val="317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07451" y="855232"/>
            <a:ext cx="239360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solidFill>
                  <a:schemeClr val="bg1"/>
                </a:solidFill>
                <a:latin typeface="Algerian" panose="04020705040A02060702" pitchFamily="82" charset="0"/>
                <a:ea typeface="站酷小薇LOGO体" panose="02010600010101010101" pitchFamily="50" charset="-122"/>
              </a:rPr>
              <a:t>3</a:t>
            </a:r>
            <a:endParaRPr lang="zh-CN" altLang="en-US" sz="28700" dirty="0">
              <a:solidFill>
                <a:schemeClr val="bg1"/>
              </a:solidFill>
              <a:latin typeface="Algerian" panose="04020705040A02060702" pitchFamily="82" charset="0"/>
              <a:ea typeface="站酷小薇LOGO体" panose="02010600010101010101" pitchFamily="50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9311602" y="0"/>
            <a:ext cx="0" cy="1593179"/>
          </a:xfrm>
          <a:prstGeom prst="line">
            <a:avLst/>
          </a:prstGeom>
          <a:ln w="0">
            <a:solidFill>
              <a:srgbClr val="FFC721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732130" y="1891402"/>
            <a:ext cx="451412" cy="451412"/>
          </a:xfrm>
          <a:prstGeom prst="ellipse">
            <a:avLst/>
          </a:prstGeom>
          <a:solidFill>
            <a:srgbClr val="FFC7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924344" y="4441706"/>
            <a:ext cx="1084204" cy="1082568"/>
            <a:chOff x="0" y="6227393"/>
            <a:chExt cx="1084204" cy="1082568"/>
          </a:xfrm>
        </p:grpSpPr>
        <p:sp>
          <p:nvSpPr>
            <p:cNvPr id="38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39" name="椭圆 38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54863" y="4175998"/>
            <a:ext cx="1501748" cy="1499481"/>
            <a:chOff x="0" y="6227393"/>
            <a:chExt cx="1084204" cy="1082568"/>
          </a:xfrm>
        </p:grpSpPr>
        <p:sp>
          <p:nvSpPr>
            <p:cNvPr id="41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2" name="椭圆 41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22138" y="4804097"/>
            <a:ext cx="1084204" cy="800467"/>
            <a:chOff x="0" y="6227393"/>
            <a:chExt cx="1084204" cy="1082568"/>
          </a:xfrm>
        </p:grpSpPr>
        <p:sp>
          <p:nvSpPr>
            <p:cNvPr id="47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8" name="椭圆 47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79605" y="4150469"/>
            <a:ext cx="1084204" cy="1082568"/>
            <a:chOff x="0" y="6227393"/>
            <a:chExt cx="1084204" cy="1082568"/>
          </a:xfrm>
        </p:grpSpPr>
        <p:sp>
          <p:nvSpPr>
            <p:cNvPr id="50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1" name="椭圆 50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53355" y="4537345"/>
            <a:ext cx="892218" cy="943257"/>
            <a:chOff x="0" y="6227393"/>
            <a:chExt cx="1084204" cy="1082568"/>
          </a:xfrm>
        </p:grpSpPr>
        <p:sp>
          <p:nvSpPr>
            <p:cNvPr id="53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54" name="椭圆 53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chemeClr val="accent1">
                    <a:lumMod val="67000"/>
                  </a:schemeClr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3171B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62466" y="4751580"/>
            <a:ext cx="989104" cy="910623"/>
            <a:chOff x="0" y="6227393"/>
            <a:chExt cx="1084204" cy="1082568"/>
          </a:xfrm>
        </p:grpSpPr>
        <p:sp>
          <p:nvSpPr>
            <p:cNvPr id="44" name="flower-with-dark-petals_16600"/>
            <p:cNvSpPr>
              <a:spLocks noChangeAspect="1"/>
            </p:cNvSpPr>
            <p:nvPr/>
          </p:nvSpPr>
          <p:spPr bwMode="auto">
            <a:xfrm>
              <a:off x="0" y="6227393"/>
              <a:ext cx="1084204" cy="108256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46" h="4146">
                  <a:moveTo>
                    <a:pt x="3928" y="1634"/>
                  </a:moveTo>
                  <a:lnTo>
                    <a:pt x="3763" y="1573"/>
                  </a:lnTo>
                  <a:cubicBezTo>
                    <a:pt x="3684" y="1543"/>
                    <a:pt x="3570" y="1518"/>
                    <a:pt x="3464" y="1504"/>
                  </a:cubicBezTo>
                  <a:cubicBezTo>
                    <a:pt x="3535" y="1413"/>
                    <a:pt x="3607" y="1299"/>
                    <a:pt x="3645" y="1213"/>
                  </a:cubicBezTo>
                  <a:lnTo>
                    <a:pt x="3716" y="1052"/>
                  </a:lnTo>
                  <a:cubicBezTo>
                    <a:pt x="3768" y="935"/>
                    <a:pt x="3736" y="767"/>
                    <a:pt x="3644" y="678"/>
                  </a:cubicBezTo>
                  <a:lnTo>
                    <a:pt x="3485" y="522"/>
                  </a:lnTo>
                  <a:cubicBezTo>
                    <a:pt x="3393" y="432"/>
                    <a:pt x="3223" y="400"/>
                    <a:pt x="3104" y="450"/>
                  </a:cubicBezTo>
                  <a:lnTo>
                    <a:pt x="2933" y="523"/>
                  </a:lnTo>
                  <a:cubicBezTo>
                    <a:pt x="2846" y="559"/>
                    <a:pt x="2733" y="631"/>
                    <a:pt x="2644" y="702"/>
                  </a:cubicBezTo>
                  <a:cubicBezTo>
                    <a:pt x="2629" y="592"/>
                    <a:pt x="2599" y="469"/>
                    <a:pt x="2564" y="386"/>
                  </a:cubicBezTo>
                  <a:lnTo>
                    <a:pt x="2492" y="214"/>
                  </a:lnTo>
                  <a:cubicBezTo>
                    <a:pt x="2442" y="96"/>
                    <a:pt x="2298" y="0"/>
                    <a:pt x="2170" y="0"/>
                  </a:cubicBezTo>
                  <a:lnTo>
                    <a:pt x="1947" y="0"/>
                  </a:lnTo>
                  <a:cubicBezTo>
                    <a:pt x="1818" y="0"/>
                    <a:pt x="1678" y="98"/>
                    <a:pt x="1634" y="218"/>
                  </a:cubicBezTo>
                  <a:lnTo>
                    <a:pt x="1572" y="383"/>
                  </a:lnTo>
                  <a:cubicBezTo>
                    <a:pt x="1544" y="461"/>
                    <a:pt x="1518" y="573"/>
                    <a:pt x="1504" y="678"/>
                  </a:cubicBezTo>
                  <a:cubicBezTo>
                    <a:pt x="1420" y="615"/>
                    <a:pt x="1323" y="555"/>
                    <a:pt x="1246" y="523"/>
                  </a:cubicBezTo>
                  <a:lnTo>
                    <a:pt x="1075" y="450"/>
                  </a:lnTo>
                  <a:cubicBezTo>
                    <a:pt x="956" y="400"/>
                    <a:pt x="786" y="432"/>
                    <a:pt x="694" y="522"/>
                  </a:cubicBezTo>
                  <a:lnTo>
                    <a:pt x="535" y="677"/>
                  </a:lnTo>
                  <a:cubicBezTo>
                    <a:pt x="443" y="767"/>
                    <a:pt x="411" y="935"/>
                    <a:pt x="463" y="1052"/>
                  </a:cubicBezTo>
                  <a:lnTo>
                    <a:pt x="534" y="1213"/>
                  </a:lnTo>
                  <a:cubicBezTo>
                    <a:pt x="573" y="1299"/>
                    <a:pt x="645" y="1414"/>
                    <a:pt x="716" y="1505"/>
                  </a:cubicBezTo>
                  <a:cubicBezTo>
                    <a:pt x="716" y="1506"/>
                    <a:pt x="716" y="1506"/>
                    <a:pt x="716" y="1507"/>
                  </a:cubicBezTo>
                  <a:cubicBezTo>
                    <a:pt x="640" y="1515"/>
                    <a:pt x="566" y="1525"/>
                    <a:pt x="508" y="1537"/>
                  </a:cubicBezTo>
                  <a:lnTo>
                    <a:pt x="228" y="1592"/>
                  </a:lnTo>
                  <a:cubicBezTo>
                    <a:pt x="102" y="1617"/>
                    <a:pt x="0" y="1741"/>
                    <a:pt x="0" y="1869"/>
                  </a:cubicBezTo>
                  <a:lnTo>
                    <a:pt x="0" y="2264"/>
                  </a:lnTo>
                  <a:cubicBezTo>
                    <a:pt x="0" y="2393"/>
                    <a:pt x="102" y="2519"/>
                    <a:pt x="227" y="2545"/>
                  </a:cubicBezTo>
                  <a:lnTo>
                    <a:pt x="509" y="2605"/>
                  </a:lnTo>
                  <a:cubicBezTo>
                    <a:pt x="566" y="2618"/>
                    <a:pt x="640" y="2629"/>
                    <a:pt x="715" y="2637"/>
                  </a:cubicBezTo>
                  <a:cubicBezTo>
                    <a:pt x="721" y="2651"/>
                    <a:pt x="727" y="2664"/>
                    <a:pt x="733" y="2678"/>
                  </a:cubicBezTo>
                  <a:cubicBezTo>
                    <a:pt x="695" y="2728"/>
                    <a:pt x="659" y="2778"/>
                    <a:pt x="633" y="2820"/>
                  </a:cubicBezTo>
                  <a:lnTo>
                    <a:pt x="479" y="3063"/>
                  </a:lnTo>
                  <a:cubicBezTo>
                    <a:pt x="411" y="3172"/>
                    <a:pt x="430" y="3333"/>
                    <a:pt x="521" y="3422"/>
                  </a:cubicBezTo>
                  <a:lnTo>
                    <a:pt x="804" y="3698"/>
                  </a:lnTo>
                  <a:cubicBezTo>
                    <a:pt x="896" y="3788"/>
                    <a:pt x="1056" y="3802"/>
                    <a:pt x="1162" y="3729"/>
                  </a:cubicBezTo>
                  <a:lnTo>
                    <a:pt x="1397" y="3567"/>
                  </a:lnTo>
                  <a:cubicBezTo>
                    <a:pt x="1431" y="3544"/>
                    <a:pt x="1472" y="3513"/>
                    <a:pt x="1513" y="3480"/>
                  </a:cubicBezTo>
                  <a:cubicBezTo>
                    <a:pt x="1520" y="3538"/>
                    <a:pt x="1528" y="3593"/>
                    <a:pt x="1537" y="3638"/>
                  </a:cubicBezTo>
                  <a:lnTo>
                    <a:pt x="1592" y="3918"/>
                  </a:lnTo>
                  <a:cubicBezTo>
                    <a:pt x="1617" y="4044"/>
                    <a:pt x="1741" y="4146"/>
                    <a:pt x="1870" y="4146"/>
                  </a:cubicBezTo>
                  <a:lnTo>
                    <a:pt x="2264" y="4146"/>
                  </a:lnTo>
                  <a:cubicBezTo>
                    <a:pt x="2393" y="4146"/>
                    <a:pt x="2519" y="4044"/>
                    <a:pt x="2545" y="3918"/>
                  </a:cubicBezTo>
                  <a:lnTo>
                    <a:pt x="2606" y="3637"/>
                  </a:lnTo>
                  <a:cubicBezTo>
                    <a:pt x="2616" y="3586"/>
                    <a:pt x="2627" y="3521"/>
                    <a:pt x="2635" y="3454"/>
                  </a:cubicBezTo>
                  <a:cubicBezTo>
                    <a:pt x="2687" y="3497"/>
                    <a:pt x="2739" y="3538"/>
                    <a:pt x="2782" y="3567"/>
                  </a:cubicBezTo>
                  <a:lnTo>
                    <a:pt x="3017" y="3729"/>
                  </a:lnTo>
                  <a:cubicBezTo>
                    <a:pt x="3123" y="3802"/>
                    <a:pt x="3283" y="3788"/>
                    <a:pt x="3375" y="3698"/>
                  </a:cubicBezTo>
                  <a:lnTo>
                    <a:pt x="3658" y="3422"/>
                  </a:lnTo>
                  <a:cubicBezTo>
                    <a:pt x="3750" y="3333"/>
                    <a:pt x="3769" y="3172"/>
                    <a:pt x="3700" y="3063"/>
                  </a:cubicBezTo>
                  <a:lnTo>
                    <a:pt x="3547" y="2820"/>
                  </a:lnTo>
                  <a:cubicBezTo>
                    <a:pt x="3515" y="2771"/>
                    <a:pt x="3472" y="2710"/>
                    <a:pt x="3425" y="2650"/>
                  </a:cubicBezTo>
                  <a:cubicBezTo>
                    <a:pt x="3426" y="2649"/>
                    <a:pt x="3427" y="2647"/>
                    <a:pt x="3427" y="2646"/>
                  </a:cubicBezTo>
                  <a:cubicBezTo>
                    <a:pt x="3541" y="2632"/>
                    <a:pt x="3673" y="2601"/>
                    <a:pt x="3760" y="2564"/>
                  </a:cubicBezTo>
                  <a:lnTo>
                    <a:pt x="3931" y="2492"/>
                  </a:lnTo>
                  <a:cubicBezTo>
                    <a:pt x="4050" y="2442"/>
                    <a:pt x="4146" y="2298"/>
                    <a:pt x="4146" y="2170"/>
                  </a:cubicBezTo>
                  <a:lnTo>
                    <a:pt x="4146" y="1947"/>
                  </a:lnTo>
                  <a:cubicBezTo>
                    <a:pt x="4146" y="1819"/>
                    <a:pt x="4048" y="1678"/>
                    <a:pt x="3928" y="1634"/>
                  </a:cubicBezTo>
                  <a:close/>
                  <a:moveTo>
                    <a:pt x="2073" y="3040"/>
                  </a:moveTo>
                  <a:cubicBezTo>
                    <a:pt x="1539" y="3040"/>
                    <a:pt x="1106" y="2607"/>
                    <a:pt x="1106" y="2073"/>
                  </a:cubicBezTo>
                  <a:cubicBezTo>
                    <a:pt x="1106" y="1539"/>
                    <a:pt x="1539" y="1106"/>
                    <a:pt x="2073" y="1106"/>
                  </a:cubicBezTo>
                  <a:cubicBezTo>
                    <a:pt x="2607" y="1106"/>
                    <a:pt x="3040" y="1539"/>
                    <a:pt x="3040" y="2073"/>
                  </a:cubicBezTo>
                  <a:cubicBezTo>
                    <a:pt x="3040" y="2607"/>
                    <a:pt x="2607" y="3040"/>
                    <a:pt x="2073" y="3040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</p:sp>
        <p:sp>
          <p:nvSpPr>
            <p:cNvPr id="45" name="椭圆 44"/>
            <p:cNvSpPr/>
            <p:nvPr/>
          </p:nvSpPr>
          <p:spPr>
            <a:xfrm>
              <a:off x="264310" y="6490885"/>
              <a:ext cx="534948" cy="534948"/>
            </a:xfrm>
            <a:prstGeom prst="ellipse">
              <a:avLst/>
            </a:prstGeom>
            <a:gradFill>
              <a:gsLst>
                <a:gs pos="36000">
                  <a:srgbClr val="C67518"/>
                </a:gs>
                <a:gs pos="73000">
                  <a:schemeClr val="bg1"/>
                </a:gs>
                <a:gs pos="100000">
                  <a:schemeClr val="bg1"/>
                </a:gs>
                <a:gs pos="0">
                  <a:srgbClr val="C67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7207682" y="1360594"/>
            <a:ext cx="4207840" cy="4162182"/>
          </a:xfrm>
          <a:prstGeom prst="ellipse">
            <a:avLst/>
          </a:prstGeom>
          <a:noFill/>
          <a:ln w="485775">
            <a:solidFill>
              <a:srgbClr val="FFC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02688" y="2649785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站酷小薇LOGO体" panose="02010600010101010101" pitchFamily="50" charset="-122"/>
                <a:ea typeface="站酷小薇LOGO体" panose="02010600010101010101" pitchFamily="50" charset="-122"/>
              </a:rPr>
              <a:t>猪事大顺</a:t>
            </a:r>
          </a:p>
          <a:p>
            <a:endParaRPr lang="zh-CN" altLang="en-US" sz="4800" dirty="0"/>
          </a:p>
        </p:txBody>
      </p:sp>
      <p:sp>
        <p:nvSpPr>
          <p:cNvPr id="58" name="文本框 57"/>
          <p:cNvSpPr txBox="1"/>
          <p:nvPr/>
        </p:nvSpPr>
        <p:spPr>
          <a:xfrm>
            <a:off x="3061202" y="2941347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内容请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输入你的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内容</a:t>
            </a:r>
            <a:endParaRPr lang="en-US" altLang="zh-CN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882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1205</Words>
  <Application>Microsoft Office PowerPoint</Application>
  <PresentationFormat>宽屏</PresentationFormat>
  <Paragraphs>150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Gen Shin Gothic P ExtraLight</vt:lpstr>
      <vt:lpstr>等线</vt:lpstr>
      <vt:lpstr>等线 Light</vt:lpstr>
      <vt:lpstr>黑体</vt:lpstr>
      <vt:lpstr>幼圆</vt:lpstr>
      <vt:lpstr>站酷小薇LOGO体</vt:lpstr>
      <vt:lpstr>Algerian</vt:lpstr>
      <vt:lpstr>Arial</vt:lpstr>
      <vt:lpstr>Impact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明清</dc:creator>
  <cp:keywords>51PPT模板网;www.51pptmoban.com</cp:keywords>
  <cp:lastModifiedBy>阳光 男孩</cp:lastModifiedBy>
  <cp:revision>35</cp:revision>
  <dcterms:created xsi:type="dcterms:W3CDTF">2019-01-09T07:55:18Z</dcterms:created>
  <dcterms:modified xsi:type="dcterms:W3CDTF">2019-01-10T13:51:17Z</dcterms:modified>
</cp:coreProperties>
</file>