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1.xml" ContentType="application/vnd.openxmlformats-officedocument.drawingml.chart+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2.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10.xml" ContentType="application/vnd.openxmlformats-officedocument.drawingml.chart+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harts/chart11.xml" ContentType="application/vnd.openxmlformats-officedocument.drawingml.chart+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5"/>
  </p:notesMasterIdLst>
  <p:handoutMasterIdLst>
    <p:handoutMasterId r:id="rId106"/>
  </p:handoutMasterIdLst>
  <p:sldIdLst>
    <p:sldId id="552" r:id="rId2"/>
    <p:sldId id="608" r:id="rId3"/>
    <p:sldId id="520" r:id="rId4"/>
    <p:sldId id="609" r:id="rId5"/>
    <p:sldId id="549" r:id="rId6"/>
    <p:sldId id="523" r:id="rId7"/>
    <p:sldId id="555" r:id="rId8"/>
    <p:sldId id="556" r:id="rId9"/>
    <p:sldId id="532" r:id="rId10"/>
    <p:sldId id="579" r:id="rId11"/>
    <p:sldId id="580" r:id="rId12"/>
    <p:sldId id="550" r:id="rId13"/>
    <p:sldId id="597" r:id="rId14"/>
    <p:sldId id="598" r:id="rId15"/>
    <p:sldId id="599" r:id="rId16"/>
    <p:sldId id="610" r:id="rId17"/>
    <p:sldId id="600" r:id="rId18"/>
    <p:sldId id="601" r:id="rId19"/>
    <p:sldId id="602" r:id="rId20"/>
    <p:sldId id="611" r:id="rId21"/>
    <p:sldId id="603" r:id="rId22"/>
    <p:sldId id="623" r:id="rId23"/>
    <p:sldId id="527" r:id="rId24"/>
    <p:sldId id="539" r:id="rId25"/>
    <p:sldId id="604" r:id="rId26"/>
    <p:sldId id="606" r:id="rId27"/>
    <p:sldId id="607" r:id="rId28"/>
    <p:sldId id="519" r:id="rId29"/>
    <p:sldId id="620" r:id="rId30"/>
    <p:sldId id="621" r:id="rId31"/>
    <p:sldId id="622" r:id="rId32"/>
    <p:sldId id="540" r:id="rId33"/>
    <p:sldId id="528" r:id="rId34"/>
    <p:sldId id="530" r:id="rId35"/>
    <p:sldId id="531" r:id="rId36"/>
    <p:sldId id="543" r:id="rId37"/>
    <p:sldId id="542" r:id="rId38"/>
    <p:sldId id="541" r:id="rId39"/>
    <p:sldId id="545" r:id="rId40"/>
    <p:sldId id="592" r:id="rId41"/>
    <p:sldId id="595" r:id="rId42"/>
    <p:sldId id="618" r:id="rId43"/>
    <p:sldId id="537" r:id="rId44"/>
    <p:sldId id="593" r:id="rId45"/>
    <p:sldId id="551" r:id="rId46"/>
    <p:sldId id="614" r:id="rId47"/>
    <p:sldId id="557" r:id="rId48"/>
    <p:sldId id="566" r:id="rId49"/>
    <p:sldId id="561" r:id="rId50"/>
    <p:sldId id="589" r:id="rId51"/>
    <p:sldId id="590" r:id="rId52"/>
    <p:sldId id="568" r:id="rId53"/>
    <p:sldId id="562" r:id="rId54"/>
    <p:sldId id="548" r:id="rId55"/>
    <p:sldId id="578" r:id="rId56"/>
    <p:sldId id="567" r:id="rId57"/>
    <p:sldId id="563" r:id="rId58"/>
    <p:sldId id="564" r:id="rId59"/>
    <p:sldId id="565" r:id="rId60"/>
    <p:sldId id="569" r:id="rId61"/>
    <p:sldId id="558" r:id="rId62"/>
    <p:sldId id="605" r:id="rId63"/>
    <p:sldId id="544" r:id="rId64"/>
    <p:sldId id="553" r:id="rId65"/>
    <p:sldId id="521" r:id="rId66"/>
    <p:sldId id="554" r:id="rId67"/>
    <p:sldId id="573" r:id="rId68"/>
    <p:sldId id="588" r:id="rId69"/>
    <p:sldId id="612" r:id="rId70"/>
    <p:sldId id="581" r:id="rId71"/>
    <p:sldId id="582" r:id="rId72"/>
    <p:sldId id="583" r:id="rId73"/>
    <p:sldId id="584" r:id="rId74"/>
    <p:sldId id="619" r:id="rId75"/>
    <p:sldId id="585" r:id="rId76"/>
    <p:sldId id="586" r:id="rId77"/>
    <p:sldId id="587" r:id="rId78"/>
    <p:sldId id="574" r:id="rId79"/>
    <p:sldId id="571" r:id="rId80"/>
    <p:sldId id="570" r:id="rId81"/>
    <p:sldId id="559" r:id="rId82"/>
    <p:sldId id="525" r:id="rId83"/>
    <p:sldId id="529" r:id="rId84"/>
    <p:sldId id="522" r:id="rId85"/>
    <p:sldId id="526" r:id="rId86"/>
    <p:sldId id="572" r:id="rId87"/>
    <p:sldId id="577" r:id="rId88"/>
    <p:sldId id="538" r:id="rId89"/>
    <p:sldId id="591" r:id="rId90"/>
    <p:sldId id="546" r:id="rId91"/>
    <p:sldId id="535" r:id="rId92"/>
    <p:sldId id="536" r:id="rId93"/>
    <p:sldId id="596" r:id="rId94"/>
    <p:sldId id="533" r:id="rId95"/>
    <p:sldId id="594" r:id="rId96"/>
    <p:sldId id="547" r:id="rId97"/>
    <p:sldId id="534" r:id="rId98"/>
    <p:sldId id="576" r:id="rId99"/>
    <p:sldId id="617" r:id="rId100"/>
    <p:sldId id="615" r:id="rId101"/>
    <p:sldId id="616" r:id="rId102"/>
    <p:sldId id="613" r:id="rId103"/>
    <p:sldId id="624" r:id="rId104"/>
  </p:sldIdLst>
  <p:sldSz cx="12192000" cy="6858000"/>
  <p:notesSz cx="6858000" cy="9144000"/>
  <p:defaultTex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95959"/>
    <a:srgbClr val="118CE7"/>
    <a:srgbClr val="0E91EE"/>
    <a:srgbClr val="108EE9"/>
    <a:srgbClr val="2B2B2B"/>
    <a:srgbClr val="262626"/>
    <a:srgbClr val="191919"/>
    <a:srgbClr val="9B9B9B"/>
    <a:srgbClr val="A0A0A0"/>
    <a:srgbClr val="7E7E7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80" autoAdjust="0"/>
    <p:restoredTop sz="93939" autoAdjust="0"/>
  </p:normalViewPr>
  <p:slideViewPr>
    <p:cSldViewPr snapToGrid="0" snapToObjects="1">
      <p:cViewPr varScale="1">
        <p:scale>
          <a:sx n="106" d="100"/>
          <a:sy n="106" d="100"/>
        </p:scale>
        <p:origin x="77" y="518"/>
      </p:cViewPr>
      <p:guideLst>
        <p:guide orient="horz"/>
        <p:guide pos="3840"/>
      </p:guideLst>
    </p:cSldViewPr>
  </p:slideViewPr>
  <p:outlineViewPr>
    <p:cViewPr>
      <p:scale>
        <a:sx n="33" d="100"/>
        <a:sy n="33" d="100"/>
      </p:scale>
      <p:origin x="0" y="13256"/>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57" d="100"/>
          <a:sy n="57" d="100"/>
        </p:scale>
        <p:origin x="1890" y="4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presProps" Target="presProp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viewProps" Target="viewProp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handoutMaster" Target="handoutMasters/handout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heme" Target="theme/theme1.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10.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5"/>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chemeClr val="accent6"/>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er>
        <c:ser>
          <c:idx val="3"/>
          <c:order val="3"/>
          <c:tx>
            <c:strRef>
              <c:f>Sheet1!$E$1</c:f>
              <c:strCache>
                <c:ptCount val="1"/>
                <c:pt idx="0">
                  <c:v>Series 4</c:v>
                </c:pt>
              </c:strCache>
            </c:strRef>
          </c:tx>
          <c:spPr>
            <a:solidFill>
              <a:schemeClr val="bg1">
                <a:lumMod val="95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1</c:v>
                </c:pt>
                <c:pt idx="1">
                  <c:v>3</c:v>
                </c:pt>
                <c:pt idx="2">
                  <c:v>2</c:v>
                </c:pt>
                <c:pt idx="3">
                  <c:v>1.5</c:v>
                </c:pt>
              </c:numCache>
            </c:numRef>
          </c:val>
        </c:ser>
        <c:dLbls>
          <c:showLegendKey val="0"/>
          <c:showVal val="0"/>
          <c:showCatName val="0"/>
          <c:showSerName val="0"/>
          <c:showPercent val="0"/>
          <c:showBubbleSize val="0"/>
        </c:dLbls>
        <c:gapWidth val="150"/>
        <c:overlap val="100"/>
        <c:axId val="-1157602672"/>
        <c:axId val="-1157606480"/>
      </c:barChart>
      <c:catAx>
        <c:axId val="-115760267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zh-CN"/>
          </a:p>
        </c:txPr>
        <c:crossAx val="-1157606480"/>
        <c:crosses val="autoZero"/>
        <c:auto val="1"/>
        <c:lblAlgn val="ctr"/>
        <c:lblOffset val="100"/>
        <c:noMultiLvlLbl val="0"/>
      </c:catAx>
      <c:valAx>
        <c:axId val="-1157606480"/>
        <c:scaling>
          <c:orientation val="minMax"/>
        </c:scaling>
        <c:delete val="0"/>
        <c:axPos val="b"/>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zh-CN"/>
          </a:p>
        </c:txPr>
        <c:crossAx val="-1157602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Type A</c:v>
                </c:pt>
              </c:strCache>
            </c:strRef>
          </c:tx>
          <c:spPr>
            <a:solidFill>
              <a:schemeClr val="accent1"/>
            </a:solidFill>
          </c:spP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c:v>
                </c:pt>
                <c:pt idx="1">
                  <c:v>26</c:v>
                </c:pt>
                <c:pt idx="2">
                  <c:v>21</c:v>
                </c:pt>
                <c:pt idx="3">
                  <c:v>24</c:v>
                </c:pt>
                <c:pt idx="4">
                  <c:v>24</c:v>
                </c:pt>
              </c:numCache>
            </c:numRef>
          </c:val>
        </c:ser>
        <c:ser>
          <c:idx val="1"/>
          <c:order val="1"/>
          <c:tx>
            <c:strRef>
              <c:f>Sheet1!$C$1</c:f>
              <c:strCache>
                <c:ptCount val="1"/>
                <c:pt idx="0">
                  <c:v>Type B</c:v>
                </c:pt>
              </c:strCache>
            </c:strRef>
          </c:tx>
          <c:spPr>
            <a:solidFill>
              <a:schemeClr val="accent3"/>
            </a:solidFill>
          </c:spP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12</c:v>
                </c:pt>
                <c:pt idx="1">
                  <c:v>12</c:v>
                </c:pt>
                <c:pt idx="2">
                  <c:v>6</c:v>
                </c:pt>
                <c:pt idx="3">
                  <c:v>19</c:v>
                </c:pt>
                <c:pt idx="4">
                  <c:v>17</c:v>
                </c:pt>
              </c:numCache>
            </c:numRef>
          </c:val>
        </c:ser>
        <c:ser>
          <c:idx val="2"/>
          <c:order val="2"/>
          <c:tx>
            <c:strRef>
              <c:f>Sheet1!$D$1</c:f>
              <c:strCache>
                <c:ptCount val="1"/>
                <c:pt idx="0">
                  <c:v>Type C</c:v>
                </c:pt>
              </c:strCache>
            </c:strRef>
          </c:tx>
          <c:spPr>
            <a:solidFill>
              <a:schemeClr val="accent5"/>
            </a:solidFill>
            <a:ln w="25400">
              <a:noFill/>
            </a:ln>
          </c:spP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5</c:v>
                </c:pt>
                <c:pt idx="1">
                  <c:v>7</c:v>
                </c:pt>
                <c:pt idx="2">
                  <c:v>18</c:v>
                </c:pt>
                <c:pt idx="3">
                  <c:v>6</c:v>
                </c:pt>
                <c:pt idx="4">
                  <c:v>12</c:v>
                </c:pt>
              </c:numCache>
            </c:numRef>
          </c:val>
        </c:ser>
        <c:ser>
          <c:idx val="3"/>
          <c:order val="3"/>
          <c:tx>
            <c:strRef>
              <c:f>Sheet1!$E$1</c:f>
              <c:strCache>
                <c:ptCount val="1"/>
                <c:pt idx="0">
                  <c:v>Type D</c:v>
                </c:pt>
              </c:strCache>
            </c:strRef>
          </c:tx>
          <c:spPr>
            <a:solidFill>
              <a:schemeClr val="accent6"/>
            </a:solidFill>
            <a:ln w="25400">
              <a:noFill/>
            </a:ln>
          </c:spP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2</c:v>
                </c:pt>
                <c:pt idx="1">
                  <c:v>2</c:v>
                </c:pt>
                <c:pt idx="2">
                  <c:v>4</c:v>
                </c:pt>
                <c:pt idx="3">
                  <c:v>14</c:v>
                </c:pt>
                <c:pt idx="4">
                  <c:v>3</c:v>
                </c:pt>
              </c:numCache>
            </c:numRef>
          </c:val>
        </c:ser>
        <c:dLbls>
          <c:showLegendKey val="0"/>
          <c:showVal val="0"/>
          <c:showCatName val="0"/>
          <c:showSerName val="0"/>
          <c:showPercent val="0"/>
          <c:showBubbleSize val="0"/>
        </c:dLbls>
        <c:axId val="-883964224"/>
        <c:axId val="-883972384"/>
      </c:areaChart>
      <c:catAx>
        <c:axId val="-883964224"/>
        <c:scaling>
          <c:orientation val="minMax"/>
        </c:scaling>
        <c:delete val="0"/>
        <c:axPos val="b"/>
        <c:numFmt formatCode="General" sourceLinked="0"/>
        <c:majorTickMark val="out"/>
        <c:minorTickMark val="none"/>
        <c:tickLblPos val="nextTo"/>
        <c:txPr>
          <a:bodyPr/>
          <a:lstStyle/>
          <a:p>
            <a:pPr>
              <a:defRPr lang="en-US" sz="800">
                <a:solidFill>
                  <a:srgbClr val="7D8693"/>
                </a:solidFill>
              </a:defRPr>
            </a:pPr>
            <a:endParaRPr lang="zh-CN"/>
          </a:p>
        </c:txPr>
        <c:crossAx val="-883972384"/>
        <c:crosses val="autoZero"/>
        <c:auto val="1"/>
        <c:lblAlgn val="ctr"/>
        <c:lblOffset val="100"/>
        <c:noMultiLvlLbl val="0"/>
      </c:catAx>
      <c:valAx>
        <c:axId val="-883972384"/>
        <c:scaling>
          <c:orientation val="minMax"/>
        </c:scaling>
        <c:delete val="0"/>
        <c:axPos val="l"/>
        <c:numFmt formatCode="General" sourceLinked="1"/>
        <c:majorTickMark val="out"/>
        <c:minorTickMark val="none"/>
        <c:tickLblPos val="nextTo"/>
        <c:txPr>
          <a:bodyPr/>
          <a:lstStyle/>
          <a:p>
            <a:pPr>
              <a:defRPr lang="en-US" sz="800">
                <a:solidFill>
                  <a:srgbClr val="7D8693"/>
                </a:solidFill>
              </a:defRPr>
            </a:pPr>
            <a:endParaRPr lang="zh-CN"/>
          </a:p>
        </c:txPr>
        <c:crossAx val="-883964224"/>
        <c:crosses val="autoZero"/>
        <c:crossBetween val="midCat"/>
      </c:valAx>
    </c:plotArea>
    <c:plotVisOnly val="1"/>
    <c:dispBlanksAs val="zero"/>
    <c:showDLblsOverMax val="0"/>
  </c:chart>
  <c:txPr>
    <a:bodyPr/>
    <a:lstStyle/>
    <a:p>
      <a:pPr>
        <a:defRPr sz="1800"/>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rgbClr val="118CE7"/>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4"/>
              </a:solidFill>
              <a:ln>
                <a:noFill/>
              </a:ln>
              <a:effectLst/>
            </c:spPr>
          </c:dPt>
          <c:dPt>
            <c:idx val="3"/>
            <c:invertIfNegative val="0"/>
            <c:bubble3D val="0"/>
            <c:spPr>
              <a:solidFill>
                <a:schemeClr val="accent5"/>
              </a:solidFill>
              <a:ln>
                <a:noFill/>
              </a:ln>
              <a:effectLst/>
            </c:spPr>
          </c:dPt>
          <c:dPt>
            <c:idx val="4"/>
            <c:invertIfNegative val="0"/>
            <c:bubble3D val="0"/>
            <c:spPr>
              <a:solidFill>
                <a:schemeClr val="accent6"/>
              </a:solidFill>
              <a:ln>
                <a:noFill/>
              </a:ln>
              <a:effectLst/>
            </c:spPr>
          </c:dPt>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3.5</c:v>
                </c:pt>
                <c:pt idx="1">
                  <c:v>2.5</c:v>
                </c:pt>
                <c:pt idx="2">
                  <c:v>3.5</c:v>
                </c:pt>
                <c:pt idx="3">
                  <c:v>4.5</c:v>
                </c:pt>
                <c:pt idx="4">
                  <c:v>3.7</c:v>
                </c:pt>
              </c:numCache>
            </c:numRef>
          </c:val>
        </c:ser>
        <c:dLbls>
          <c:showLegendKey val="0"/>
          <c:showVal val="0"/>
          <c:showCatName val="0"/>
          <c:showSerName val="0"/>
          <c:showPercent val="0"/>
          <c:showBubbleSize val="0"/>
        </c:dLbls>
        <c:gapWidth val="100"/>
        <c:overlap val="-30"/>
        <c:axId val="-883960960"/>
        <c:axId val="-883963136"/>
      </c:barChart>
      <c:catAx>
        <c:axId val="-8839609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883963136"/>
        <c:crosses val="autoZero"/>
        <c:auto val="1"/>
        <c:lblAlgn val="ctr"/>
        <c:lblOffset val="100"/>
        <c:noMultiLvlLbl val="0"/>
      </c:catAx>
      <c:valAx>
        <c:axId val="-8839631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883960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138325475405202E-2"/>
          <c:y val="3.5645820878346716E-2"/>
          <c:w val="0.95450634426848302"/>
          <c:h val="0.69441376148123279"/>
        </c:manualLayout>
      </c:layout>
      <c:lineChart>
        <c:grouping val="standard"/>
        <c:varyColors val="0"/>
        <c:ser>
          <c:idx val="0"/>
          <c:order val="0"/>
          <c:tx>
            <c:strRef>
              <c:f>Sheet1!$B$1</c:f>
              <c:strCache>
                <c:ptCount val="1"/>
                <c:pt idx="0">
                  <c:v>Series 1</c:v>
                </c:pt>
              </c:strCache>
            </c:strRef>
          </c:tx>
          <c:spPr>
            <a:ln w="50800" cap="rnd">
              <a:solidFill>
                <a:schemeClr val="accent6"/>
              </a:solidFill>
              <a:round/>
            </a:ln>
            <a:effectLst/>
          </c:spPr>
          <c:marker>
            <c:symbol val="circle"/>
            <c:size val="8"/>
            <c:spPr>
              <a:solidFill>
                <a:schemeClr val="bg1"/>
              </a:solidFill>
              <a:ln w="50800">
                <a:solidFill>
                  <a:schemeClr val="accent6"/>
                </a:solidFill>
              </a:ln>
              <a:effectLst/>
            </c:spPr>
          </c:marker>
          <c:cat>
            <c:strRef>
              <c:f>Sheet1!$A$2:$A$7</c:f>
              <c:strCache>
                <c:ptCount val="6"/>
                <c:pt idx="0">
                  <c:v>One</c:v>
                </c:pt>
                <c:pt idx="1">
                  <c:v>Two</c:v>
                </c:pt>
                <c:pt idx="2">
                  <c:v>Three</c:v>
                </c:pt>
                <c:pt idx="3">
                  <c:v>Four</c:v>
                </c:pt>
                <c:pt idx="4">
                  <c:v>Five</c:v>
                </c:pt>
                <c:pt idx="5">
                  <c:v>Six</c:v>
                </c:pt>
              </c:strCache>
            </c:strRef>
          </c:cat>
          <c:val>
            <c:numRef>
              <c:f>Sheet1!$B$2:$B$7</c:f>
              <c:numCache>
                <c:formatCode>General</c:formatCode>
                <c:ptCount val="6"/>
                <c:pt idx="0">
                  <c:v>8</c:v>
                </c:pt>
                <c:pt idx="1">
                  <c:v>15.6</c:v>
                </c:pt>
                <c:pt idx="2">
                  <c:v>34</c:v>
                </c:pt>
                <c:pt idx="3">
                  <c:v>27.7</c:v>
                </c:pt>
                <c:pt idx="4">
                  <c:v>39</c:v>
                </c:pt>
                <c:pt idx="5">
                  <c:v>53.8</c:v>
                </c:pt>
              </c:numCache>
            </c:numRef>
          </c:val>
          <c:smooth val="0"/>
        </c:ser>
        <c:dLbls>
          <c:showLegendKey val="0"/>
          <c:showVal val="0"/>
          <c:showCatName val="0"/>
          <c:showSerName val="0"/>
          <c:showPercent val="0"/>
          <c:showBubbleSize val="0"/>
        </c:dLbls>
        <c:marker val="1"/>
        <c:smooth val="0"/>
        <c:axId val="-1157605392"/>
        <c:axId val="-1157609200"/>
      </c:lineChart>
      <c:catAx>
        <c:axId val="-11576053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2"/>
                </a:solidFill>
                <a:latin typeface="+mn-lt"/>
                <a:ea typeface="+mn-ea"/>
                <a:cs typeface="+mn-cs"/>
              </a:defRPr>
            </a:pPr>
            <a:endParaRPr lang="zh-CN"/>
          </a:p>
        </c:txPr>
        <c:crossAx val="-1157609200"/>
        <c:crosses val="autoZero"/>
        <c:auto val="1"/>
        <c:lblAlgn val="ctr"/>
        <c:lblOffset val="100"/>
        <c:noMultiLvlLbl val="0"/>
      </c:catAx>
      <c:valAx>
        <c:axId val="-115760920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2"/>
                </a:solidFill>
                <a:latin typeface="+mn-lt"/>
                <a:ea typeface="+mn-ea"/>
                <a:cs typeface="+mn-cs"/>
              </a:defRPr>
            </a:pPr>
            <a:endParaRPr lang="zh-CN"/>
          </a:p>
        </c:txPr>
        <c:crossAx val="-1157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3.5</c:v>
                </c:pt>
              </c:numCache>
            </c:numRef>
          </c:val>
        </c:ser>
        <c:ser>
          <c:idx val="1"/>
          <c:order val="1"/>
          <c:tx>
            <c:strRef>
              <c:f>Sheet1!$C$1</c:f>
              <c:strCache>
                <c:ptCount val="1"/>
                <c:pt idx="0">
                  <c:v>Notebook</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6.2</c:v>
                </c:pt>
              </c:numCache>
            </c:numRef>
          </c:val>
        </c:ser>
        <c:ser>
          <c:idx val="2"/>
          <c:order val="2"/>
          <c:tx>
            <c:strRef>
              <c:f>Sheet1!$D$1</c:f>
              <c:strCache>
                <c:ptCount val="1"/>
                <c:pt idx="0">
                  <c:v>Tablet</c:v>
                </c:pt>
              </c:strCache>
            </c:strRef>
          </c:tx>
          <c:spPr>
            <a:solidFill>
              <a:schemeClr val="accent5"/>
            </a:solidFill>
            <a:ln>
              <a:noFill/>
            </a:ln>
            <a:effectLst/>
          </c:spPr>
          <c:invertIfNegative val="0"/>
          <c:cat>
            <c:numRef>
              <c:f>Sheet1!$A$2</c:f>
              <c:numCache>
                <c:formatCode>General</c:formatCode>
                <c:ptCount val="1"/>
                <c:pt idx="0">
                  <c:v>2010</c:v>
                </c:pt>
              </c:numCache>
            </c:numRef>
          </c:cat>
          <c:val>
            <c:numRef>
              <c:f>Sheet1!$D$2</c:f>
              <c:numCache>
                <c:formatCode>General</c:formatCode>
                <c:ptCount val="1"/>
                <c:pt idx="0">
                  <c:v>5.4</c:v>
                </c:pt>
              </c:numCache>
            </c:numRef>
          </c:val>
        </c:ser>
        <c:ser>
          <c:idx val="3"/>
          <c:order val="3"/>
          <c:tx>
            <c:strRef>
              <c:f>Sheet1!$E$1</c:f>
              <c:strCache>
                <c:ptCount val="1"/>
                <c:pt idx="0">
                  <c:v>Other</c:v>
                </c:pt>
              </c:strCache>
            </c:strRef>
          </c:tx>
          <c:spPr>
            <a:solidFill>
              <a:schemeClr val="accent6"/>
            </a:solidFill>
            <a:ln>
              <a:noFill/>
            </a:ln>
            <a:effectLst/>
          </c:spPr>
          <c:invertIfNegative val="0"/>
          <c:cat>
            <c:numRef>
              <c:f>Sheet1!$A$2</c:f>
              <c:numCache>
                <c:formatCode>General</c:formatCode>
                <c:ptCount val="1"/>
                <c:pt idx="0">
                  <c:v>2010</c:v>
                </c:pt>
              </c:numCache>
            </c:numRef>
          </c:cat>
          <c:val>
            <c:numRef>
              <c:f>Sheet1!$E$2</c:f>
              <c:numCache>
                <c:formatCode>General</c:formatCode>
                <c:ptCount val="1"/>
                <c:pt idx="0">
                  <c:v>2</c:v>
                </c:pt>
              </c:numCache>
            </c:numRef>
          </c:val>
        </c:ser>
        <c:dLbls>
          <c:showLegendKey val="0"/>
          <c:showVal val="0"/>
          <c:showCatName val="0"/>
          <c:showSerName val="0"/>
          <c:showPercent val="0"/>
          <c:showBubbleSize val="0"/>
        </c:dLbls>
        <c:gapWidth val="100"/>
        <c:axId val="-1157613008"/>
        <c:axId val="-1157610832"/>
      </c:barChart>
      <c:catAx>
        <c:axId val="-1157613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157610832"/>
        <c:crosses val="autoZero"/>
        <c:auto val="1"/>
        <c:lblAlgn val="ctr"/>
        <c:lblOffset val="100"/>
        <c:noMultiLvlLbl val="0"/>
      </c:catAx>
      <c:valAx>
        <c:axId val="-1157610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1576130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1.5</c:v>
                </c:pt>
              </c:numCache>
            </c:numRef>
          </c:val>
        </c:ser>
        <c:ser>
          <c:idx val="1"/>
          <c:order val="1"/>
          <c:tx>
            <c:strRef>
              <c:f>Sheet1!$C$1</c:f>
              <c:strCache>
                <c:ptCount val="1"/>
                <c:pt idx="0">
                  <c:v>Notebook</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4.2</c:v>
                </c:pt>
              </c:numCache>
            </c:numRef>
          </c:val>
        </c:ser>
        <c:ser>
          <c:idx val="2"/>
          <c:order val="2"/>
          <c:tx>
            <c:strRef>
              <c:f>Sheet1!$D$1</c:f>
              <c:strCache>
                <c:ptCount val="1"/>
                <c:pt idx="0">
                  <c:v>Tablet</c:v>
                </c:pt>
              </c:strCache>
            </c:strRef>
          </c:tx>
          <c:spPr>
            <a:solidFill>
              <a:schemeClr val="accent5"/>
            </a:solidFill>
            <a:ln>
              <a:noFill/>
            </a:ln>
            <a:effectLst/>
          </c:spPr>
          <c:invertIfNegative val="0"/>
          <c:cat>
            <c:numRef>
              <c:f>Sheet1!$A$2</c:f>
              <c:numCache>
                <c:formatCode>General</c:formatCode>
                <c:ptCount val="1"/>
                <c:pt idx="0">
                  <c:v>2010</c:v>
                </c:pt>
              </c:numCache>
            </c:numRef>
          </c:cat>
          <c:val>
            <c:numRef>
              <c:f>Sheet1!$D$2</c:f>
              <c:numCache>
                <c:formatCode>General</c:formatCode>
                <c:ptCount val="1"/>
                <c:pt idx="0">
                  <c:v>6.3</c:v>
                </c:pt>
              </c:numCache>
            </c:numRef>
          </c:val>
        </c:ser>
        <c:ser>
          <c:idx val="3"/>
          <c:order val="3"/>
          <c:tx>
            <c:strRef>
              <c:f>Sheet1!$E$1</c:f>
              <c:strCache>
                <c:ptCount val="1"/>
                <c:pt idx="0">
                  <c:v>Other</c:v>
                </c:pt>
              </c:strCache>
            </c:strRef>
          </c:tx>
          <c:spPr>
            <a:solidFill>
              <a:schemeClr val="accent6"/>
            </a:solidFill>
            <a:ln>
              <a:noFill/>
            </a:ln>
            <a:effectLst/>
          </c:spPr>
          <c:invertIfNegative val="0"/>
          <c:cat>
            <c:numRef>
              <c:f>Sheet1!$A$2</c:f>
              <c:numCache>
                <c:formatCode>General</c:formatCode>
                <c:ptCount val="1"/>
                <c:pt idx="0">
                  <c:v>2010</c:v>
                </c:pt>
              </c:numCache>
            </c:numRef>
          </c:cat>
          <c:val>
            <c:numRef>
              <c:f>Sheet1!$E$2</c:f>
              <c:numCache>
                <c:formatCode>General</c:formatCode>
                <c:ptCount val="1"/>
                <c:pt idx="0">
                  <c:v>2</c:v>
                </c:pt>
              </c:numCache>
            </c:numRef>
          </c:val>
        </c:ser>
        <c:dLbls>
          <c:showLegendKey val="0"/>
          <c:showVal val="0"/>
          <c:showCatName val="0"/>
          <c:showSerName val="0"/>
          <c:showPercent val="0"/>
          <c:showBubbleSize val="0"/>
        </c:dLbls>
        <c:gapWidth val="100"/>
        <c:axId val="-1157608112"/>
        <c:axId val="-1157607568"/>
      </c:barChart>
      <c:catAx>
        <c:axId val="-1157608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157607568"/>
        <c:crosses val="autoZero"/>
        <c:auto val="1"/>
        <c:lblAlgn val="ctr"/>
        <c:lblOffset val="100"/>
        <c:noMultiLvlLbl val="0"/>
      </c:catAx>
      <c:valAx>
        <c:axId val="-11576075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157608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706E-2"/>
          <c:w val="0.94385468331620304"/>
          <c:h val="0.86309309509155407"/>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1.5</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2</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3</c:v>
                </c:pt>
              </c:numCache>
            </c:numRef>
          </c:val>
        </c:ser>
        <c:dLbls>
          <c:showLegendKey val="0"/>
          <c:showVal val="0"/>
          <c:showCatName val="0"/>
          <c:showSerName val="0"/>
          <c:showPercent val="0"/>
          <c:showBubbleSize val="0"/>
        </c:dLbls>
        <c:gapWidth val="50"/>
        <c:axId val="-1157601040"/>
        <c:axId val="-1157600496"/>
      </c:barChart>
      <c:catAx>
        <c:axId val="-1157601040"/>
        <c:scaling>
          <c:orientation val="minMax"/>
        </c:scaling>
        <c:delete val="0"/>
        <c:axPos val="b"/>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1157600496"/>
        <c:crossesAt val="0"/>
        <c:auto val="1"/>
        <c:lblAlgn val="ctr"/>
        <c:lblOffset val="100"/>
        <c:noMultiLvlLbl val="0"/>
      </c:catAx>
      <c:valAx>
        <c:axId val="-1157600496"/>
        <c:scaling>
          <c:orientation val="minMax"/>
          <c:max val="5"/>
        </c:scaling>
        <c:delete val="0"/>
        <c:axPos val="l"/>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115760104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706E-2"/>
          <c:w val="0.94385468331620304"/>
          <c:h val="0.86309309509155407"/>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0.30000000000000004</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1.2</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1</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1.6</c:v>
                </c:pt>
              </c:numCache>
            </c:numRef>
          </c:val>
        </c:ser>
        <c:dLbls>
          <c:showLegendKey val="0"/>
          <c:showVal val="0"/>
          <c:showCatName val="0"/>
          <c:showSerName val="0"/>
          <c:showPercent val="0"/>
          <c:showBubbleSize val="0"/>
        </c:dLbls>
        <c:gapWidth val="50"/>
        <c:axId val="-1157599952"/>
        <c:axId val="-1157599408"/>
      </c:barChart>
      <c:catAx>
        <c:axId val="-1157599952"/>
        <c:scaling>
          <c:orientation val="minMax"/>
        </c:scaling>
        <c:delete val="0"/>
        <c:axPos val="b"/>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1157599408"/>
        <c:crossesAt val="0"/>
        <c:auto val="1"/>
        <c:lblAlgn val="ctr"/>
        <c:lblOffset val="100"/>
        <c:noMultiLvlLbl val="0"/>
      </c:catAx>
      <c:valAx>
        <c:axId val="-1157599408"/>
        <c:scaling>
          <c:orientation val="minMax"/>
          <c:max val="5"/>
        </c:scaling>
        <c:delete val="0"/>
        <c:axPos val="l"/>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1157599952"/>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913657031092E-2"/>
          <c:y val="0"/>
          <c:w val="0.94385468331620304"/>
          <c:h val="0.86309309509155407"/>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5</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2.6</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3.5</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1.8</c:v>
                </c:pt>
              </c:numCache>
            </c:numRef>
          </c:val>
        </c:ser>
        <c:dLbls>
          <c:showLegendKey val="0"/>
          <c:showVal val="0"/>
          <c:showCatName val="0"/>
          <c:showSerName val="0"/>
          <c:showPercent val="0"/>
          <c:showBubbleSize val="0"/>
        </c:dLbls>
        <c:gapWidth val="50"/>
        <c:axId val="-1157611920"/>
        <c:axId val="-1528181648"/>
      </c:barChart>
      <c:catAx>
        <c:axId val="-1157611920"/>
        <c:scaling>
          <c:orientation val="minMax"/>
        </c:scaling>
        <c:delete val="0"/>
        <c:axPos val="b"/>
        <c:numFmt formatCode="General" sourceLinked="1"/>
        <c:majorTickMark val="out"/>
        <c:minorTickMark val="none"/>
        <c:tickLblPos val="nextTo"/>
        <c:txPr>
          <a:bodyPr/>
          <a:lstStyle/>
          <a:p>
            <a:pPr>
              <a:defRPr lang="en-US">
                <a:solidFill>
                  <a:schemeClr val="bg1">
                    <a:lumMod val="75000"/>
                  </a:schemeClr>
                </a:solidFill>
              </a:defRPr>
            </a:pPr>
            <a:endParaRPr lang="zh-CN"/>
          </a:p>
        </c:txPr>
        <c:crossAx val="-1528181648"/>
        <c:crossesAt val="0"/>
        <c:auto val="1"/>
        <c:lblAlgn val="ctr"/>
        <c:lblOffset val="100"/>
        <c:noMultiLvlLbl val="0"/>
      </c:catAx>
      <c:valAx>
        <c:axId val="-1528181648"/>
        <c:scaling>
          <c:orientation val="minMax"/>
          <c:max val="5"/>
        </c:scaling>
        <c:delete val="0"/>
        <c:axPos val="l"/>
        <c:numFmt formatCode="General" sourceLinked="1"/>
        <c:majorTickMark val="out"/>
        <c:minorTickMark val="none"/>
        <c:tickLblPos val="nextTo"/>
        <c:txPr>
          <a:bodyPr/>
          <a:lstStyle/>
          <a:p>
            <a:pPr>
              <a:defRPr lang="en-US">
                <a:solidFill>
                  <a:schemeClr val="bg1">
                    <a:lumMod val="75000"/>
                  </a:schemeClr>
                </a:solidFill>
              </a:defRPr>
            </a:pPr>
            <a:endParaRPr lang="zh-CN"/>
          </a:p>
        </c:txPr>
        <c:crossAx val="-115761192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sz="800">
          <a:latin typeface="+mn-lt"/>
        </a:defRPr>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706E-2"/>
          <c:w val="0.94385468331620304"/>
          <c:h val="0.86309309509155407"/>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1.2</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2.5</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4</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0.70000000000000007</c:v>
                </c:pt>
              </c:numCache>
            </c:numRef>
          </c:val>
        </c:ser>
        <c:dLbls>
          <c:showLegendKey val="0"/>
          <c:showVal val="0"/>
          <c:showCatName val="0"/>
          <c:showSerName val="0"/>
          <c:showPercent val="0"/>
          <c:showBubbleSize val="0"/>
        </c:dLbls>
        <c:gapWidth val="50"/>
        <c:axId val="-883959872"/>
        <c:axId val="-883974016"/>
      </c:barChart>
      <c:catAx>
        <c:axId val="-883959872"/>
        <c:scaling>
          <c:orientation val="minMax"/>
        </c:scaling>
        <c:delete val="0"/>
        <c:axPos val="b"/>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883974016"/>
        <c:crossesAt val="0"/>
        <c:auto val="1"/>
        <c:lblAlgn val="ctr"/>
        <c:lblOffset val="100"/>
        <c:noMultiLvlLbl val="0"/>
      </c:catAx>
      <c:valAx>
        <c:axId val="-883974016"/>
        <c:scaling>
          <c:orientation val="minMax"/>
          <c:max val="5"/>
        </c:scaling>
        <c:delete val="0"/>
        <c:axPos val="l"/>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883959872"/>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194764872758003E-2"/>
          <c:y val="3.1496987325562706E-2"/>
          <c:w val="0.94385468331620304"/>
          <c:h val="0.86309309509155407"/>
        </c:manualLayout>
      </c:layout>
      <c:barChart>
        <c:barDir val="col"/>
        <c:grouping val="clustered"/>
        <c:varyColors val="0"/>
        <c:ser>
          <c:idx val="0"/>
          <c:order val="0"/>
          <c:tx>
            <c:strRef>
              <c:f>Sheet1!$B$1</c:f>
              <c:strCache>
                <c:ptCount val="1"/>
                <c:pt idx="0">
                  <c:v>Type A</c:v>
                </c:pt>
              </c:strCache>
            </c:strRef>
          </c:tx>
          <c:spPr>
            <a:solidFill>
              <a:schemeClr val="accent1"/>
            </a:solidFill>
            <a:ln>
              <a:noFill/>
            </a:ln>
            <a:effectLst/>
          </c:spPr>
          <c:invertIfNegative val="0"/>
          <c:cat>
            <c:numRef>
              <c:f>Sheet1!$A$2</c:f>
              <c:numCache>
                <c:formatCode>General</c:formatCode>
                <c:ptCount val="1"/>
                <c:pt idx="0">
                  <c:v>2010</c:v>
                </c:pt>
              </c:numCache>
            </c:numRef>
          </c:cat>
          <c:val>
            <c:numRef>
              <c:f>Sheet1!$B$2</c:f>
              <c:numCache>
                <c:formatCode>General</c:formatCode>
                <c:ptCount val="1"/>
                <c:pt idx="0">
                  <c:v>2.8</c:v>
                </c:pt>
              </c:numCache>
            </c:numRef>
          </c:val>
        </c:ser>
        <c:ser>
          <c:idx val="1"/>
          <c:order val="1"/>
          <c:tx>
            <c:strRef>
              <c:f>Sheet1!$C$1</c:f>
              <c:strCache>
                <c:ptCount val="1"/>
                <c:pt idx="0">
                  <c:v>Type B</c:v>
                </c:pt>
              </c:strCache>
            </c:strRef>
          </c:tx>
          <c:spPr>
            <a:solidFill>
              <a:schemeClr val="accent3"/>
            </a:solidFill>
            <a:ln>
              <a:noFill/>
            </a:ln>
            <a:effectLst/>
          </c:spPr>
          <c:invertIfNegative val="0"/>
          <c:cat>
            <c:numRef>
              <c:f>Sheet1!$A$2</c:f>
              <c:numCache>
                <c:formatCode>General</c:formatCode>
                <c:ptCount val="1"/>
                <c:pt idx="0">
                  <c:v>2010</c:v>
                </c:pt>
              </c:numCache>
            </c:numRef>
          </c:cat>
          <c:val>
            <c:numRef>
              <c:f>Sheet1!$C$2</c:f>
              <c:numCache>
                <c:formatCode>General</c:formatCode>
                <c:ptCount val="1"/>
                <c:pt idx="0">
                  <c:v>0.60000000000000009</c:v>
                </c:pt>
              </c:numCache>
            </c:numRef>
          </c:val>
        </c:ser>
        <c:ser>
          <c:idx val="2"/>
          <c:order val="2"/>
          <c:tx>
            <c:strRef>
              <c:f>Sheet1!$D$1</c:f>
              <c:strCache>
                <c:ptCount val="1"/>
                <c:pt idx="0">
                  <c:v>Column1</c:v>
                </c:pt>
              </c:strCache>
            </c:strRef>
          </c:tx>
          <c:spPr>
            <a:solidFill>
              <a:schemeClr val="accent5"/>
            </a:solidFill>
          </c:spPr>
          <c:invertIfNegative val="0"/>
          <c:cat>
            <c:numRef>
              <c:f>Sheet1!$A$2</c:f>
              <c:numCache>
                <c:formatCode>General</c:formatCode>
                <c:ptCount val="1"/>
                <c:pt idx="0">
                  <c:v>2010</c:v>
                </c:pt>
              </c:numCache>
            </c:numRef>
          </c:cat>
          <c:val>
            <c:numRef>
              <c:f>Sheet1!$D$2</c:f>
              <c:numCache>
                <c:formatCode>General</c:formatCode>
                <c:ptCount val="1"/>
                <c:pt idx="0">
                  <c:v>1</c:v>
                </c:pt>
              </c:numCache>
            </c:numRef>
          </c:val>
        </c:ser>
        <c:ser>
          <c:idx val="3"/>
          <c:order val="3"/>
          <c:tx>
            <c:strRef>
              <c:f>Sheet1!$E$1</c:f>
              <c:strCache>
                <c:ptCount val="1"/>
                <c:pt idx="0">
                  <c:v>Column2</c:v>
                </c:pt>
              </c:strCache>
            </c:strRef>
          </c:tx>
          <c:spPr>
            <a:solidFill>
              <a:schemeClr val="accent6"/>
            </a:solidFill>
          </c:spPr>
          <c:invertIfNegative val="0"/>
          <c:cat>
            <c:numRef>
              <c:f>Sheet1!$A$2</c:f>
              <c:numCache>
                <c:formatCode>General</c:formatCode>
                <c:ptCount val="1"/>
                <c:pt idx="0">
                  <c:v>2010</c:v>
                </c:pt>
              </c:numCache>
            </c:numRef>
          </c:cat>
          <c:val>
            <c:numRef>
              <c:f>Sheet1!$E$2</c:f>
              <c:numCache>
                <c:formatCode>General</c:formatCode>
                <c:ptCount val="1"/>
                <c:pt idx="0">
                  <c:v>0.9</c:v>
                </c:pt>
              </c:numCache>
            </c:numRef>
          </c:val>
        </c:ser>
        <c:dLbls>
          <c:showLegendKey val="0"/>
          <c:showVal val="0"/>
          <c:showCatName val="0"/>
          <c:showSerName val="0"/>
          <c:showPercent val="0"/>
          <c:showBubbleSize val="0"/>
        </c:dLbls>
        <c:gapWidth val="50"/>
        <c:axId val="-883972928"/>
        <c:axId val="-883971296"/>
      </c:barChart>
      <c:catAx>
        <c:axId val="-883972928"/>
        <c:scaling>
          <c:orientation val="minMax"/>
        </c:scaling>
        <c:delete val="0"/>
        <c:axPos val="b"/>
        <c:numFmt formatCode="General" sourceLinked="1"/>
        <c:majorTickMark val="out"/>
        <c:minorTickMark val="none"/>
        <c:tickLblPos val="nextTo"/>
        <c:txPr>
          <a:bodyPr/>
          <a:lstStyle/>
          <a:p>
            <a:pPr>
              <a:defRPr lang="en-US" sz="800">
                <a:solidFill>
                  <a:schemeClr val="bg1">
                    <a:lumMod val="75000"/>
                  </a:schemeClr>
                </a:solidFill>
              </a:defRPr>
            </a:pPr>
            <a:endParaRPr lang="zh-CN"/>
          </a:p>
        </c:txPr>
        <c:crossAx val="-883971296"/>
        <c:crossesAt val="0"/>
        <c:auto val="1"/>
        <c:lblAlgn val="ctr"/>
        <c:lblOffset val="100"/>
        <c:noMultiLvlLbl val="0"/>
      </c:catAx>
      <c:valAx>
        <c:axId val="-883971296"/>
        <c:scaling>
          <c:orientation val="minMax"/>
          <c:max val="5"/>
        </c:scaling>
        <c:delete val="0"/>
        <c:axPos val="l"/>
        <c:numFmt formatCode="General" sourceLinked="1"/>
        <c:majorTickMark val="out"/>
        <c:minorTickMark val="none"/>
        <c:tickLblPos val="nextTo"/>
        <c:txPr>
          <a:bodyPr/>
          <a:lstStyle/>
          <a:p>
            <a:pPr>
              <a:defRPr lang="en-US" sz="900">
                <a:solidFill>
                  <a:schemeClr val="bg1">
                    <a:lumMod val="75000"/>
                  </a:schemeClr>
                </a:solidFill>
              </a:defRPr>
            </a:pPr>
            <a:endParaRPr lang="zh-CN"/>
          </a:p>
        </c:txPr>
        <c:crossAx val="-883972928"/>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B90CEFE-1049-468A-8B7E-52A40726F3FB}" type="doc">
      <dgm:prSet loTypeId="urn:microsoft.com/office/officeart/2005/8/layout/radial6" loCatId="cycle" qsTypeId="urn:microsoft.com/office/officeart/2005/8/quickstyle/simple1" qsCatId="simple" csTypeId="urn:microsoft.com/office/officeart/2005/8/colors/accent1_2" csCatId="accent1" phldr="1"/>
      <dgm:spPr/>
      <dgm:t>
        <a:bodyPr/>
        <a:lstStyle/>
        <a:p>
          <a:endParaRPr lang="en-US"/>
        </a:p>
      </dgm:t>
    </dgm:pt>
    <dgm:pt modelId="{4A2CA1FD-BEA5-47DF-98DC-DCE9A9D8A442}">
      <dgm:prSet phldrT="[Text]" custT="1"/>
      <dgm:spPr>
        <a:solidFill>
          <a:schemeClr val="accent5"/>
        </a:solidFill>
        <a:ln>
          <a:noFill/>
        </a:ln>
      </dgm:spPr>
      <dgm:t>
        <a:bodyPr lIns="0" tIns="0" rIns="0" bIns="0"/>
        <a:lstStyle/>
        <a:p>
          <a:pPr>
            <a:lnSpc>
              <a:spcPct val="100000"/>
            </a:lnSpc>
            <a:spcAft>
              <a:spcPts val="0"/>
            </a:spcAft>
          </a:pPr>
          <a:r>
            <a:rPr lang="en-US" sz="2000" dirty="0" smtClean="0">
              <a:latin typeface="Roboto black"/>
              <a:cs typeface="Roboto black"/>
            </a:rPr>
            <a:t>2014</a:t>
          </a:r>
        </a:p>
        <a:p>
          <a:pPr>
            <a:lnSpc>
              <a:spcPct val="100000"/>
            </a:lnSpc>
            <a:spcAft>
              <a:spcPts val="0"/>
            </a:spcAft>
          </a:pPr>
          <a:r>
            <a:rPr lang="en-US" sz="1100" dirty="0" smtClean="0">
              <a:latin typeface="+mn-lt"/>
            </a:rPr>
            <a:t>Analysis</a:t>
          </a:r>
          <a:endParaRPr lang="en-US" sz="1100" dirty="0">
            <a:latin typeface="+mn-lt"/>
          </a:endParaRPr>
        </a:p>
      </dgm:t>
    </dgm:pt>
    <dgm:pt modelId="{C6892605-0C78-4C80-9479-CBC4C87A50E1}" type="parTrans" cxnId="{568476D0-9CE5-4137-B909-CB0B2A7429C6}">
      <dgm:prSet/>
      <dgm:spPr/>
      <dgm:t>
        <a:bodyPr/>
        <a:lstStyle/>
        <a:p>
          <a:endParaRPr lang="en-US"/>
        </a:p>
      </dgm:t>
    </dgm:pt>
    <dgm:pt modelId="{D1AEC986-CC5C-45AD-ACEF-3E5EA3F98860}" type="sibTrans" cxnId="{568476D0-9CE5-4137-B909-CB0B2A7429C6}">
      <dgm:prSet/>
      <dgm:spPr/>
      <dgm:t>
        <a:bodyPr/>
        <a:lstStyle/>
        <a:p>
          <a:endParaRPr lang="en-US"/>
        </a:p>
      </dgm:t>
    </dgm:pt>
    <dgm:pt modelId="{313DAC7A-9C4C-4175-8507-C8A122B103CD}">
      <dgm:prSet phldrT="[Text]" custT="1"/>
      <dgm:spPr>
        <a:solidFill>
          <a:schemeClr val="accent6"/>
        </a:solidFill>
      </dgm:spPr>
      <dgm:t>
        <a:bodyPr/>
        <a:lstStyle/>
        <a:p>
          <a:r>
            <a:rPr lang="en-US" sz="2400" dirty="0" smtClean="0">
              <a:solidFill>
                <a:schemeClr val="bg1"/>
              </a:solidFill>
              <a:latin typeface="FontAwesome" pitchFamily="2" charset="0"/>
            </a:rPr>
            <a:t></a:t>
          </a:r>
          <a:endParaRPr lang="en-US" sz="2400" dirty="0"/>
        </a:p>
      </dgm:t>
    </dgm:pt>
    <dgm:pt modelId="{C11C1B83-42D3-4D94-B7C4-11837211BCF7}" type="parTrans" cxnId="{FBD53BC6-5599-4963-81CD-3E0098545683}">
      <dgm:prSet/>
      <dgm:spPr/>
      <dgm:t>
        <a:bodyPr/>
        <a:lstStyle/>
        <a:p>
          <a:endParaRPr lang="en-US"/>
        </a:p>
      </dgm:t>
    </dgm:pt>
    <dgm:pt modelId="{2D1D6257-9F2D-409E-8E9D-DD54678420B4}" type="sibTrans" cxnId="{FBD53BC6-5599-4963-81CD-3E0098545683}">
      <dgm:prSet/>
      <dgm:spPr>
        <a:solidFill>
          <a:schemeClr val="bg2"/>
        </a:solidFill>
      </dgm:spPr>
      <dgm:t>
        <a:bodyPr/>
        <a:lstStyle/>
        <a:p>
          <a:endParaRPr lang="en-US"/>
        </a:p>
      </dgm:t>
    </dgm:pt>
    <dgm:pt modelId="{CC07C118-CA6C-47AA-B4FF-676C64E40DCD}">
      <dgm:prSet phldrT="[Text]" custT="1"/>
      <dgm:spPr>
        <a:solidFill>
          <a:schemeClr val="accent6"/>
        </a:solidFill>
      </dgm:spPr>
      <dgm:t>
        <a:bodyPr/>
        <a:lstStyle/>
        <a:p>
          <a:r>
            <a:rPr lang="en-AU" sz="2400" dirty="0" smtClean="0">
              <a:solidFill>
                <a:schemeClr val="bg1"/>
              </a:solidFill>
              <a:latin typeface="FontAwesome" pitchFamily="2" charset="0"/>
            </a:rPr>
            <a:t></a:t>
          </a:r>
          <a:endParaRPr lang="en-US" sz="2400" dirty="0"/>
        </a:p>
      </dgm:t>
    </dgm:pt>
    <dgm:pt modelId="{0781FB2D-D435-4A35-BC1C-3EFC56F37DEF}" type="parTrans" cxnId="{8FA411C6-2424-406B-BA2E-03DFA7A96F7F}">
      <dgm:prSet/>
      <dgm:spPr/>
      <dgm:t>
        <a:bodyPr/>
        <a:lstStyle/>
        <a:p>
          <a:endParaRPr lang="en-US"/>
        </a:p>
      </dgm:t>
    </dgm:pt>
    <dgm:pt modelId="{911EC919-72A6-44B7-A519-CCD75E93B81D}" type="sibTrans" cxnId="{8FA411C6-2424-406B-BA2E-03DFA7A96F7F}">
      <dgm:prSet/>
      <dgm:spPr>
        <a:solidFill>
          <a:schemeClr val="bg2"/>
        </a:solidFill>
      </dgm:spPr>
      <dgm:t>
        <a:bodyPr/>
        <a:lstStyle/>
        <a:p>
          <a:endParaRPr lang="en-US"/>
        </a:p>
      </dgm:t>
    </dgm:pt>
    <dgm:pt modelId="{13E80879-3198-4855-A233-7CD5710BC5E9}">
      <dgm:prSet phldrT="[Text]" custT="1"/>
      <dgm:spPr>
        <a:solidFill>
          <a:schemeClr val="accent6"/>
        </a:solidFill>
      </dgm:spPr>
      <dgm:t>
        <a:bodyPr/>
        <a:lstStyle/>
        <a:p>
          <a:r>
            <a:rPr lang="en-AU" sz="2400" dirty="0" smtClean="0">
              <a:solidFill>
                <a:schemeClr val="bg1"/>
              </a:solidFill>
              <a:latin typeface="FontAwesome" pitchFamily="2" charset="0"/>
            </a:rPr>
            <a:t></a:t>
          </a:r>
          <a:endParaRPr lang="en-US" sz="2400" dirty="0"/>
        </a:p>
      </dgm:t>
    </dgm:pt>
    <dgm:pt modelId="{41902652-DC49-4BB2-BA9A-4F847F65CCFD}" type="parTrans" cxnId="{27E35005-7922-46F3-B951-FA5D3D50BDEC}">
      <dgm:prSet/>
      <dgm:spPr/>
      <dgm:t>
        <a:bodyPr/>
        <a:lstStyle/>
        <a:p>
          <a:endParaRPr lang="en-US"/>
        </a:p>
      </dgm:t>
    </dgm:pt>
    <dgm:pt modelId="{6C848D6C-6760-4946-BE10-3EE7C3FD393B}" type="sibTrans" cxnId="{27E35005-7922-46F3-B951-FA5D3D50BDEC}">
      <dgm:prSet/>
      <dgm:spPr>
        <a:solidFill>
          <a:schemeClr val="bg2"/>
        </a:solidFill>
      </dgm:spPr>
      <dgm:t>
        <a:bodyPr/>
        <a:lstStyle/>
        <a:p>
          <a:endParaRPr lang="en-US"/>
        </a:p>
      </dgm:t>
    </dgm:pt>
    <dgm:pt modelId="{BB814B31-CB4B-441C-BBFE-5F45C03E600C}">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18501222-6AA8-414D-9F4E-D82FFF05FA5D}" type="parTrans" cxnId="{F0E0E9C8-27DD-4349-8713-45AADC6033C7}">
      <dgm:prSet/>
      <dgm:spPr/>
      <dgm:t>
        <a:bodyPr/>
        <a:lstStyle/>
        <a:p>
          <a:endParaRPr lang="en-US"/>
        </a:p>
      </dgm:t>
    </dgm:pt>
    <dgm:pt modelId="{D4D09129-CC6D-4D4C-A4C5-AC054AD3A282}" type="sibTrans" cxnId="{F0E0E9C8-27DD-4349-8713-45AADC6033C7}">
      <dgm:prSet/>
      <dgm:spPr>
        <a:solidFill>
          <a:schemeClr val="bg2"/>
        </a:solidFill>
      </dgm:spPr>
      <dgm:t>
        <a:bodyPr/>
        <a:lstStyle/>
        <a:p>
          <a:endParaRPr lang="en-US"/>
        </a:p>
      </dgm:t>
    </dgm:pt>
    <dgm:pt modelId="{81E7280F-D109-485B-854B-EABD84BF9D11}">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5CBC069C-9452-4062-84B6-67261FF9332B}" type="parTrans" cxnId="{2E05B0C0-089F-477F-9D34-4B118D8AE7EB}">
      <dgm:prSet/>
      <dgm:spPr/>
      <dgm:t>
        <a:bodyPr/>
        <a:lstStyle/>
        <a:p>
          <a:endParaRPr lang="en-US"/>
        </a:p>
      </dgm:t>
    </dgm:pt>
    <dgm:pt modelId="{1DDE69D1-1908-42E4-A5B5-57B335770D9A}" type="sibTrans" cxnId="{2E05B0C0-089F-477F-9D34-4B118D8AE7EB}">
      <dgm:prSet/>
      <dgm:spPr>
        <a:solidFill>
          <a:schemeClr val="bg2"/>
        </a:solidFill>
      </dgm:spPr>
      <dgm:t>
        <a:bodyPr/>
        <a:lstStyle/>
        <a:p>
          <a:endParaRPr lang="en-US"/>
        </a:p>
      </dgm:t>
    </dgm:pt>
    <dgm:pt modelId="{A98567BC-7C93-4A1E-ADCB-496298EDC8CD}">
      <dgm:prSet phldrT="[Text]" custT="1"/>
      <dgm:spPr>
        <a:solidFill>
          <a:schemeClr val="accent6"/>
        </a:solidFill>
      </dgm:spPr>
      <dgm:t>
        <a:bodyPr/>
        <a:lstStyle/>
        <a:p>
          <a:r>
            <a:rPr lang="en-AU" sz="2400" dirty="0" smtClean="0">
              <a:solidFill>
                <a:srgbClr val="FFFFFF"/>
              </a:solidFill>
              <a:latin typeface="FontAwesome" pitchFamily="2" charset="0"/>
            </a:rPr>
            <a:t></a:t>
          </a:r>
          <a:endParaRPr lang="en-US" sz="2400" dirty="0"/>
        </a:p>
      </dgm:t>
    </dgm:pt>
    <dgm:pt modelId="{CAFCC954-95C7-489B-8F34-A7F9C8AAE874}" type="parTrans" cxnId="{477F3CE6-F200-4FF2-A8D9-A2AEEDD32A34}">
      <dgm:prSet/>
      <dgm:spPr/>
      <dgm:t>
        <a:bodyPr/>
        <a:lstStyle/>
        <a:p>
          <a:endParaRPr lang="en-US"/>
        </a:p>
      </dgm:t>
    </dgm:pt>
    <dgm:pt modelId="{A1C44CAE-7434-428B-BA92-F14EFC3B14BB}" type="sibTrans" cxnId="{477F3CE6-F200-4FF2-A8D9-A2AEEDD32A34}">
      <dgm:prSet/>
      <dgm:spPr>
        <a:solidFill>
          <a:schemeClr val="bg2"/>
        </a:solidFill>
      </dgm:spPr>
      <dgm:t>
        <a:bodyPr/>
        <a:lstStyle/>
        <a:p>
          <a:endParaRPr lang="en-US"/>
        </a:p>
      </dgm:t>
    </dgm:pt>
    <dgm:pt modelId="{91D8497D-7FAC-4E45-9364-5F03CFBB06A5}" type="pres">
      <dgm:prSet presAssocID="{8B90CEFE-1049-468A-8B7E-52A40726F3FB}" presName="Name0" presStyleCnt="0">
        <dgm:presLayoutVars>
          <dgm:chMax val="1"/>
          <dgm:dir/>
          <dgm:animLvl val="ctr"/>
          <dgm:resizeHandles val="exact"/>
        </dgm:presLayoutVars>
      </dgm:prSet>
      <dgm:spPr/>
      <dgm:t>
        <a:bodyPr/>
        <a:lstStyle/>
        <a:p>
          <a:endParaRPr lang="en-US"/>
        </a:p>
      </dgm:t>
    </dgm:pt>
    <dgm:pt modelId="{C2116C0C-9BB5-4604-BC23-3303925C0915}" type="pres">
      <dgm:prSet presAssocID="{4A2CA1FD-BEA5-47DF-98DC-DCE9A9D8A442}" presName="centerShape" presStyleLbl="node0" presStyleIdx="0" presStyleCnt="1"/>
      <dgm:spPr/>
      <dgm:t>
        <a:bodyPr/>
        <a:lstStyle/>
        <a:p>
          <a:endParaRPr lang="en-US"/>
        </a:p>
      </dgm:t>
    </dgm:pt>
    <dgm:pt modelId="{0DA470C1-A907-4B1E-A76A-4A64EA03D49D}" type="pres">
      <dgm:prSet presAssocID="{313DAC7A-9C4C-4175-8507-C8A122B103CD}" presName="node" presStyleLbl="node1" presStyleIdx="0" presStyleCnt="6">
        <dgm:presLayoutVars>
          <dgm:bulletEnabled val="1"/>
        </dgm:presLayoutVars>
      </dgm:prSet>
      <dgm:spPr/>
      <dgm:t>
        <a:bodyPr/>
        <a:lstStyle/>
        <a:p>
          <a:endParaRPr lang="en-US"/>
        </a:p>
      </dgm:t>
    </dgm:pt>
    <dgm:pt modelId="{DB85573C-EE1E-4BAB-977F-34661580C9DB}" type="pres">
      <dgm:prSet presAssocID="{313DAC7A-9C4C-4175-8507-C8A122B103CD}" presName="dummy" presStyleCnt="0"/>
      <dgm:spPr/>
    </dgm:pt>
    <dgm:pt modelId="{A46F0FFF-EEB1-481C-8D6A-97EF297BC896}" type="pres">
      <dgm:prSet presAssocID="{2D1D6257-9F2D-409E-8E9D-DD54678420B4}" presName="sibTrans" presStyleLbl="sibTrans2D1" presStyleIdx="0" presStyleCnt="6"/>
      <dgm:spPr/>
      <dgm:t>
        <a:bodyPr/>
        <a:lstStyle/>
        <a:p>
          <a:endParaRPr lang="en-US"/>
        </a:p>
      </dgm:t>
    </dgm:pt>
    <dgm:pt modelId="{693D1DC5-CDC3-4868-AA95-FC3220B2C05D}" type="pres">
      <dgm:prSet presAssocID="{CC07C118-CA6C-47AA-B4FF-676C64E40DCD}" presName="node" presStyleLbl="node1" presStyleIdx="1" presStyleCnt="6">
        <dgm:presLayoutVars>
          <dgm:bulletEnabled val="1"/>
        </dgm:presLayoutVars>
      </dgm:prSet>
      <dgm:spPr/>
      <dgm:t>
        <a:bodyPr/>
        <a:lstStyle/>
        <a:p>
          <a:endParaRPr lang="en-US"/>
        </a:p>
      </dgm:t>
    </dgm:pt>
    <dgm:pt modelId="{359A4129-A562-454F-9ED9-8DEFAED80B04}" type="pres">
      <dgm:prSet presAssocID="{CC07C118-CA6C-47AA-B4FF-676C64E40DCD}" presName="dummy" presStyleCnt="0"/>
      <dgm:spPr/>
    </dgm:pt>
    <dgm:pt modelId="{0D120F43-8064-4759-8F9D-34B0E84B77A3}" type="pres">
      <dgm:prSet presAssocID="{911EC919-72A6-44B7-A519-CCD75E93B81D}" presName="sibTrans" presStyleLbl="sibTrans2D1" presStyleIdx="1" presStyleCnt="6"/>
      <dgm:spPr/>
      <dgm:t>
        <a:bodyPr/>
        <a:lstStyle/>
        <a:p>
          <a:endParaRPr lang="en-US"/>
        </a:p>
      </dgm:t>
    </dgm:pt>
    <dgm:pt modelId="{BC6F8883-F490-4DCA-A608-66923D44197A}" type="pres">
      <dgm:prSet presAssocID="{13E80879-3198-4855-A233-7CD5710BC5E9}" presName="node" presStyleLbl="node1" presStyleIdx="2" presStyleCnt="6">
        <dgm:presLayoutVars>
          <dgm:bulletEnabled val="1"/>
        </dgm:presLayoutVars>
      </dgm:prSet>
      <dgm:spPr/>
      <dgm:t>
        <a:bodyPr/>
        <a:lstStyle/>
        <a:p>
          <a:endParaRPr lang="en-US"/>
        </a:p>
      </dgm:t>
    </dgm:pt>
    <dgm:pt modelId="{AB2879F5-9A7B-423C-9D77-A44EF0180466}" type="pres">
      <dgm:prSet presAssocID="{13E80879-3198-4855-A233-7CD5710BC5E9}" presName="dummy" presStyleCnt="0"/>
      <dgm:spPr/>
    </dgm:pt>
    <dgm:pt modelId="{56EA46EA-07F7-428A-86A2-D6DBBAC2FCF2}" type="pres">
      <dgm:prSet presAssocID="{6C848D6C-6760-4946-BE10-3EE7C3FD393B}" presName="sibTrans" presStyleLbl="sibTrans2D1" presStyleIdx="2" presStyleCnt="6"/>
      <dgm:spPr/>
      <dgm:t>
        <a:bodyPr/>
        <a:lstStyle/>
        <a:p>
          <a:endParaRPr lang="en-US"/>
        </a:p>
      </dgm:t>
    </dgm:pt>
    <dgm:pt modelId="{770F8A1C-6D04-43F9-96F0-C9FEF978C28F}" type="pres">
      <dgm:prSet presAssocID="{BB814B31-CB4B-441C-BBFE-5F45C03E600C}" presName="node" presStyleLbl="node1" presStyleIdx="3" presStyleCnt="6">
        <dgm:presLayoutVars>
          <dgm:bulletEnabled val="1"/>
        </dgm:presLayoutVars>
      </dgm:prSet>
      <dgm:spPr/>
      <dgm:t>
        <a:bodyPr/>
        <a:lstStyle/>
        <a:p>
          <a:endParaRPr lang="en-US"/>
        </a:p>
      </dgm:t>
    </dgm:pt>
    <dgm:pt modelId="{ED39F03E-8A94-4262-AF01-B44F93C10E07}" type="pres">
      <dgm:prSet presAssocID="{BB814B31-CB4B-441C-BBFE-5F45C03E600C}" presName="dummy" presStyleCnt="0"/>
      <dgm:spPr/>
    </dgm:pt>
    <dgm:pt modelId="{7B65410F-1A4E-49EA-8A4A-89536D9434D5}" type="pres">
      <dgm:prSet presAssocID="{D4D09129-CC6D-4D4C-A4C5-AC054AD3A282}" presName="sibTrans" presStyleLbl="sibTrans2D1" presStyleIdx="3" presStyleCnt="6"/>
      <dgm:spPr/>
      <dgm:t>
        <a:bodyPr/>
        <a:lstStyle/>
        <a:p>
          <a:endParaRPr lang="en-US"/>
        </a:p>
      </dgm:t>
    </dgm:pt>
    <dgm:pt modelId="{A6A92CA5-7380-4A4B-BE90-6CF37FE68006}" type="pres">
      <dgm:prSet presAssocID="{81E7280F-D109-485B-854B-EABD84BF9D11}" presName="node" presStyleLbl="node1" presStyleIdx="4" presStyleCnt="6">
        <dgm:presLayoutVars>
          <dgm:bulletEnabled val="1"/>
        </dgm:presLayoutVars>
      </dgm:prSet>
      <dgm:spPr/>
      <dgm:t>
        <a:bodyPr/>
        <a:lstStyle/>
        <a:p>
          <a:endParaRPr lang="en-US"/>
        </a:p>
      </dgm:t>
    </dgm:pt>
    <dgm:pt modelId="{4A0969AE-3530-47F5-8486-BCC5E219A39D}" type="pres">
      <dgm:prSet presAssocID="{81E7280F-D109-485B-854B-EABD84BF9D11}" presName="dummy" presStyleCnt="0"/>
      <dgm:spPr/>
    </dgm:pt>
    <dgm:pt modelId="{01605183-EBF1-447D-8201-B96E0BF8F69D}" type="pres">
      <dgm:prSet presAssocID="{1DDE69D1-1908-42E4-A5B5-57B335770D9A}" presName="sibTrans" presStyleLbl="sibTrans2D1" presStyleIdx="4" presStyleCnt="6"/>
      <dgm:spPr/>
      <dgm:t>
        <a:bodyPr/>
        <a:lstStyle/>
        <a:p>
          <a:endParaRPr lang="en-US"/>
        </a:p>
      </dgm:t>
    </dgm:pt>
    <dgm:pt modelId="{AC7D93CA-C655-4F9C-80BC-5D5E7985D828}" type="pres">
      <dgm:prSet presAssocID="{A98567BC-7C93-4A1E-ADCB-496298EDC8CD}" presName="node" presStyleLbl="node1" presStyleIdx="5" presStyleCnt="6">
        <dgm:presLayoutVars>
          <dgm:bulletEnabled val="1"/>
        </dgm:presLayoutVars>
      </dgm:prSet>
      <dgm:spPr/>
      <dgm:t>
        <a:bodyPr/>
        <a:lstStyle/>
        <a:p>
          <a:endParaRPr lang="en-US"/>
        </a:p>
      </dgm:t>
    </dgm:pt>
    <dgm:pt modelId="{19FC5984-60E5-4ABF-B35C-967DBAB74049}" type="pres">
      <dgm:prSet presAssocID="{A98567BC-7C93-4A1E-ADCB-496298EDC8CD}" presName="dummy" presStyleCnt="0"/>
      <dgm:spPr/>
    </dgm:pt>
    <dgm:pt modelId="{C4DC4F3B-6186-46EF-944B-F857D5223850}" type="pres">
      <dgm:prSet presAssocID="{A1C44CAE-7434-428B-BA92-F14EFC3B14BB}" presName="sibTrans" presStyleLbl="sibTrans2D1" presStyleIdx="5" presStyleCnt="6"/>
      <dgm:spPr/>
      <dgm:t>
        <a:bodyPr/>
        <a:lstStyle/>
        <a:p>
          <a:endParaRPr lang="en-US"/>
        </a:p>
      </dgm:t>
    </dgm:pt>
  </dgm:ptLst>
  <dgm:cxnLst>
    <dgm:cxn modelId="{FCEE6A80-349F-A146-841D-3C1F5EA1334A}" type="presOf" srcId="{CC07C118-CA6C-47AA-B4FF-676C64E40DCD}" destId="{693D1DC5-CDC3-4868-AA95-FC3220B2C05D}" srcOrd="0" destOrd="0" presId="urn:microsoft.com/office/officeart/2005/8/layout/radial6"/>
    <dgm:cxn modelId="{9F802F00-0174-F64D-95D6-09B36D841A11}" type="presOf" srcId="{1DDE69D1-1908-42E4-A5B5-57B335770D9A}" destId="{01605183-EBF1-447D-8201-B96E0BF8F69D}" srcOrd="0" destOrd="0" presId="urn:microsoft.com/office/officeart/2005/8/layout/radial6"/>
    <dgm:cxn modelId="{4582F1B4-8C82-7C47-8088-702677E3A2D4}" type="presOf" srcId="{313DAC7A-9C4C-4175-8507-C8A122B103CD}" destId="{0DA470C1-A907-4B1E-A76A-4A64EA03D49D}" srcOrd="0" destOrd="0" presId="urn:microsoft.com/office/officeart/2005/8/layout/radial6"/>
    <dgm:cxn modelId="{45DEB38F-940C-3443-8AD9-1B487CC74645}" type="presOf" srcId="{8B90CEFE-1049-468A-8B7E-52A40726F3FB}" destId="{91D8497D-7FAC-4E45-9364-5F03CFBB06A5}" srcOrd="0" destOrd="0" presId="urn:microsoft.com/office/officeart/2005/8/layout/radial6"/>
    <dgm:cxn modelId="{477F3CE6-F200-4FF2-A8D9-A2AEEDD32A34}" srcId="{4A2CA1FD-BEA5-47DF-98DC-DCE9A9D8A442}" destId="{A98567BC-7C93-4A1E-ADCB-496298EDC8CD}" srcOrd="5" destOrd="0" parTransId="{CAFCC954-95C7-489B-8F34-A7F9C8AAE874}" sibTransId="{A1C44CAE-7434-428B-BA92-F14EFC3B14BB}"/>
    <dgm:cxn modelId="{DE838F82-9C25-A54D-9AE3-904F9A6FD6EC}" type="presOf" srcId="{D4D09129-CC6D-4D4C-A4C5-AC054AD3A282}" destId="{7B65410F-1A4E-49EA-8A4A-89536D9434D5}" srcOrd="0" destOrd="0" presId="urn:microsoft.com/office/officeart/2005/8/layout/radial6"/>
    <dgm:cxn modelId="{6FDEEF5C-2F8C-494D-97FD-37AEBD49224F}" type="presOf" srcId="{4A2CA1FD-BEA5-47DF-98DC-DCE9A9D8A442}" destId="{C2116C0C-9BB5-4604-BC23-3303925C0915}" srcOrd="0" destOrd="0" presId="urn:microsoft.com/office/officeart/2005/8/layout/radial6"/>
    <dgm:cxn modelId="{2E05B0C0-089F-477F-9D34-4B118D8AE7EB}" srcId="{4A2CA1FD-BEA5-47DF-98DC-DCE9A9D8A442}" destId="{81E7280F-D109-485B-854B-EABD84BF9D11}" srcOrd="4" destOrd="0" parTransId="{5CBC069C-9452-4062-84B6-67261FF9332B}" sibTransId="{1DDE69D1-1908-42E4-A5B5-57B335770D9A}"/>
    <dgm:cxn modelId="{243C5160-C6E1-5144-B2EE-980D4C76171F}" type="presOf" srcId="{BB814B31-CB4B-441C-BBFE-5F45C03E600C}" destId="{770F8A1C-6D04-43F9-96F0-C9FEF978C28F}" srcOrd="0" destOrd="0" presId="urn:microsoft.com/office/officeart/2005/8/layout/radial6"/>
    <dgm:cxn modelId="{76BFCA03-E607-1246-B2A2-0CD8934D103B}" type="presOf" srcId="{6C848D6C-6760-4946-BE10-3EE7C3FD393B}" destId="{56EA46EA-07F7-428A-86A2-D6DBBAC2FCF2}" srcOrd="0" destOrd="0" presId="urn:microsoft.com/office/officeart/2005/8/layout/radial6"/>
    <dgm:cxn modelId="{FBD53BC6-5599-4963-81CD-3E0098545683}" srcId="{4A2CA1FD-BEA5-47DF-98DC-DCE9A9D8A442}" destId="{313DAC7A-9C4C-4175-8507-C8A122B103CD}" srcOrd="0" destOrd="0" parTransId="{C11C1B83-42D3-4D94-B7C4-11837211BCF7}" sibTransId="{2D1D6257-9F2D-409E-8E9D-DD54678420B4}"/>
    <dgm:cxn modelId="{DBD9DF5E-D72D-3C4B-AE5F-0CB7E184B072}" type="presOf" srcId="{13E80879-3198-4855-A233-7CD5710BC5E9}" destId="{BC6F8883-F490-4DCA-A608-66923D44197A}" srcOrd="0" destOrd="0" presId="urn:microsoft.com/office/officeart/2005/8/layout/radial6"/>
    <dgm:cxn modelId="{F0E0E9C8-27DD-4349-8713-45AADC6033C7}" srcId="{4A2CA1FD-BEA5-47DF-98DC-DCE9A9D8A442}" destId="{BB814B31-CB4B-441C-BBFE-5F45C03E600C}" srcOrd="3" destOrd="0" parTransId="{18501222-6AA8-414D-9F4E-D82FFF05FA5D}" sibTransId="{D4D09129-CC6D-4D4C-A4C5-AC054AD3A282}"/>
    <dgm:cxn modelId="{8FA411C6-2424-406B-BA2E-03DFA7A96F7F}" srcId="{4A2CA1FD-BEA5-47DF-98DC-DCE9A9D8A442}" destId="{CC07C118-CA6C-47AA-B4FF-676C64E40DCD}" srcOrd="1" destOrd="0" parTransId="{0781FB2D-D435-4A35-BC1C-3EFC56F37DEF}" sibTransId="{911EC919-72A6-44B7-A519-CCD75E93B81D}"/>
    <dgm:cxn modelId="{F002AE11-9EA3-9E42-8189-AF168ABC21A9}" type="presOf" srcId="{A98567BC-7C93-4A1E-ADCB-496298EDC8CD}" destId="{AC7D93CA-C655-4F9C-80BC-5D5E7985D828}" srcOrd="0" destOrd="0" presId="urn:microsoft.com/office/officeart/2005/8/layout/radial6"/>
    <dgm:cxn modelId="{27E35005-7922-46F3-B951-FA5D3D50BDEC}" srcId="{4A2CA1FD-BEA5-47DF-98DC-DCE9A9D8A442}" destId="{13E80879-3198-4855-A233-7CD5710BC5E9}" srcOrd="2" destOrd="0" parTransId="{41902652-DC49-4BB2-BA9A-4F847F65CCFD}" sibTransId="{6C848D6C-6760-4946-BE10-3EE7C3FD393B}"/>
    <dgm:cxn modelId="{70ED86C4-7C06-5941-933D-C9DEB5B892A0}" type="presOf" srcId="{2D1D6257-9F2D-409E-8E9D-DD54678420B4}" destId="{A46F0FFF-EEB1-481C-8D6A-97EF297BC896}" srcOrd="0" destOrd="0" presId="urn:microsoft.com/office/officeart/2005/8/layout/radial6"/>
    <dgm:cxn modelId="{74DC1EE5-BF72-7449-8C9E-516BC4569421}" type="presOf" srcId="{A1C44CAE-7434-428B-BA92-F14EFC3B14BB}" destId="{C4DC4F3B-6186-46EF-944B-F857D5223850}" srcOrd="0" destOrd="0" presId="urn:microsoft.com/office/officeart/2005/8/layout/radial6"/>
    <dgm:cxn modelId="{3180B646-0F0D-E440-BC88-461A1D26D658}" type="presOf" srcId="{911EC919-72A6-44B7-A519-CCD75E93B81D}" destId="{0D120F43-8064-4759-8F9D-34B0E84B77A3}" srcOrd="0" destOrd="0" presId="urn:microsoft.com/office/officeart/2005/8/layout/radial6"/>
    <dgm:cxn modelId="{568476D0-9CE5-4137-B909-CB0B2A7429C6}" srcId="{8B90CEFE-1049-468A-8B7E-52A40726F3FB}" destId="{4A2CA1FD-BEA5-47DF-98DC-DCE9A9D8A442}" srcOrd="0" destOrd="0" parTransId="{C6892605-0C78-4C80-9479-CBC4C87A50E1}" sibTransId="{D1AEC986-CC5C-45AD-ACEF-3E5EA3F98860}"/>
    <dgm:cxn modelId="{8F5BF6B6-81BC-7B4E-BDEC-ADFBA48F40EA}" type="presOf" srcId="{81E7280F-D109-485B-854B-EABD84BF9D11}" destId="{A6A92CA5-7380-4A4B-BE90-6CF37FE68006}" srcOrd="0" destOrd="0" presId="urn:microsoft.com/office/officeart/2005/8/layout/radial6"/>
    <dgm:cxn modelId="{09651C95-5897-6A46-AB1D-18B426CF0CB6}" type="presParOf" srcId="{91D8497D-7FAC-4E45-9364-5F03CFBB06A5}" destId="{C2116C0C-9BB5-4604-BC23-3303925C0915}" srcOrd="0" destOrd="0" presId="urn:microsoft.com/office/officeart/2005/8/layout/radial6"/>
    <dgm:cxn modelId="{0D6AAAF5-D0B9-7941-BCF8-6BC9CE1A8E7B}" type="presParOf" srcId="{91D8497D-7FAC-4E45-9364-5F03CFBB06A5}" destId="{0DA470C1-A907-4B1E-A76A-4A64EA03D49D}" srcOrd="1" destOrd="0" presId="urn:microsoft.com/office/officeart/2005/8/layout/radial6"/>
    <dgm:cxn modelId="{C74501AC-14E5-174B-B70E-E5054A731566}" type="presParOf" srcId="{91D8497D-7FAC-4E45-9364-5F03CFBB06A5}" destId="{DB85573C-EE1E-4BAB-977F-34661580C9DB}" srcOrd="2" destOrd="0" presId="urn:microsoft.com/office/officeart/2005/8/layout/radial6"/>
    <dgm:cxn modelId="{EAB1677E-9AF7-5146-AF46-B0CDA1DE5858}" type="presParOf" srcId="{91D8497D-7FAC-4E45-9364-5F03CFBB06A5}" destId="{A46F0FFF-EEB1-481C-8D6A-97EF297BC896}" srcOrd="3" destOrd="0" presId="urn:microsoft.com/office/officeart/2005/8/layout/radial6"/>
    <dgm:cxn modelId="{6CA9D5A8-BA92-4441-9F05-4E2B2A3B1B9F}" type="presParOf" srcId="{91D8497D-7FAC-4E45-9364-5F03CFBB06A5}" destId="{693D1DC5-CDC3-4868-AA95-FC3220B2C05D}" srcOrd="4" destOrd="0" presId="urn:microsoft.com/office/officeart/2005/8/layout/radial6"/>
    <dgm:cxn modelId="{211A7D12-A4A8-F24A-A8E1-EDA11C14FBBB}" type="presParOf" srcId="{91D8497D-7FAC-4E45-9364-5F03CFBB06A5}" destId="{359A4129-A562-454F-9ED9-8DEFAED80B04}" srcOrd="5" destOrd="0" presId="urn:microsoft.com/office/officeart/2005/8/layout/radial6"/>
    <dgm:cxn modelId="{3C5DEFF1-75D2-7041-87EA-A85A16E4DDFF}" type="presParOf" srcId="{91D8497D-7FAC-4E45-9364-5F03CFBB06A5}" destId="{0D120F43-8064-4759-8F9D-34B0E84B77A3}" srcOrd="6" destOrd="0" presId="urn:microsoft.com/office/officeart/2005/8/layout/radial6"/>
    <dgm:cxn modelId="{64B304B5-1EA8-F744-A365-5C4C0AC0CB71}" type="presParOf" srcId="{91D8497D-7FAC-4E45-9364-5F03CFBB06A5}" destId="{BC6F8883-F490-4DCA-A608-66923D44197A}" srcOrd="7" destOrd="0" presId="urn:microsoft.com/office/officeart/2005/8/layout/radial6"/>
    <dgm:cxn modelId="{257BCE47-17F0-F24F-A13B-101E76430038}" type="presParOf" srcId="{91D8497D-7FAC-4E45-9364-5F03CFBB06A5}" destId="{AB2879F5-9A7B-423C-9D77-A44EF0180466}" srcOrd="8" destOrd="0" presId="urn:microsoft.com/office/officeart/2005/8/layout/radial6"/>
    <dgm:cxn modelId="{72BAC9C0-8FF4-9B4D-9943-7B3D515C6BFF}" type="presParOf" srcId="{91D8497D-7FAC-4E45-9364-5F03CFBB06A5}" destId="{56EA46EA-07F7-428A-86A2-D6DBBAC2FCF2}" srcOrd="9" destOrd="0" presId="urn:microsoft.com/office/officeart/2005/8/layout/radial6"/>
    <dgm:cxn modelId="{F2918823-911A-6745-9DDA-5EA090C61121}" type="presParOf" srcId="{91D8497D-7FAC-4E45-9364-5F03CFBB06A5}" destId="{770F8A1C-6D04-43F9-96F0-C9FEF978C28F}" srcOrd="10" destOrd="0" presId="urn:microsoft.com/office/officeart/2005/8/layout/radial6"/>
    <dgm:cxn modelId="{BDBA2A36-4AB2-0D45-B4AE-B0C162D719E5}" type="presParOf" srcId="{91D8497D-7FAC-4E45-9364-5F03CFBB06A5}" destId="{ED39F03E-8A94-4262-AF01-B44F93C10E07}" srcOrd="11" destOrd="0" presId="urn:microsoft.com/office/officeart/2005/8/layout/radial6"/>
    <dgm:cxn modelId="{687F5776-B1CB-BA44-82BA-3550DE5CBB59}" type="presParOf" srcId="{91D8497D-7FAC-4E45-9364-5F03CFBB06A5}" destId="{7B65410F-1A4E-49EA-8A4A-89536D9434D5}" srcOrd="12" destOrd="0" presId="urn:microsoft.com/office/officeart/2005/8/layout/radial6"/>
    <dgm:cxn modelId="{4EC2E8FD-E05F-014D-A034-CFA0B1C6F936}" type="presParOf" srcId="{91D8497D-7FAC-4E45-9364-5F03CFBB06A5}" destId="{A6A92CA5-7380-4A4B-BE90-6CF37FE68006}" srcOrd="13" destOrd="0" presId="urn:microsoft.com/office/officeart/2005/8/layout/radial6"/>
    <dgm:cxn modelId="{F2C0CE1A-45A8-454F-9B3A-F35F8255EE8F}" type="presParOf" srcId="{91D8497D-7FAC-4E45-9364-5F03CFBB06A5}" destId="{4A0969AE-3530-47F5-8486-BCC5E219A39D}" srcOrd="14" destOrd="0" presId="urn:microsoft.com/office/officeart/2005/8/layout/radial6"/>
    <dgm:cxn modelId="{C05DDB1A-A539-EB40-A847-E56CBC480A32}" type="presParOf" srcId="{91D8497D-7FAC-4E45-9364-5F03CFBB06A5}" destId="{01605183-EBF1-447D-8201-B96E0BF8F69D}" srcOrd="15" destOrd="0" presId="urn:microsoft.com/office/officeart/2005/8/layout/radial6"/>
    <dgm:cxn modelId="{A3AB78F1-7277-8B4A-A858-375D32D72F2A}" type="presParOf" srcId="{91D8497D-7FAC-4E45-9364-5F03CFBB06A5}" destId="{AC7D93CA-C655-4F9C-80BC-5D5E7985D828}" srcOrd="16" destOrd="0" presId="urn:microsoft.com/office/officeart/2005/8/layout/radial6"/>
    <dgm:cxn modelId="{53080C46-B50B-5F41-BE80-0FC2C2875D54}" type="presParOf" srcId="{91D8497D-7FAC-4E45-9364-5F03CFBB06A5}" destId="{19FC5984-60E5-4ABF-B35C-967DBAB74049}" srcOrd="17" destOrd="0" presId="urn:microsoft.com/office/officeart/2005/8/layout/radial6"/>
    <dgm:cxn modelId="{3FFAEB16-7CBA-444A-B233-A8A441898783}" type="presParOf" srcId="{91D8497D-7FAC-4E45-9364-5F03CFBB06A5}" destId="{C4DC4F3B-6186-46EF-944B-F857D5223850}" srcOrd="18"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AD1A594-041B-449E-89BC-5A6CB1F5A9AB}" type="datetimeFigureOut">
              <a:rPr lang="id-ID" smtClean="0"/>
              <a:pPr/>
              <a:t>10/01/2019</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3DDDC53-01B7-4E0F-8BE2-02DC8C672187}" type="slidenum">
              <a:rPr lang="id-ID" smtClean="0"/>
              <a:pPr/>
              <a:t>‹#›</a:t>
            </a:fld>
            <a:endParaRPr lang="id-ID"/>
          </a:p>
        </p:txBody>
      </p:sp>
    </p:spTree>
    <p:extLst>
      <p:ext uri="{BB962C8B-B14F-4D97-AF65-F5344CB8AC3E}">
        <p14:creationId xmlns:p14="http://schemas.microsoft.com/office/powerpoint/2010/main" val="41719361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3CCC32-3486-46B1-A8B7-921064D8D59D}" type="datetimeFigureOut">
              <a:rPr lang="en-US" smtClean="0"/>
              <a:pPr/>
              <a:t>1/10/2019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4D1495A-DD81-44F4-9F54-1F39867BF2D9}" type="slidenum">
              <a:rPr lang="en-US" smtClean="0"/>
              <a:pPr/>
              <a:t>‹#›</a:t>
            </a:fld>
            <a:endParaRPr lang="en-US"/>
          </a:p>
        </p:txBody>
      </p:sp>
    </p:spTree>
    <p:extLst>
      <p:ext uri="{BB962C8B-B14F-4D97-AF65-F5344CB8AC3E}">
        <p14:creationId xmlns:p14="http://schemas.microsoft.com/office/powerpoint/2010/main" val="1023919786"/>
      </p:ext>
    </p:extLst>
  </p:cSld>
  <p:clrMap bg1="lt1" tx1="dk1" bg2="lt2" tx2="dk2" accent1="accent1" accent2="accent2" accent3="accent3" accent4="accent4" accent5="accent5" accent6="accent6" hlink="hlink" folHlink="folHlink"/>
  <p:notesStyle>
    <a:lvl1pPr marL="0" algn="l" defTabSz="914340" rtl="0" eaLnBrk="1" latinLnBrk="0" hangingPunct="1">
      <a:defRPr sz="1200" kern="1200">
        <a:solidFill>
          <a:schemeClr val="tx1"/>
        </a:solidFill>
        <a:latin typeface="+mn-lt"/>
        <a:ea typeface="+mn-ea"/>
        <a:cs typeface="+mn-cs"/>
      </a:defRPr>
    </a:lvl1pPr>
    <a:lvl2pPr marL="457170" algn="l" defTabSz="914340" rtl="0" eaLnBrk="1" latinLnBrk="0" hangingPunct="1">
      <a:defRPr sz="1200" kern="1200">
        <a:solidFill>
          <a:schemeClr val="tx1"/>
        </a:solidFill>
        <a:latin typeface="+mn-lt"/>
        <a:ea typeface="+mn-ea"/>
        <a:cs typeface="+mn-cs"/>
      </a:defRPr>
    </a:lvl2pPr>
    <a:lvl3pPr marL="914340" algn="l" defTabSz="914340" rtl="0" eaLnBrk="1" latinLnBrk="0" hangingPunct="1">
      <a:defRPr sz="1200" kern="1200">
        <a:solidFill>
          <a:schemeClr val="tx1"/>
        </a:solidFill>
        <a:latin typeface="+mn-lt"/>
        <a:ea typeface="+mn-ea"/>
        <a:cs typeface="+mn-cs"/>
      </a:defRPr>
    </a:lvl3pPr>
    <a:lvl4pPr marL="1371511" algn="l" defTabSz="914340" rtl="0" eaLnBrk="1" latinLnBrk="0" hangingPunct="1">
      <a:defRPr sz="1200" kern="1200">
        <a:solidFill>
          <a:schemeClr val="tx1"/>
        </a:solidFill>
        <a:latin typeface="+mn-lt"/>
        <a:ea typeface="+mn-ea"/>
        <a:cs typeface="+mn-cs"/>
      </a:defRPr>
    </a:lvl4pPr>
    <a:lvl5pPr marL="1828681" algn="l" defTabSz="914340" rtl="0" eaLnBrk="1" latinLnBrk="0" hangingPunct="1">
      <a:defRPr sz="1200" kern="1200">
        <a:solidFill>
          <a:schemeClr val="tx1"/>
        </a:solidFill>
        <a:latin typeface="+mn-lt"/>
        <a:ea typeface="+mn-ea"/>
        <a:cs typeface="+mn-cs"/>
      </a:defRPr>
    </a:lvl5pPr>
    <a:lvl6pPr marL="2285852" algn="l" defTabSz="914340" rtl="0" eaLnBrk="1" latinLnBrk="0" hangingPunct="1">
      <a:defRPr sz="1200" kern="1200">
        <a:solidFill>
          <a:schemeClr val="tx1"/>
        </a:solidFill>
        <a:latin typeface="+mn-lt"/>
        <a:ea typeface="+mn-ea"/>
        <a:cs typeface="+mn-cs"/>
      </a:defRPr>
    </a:lvl6pPr>
    <a:lvl7pPr marL="2743021" algn="l" defTabSz="914340" rtl="0" eaLnBrk="1" latinLnBrk="0" hangingPunct="1">
      <a:defRPr sz="1200" kern="1200">
        <a:solidFill>
          <a:schemeClr val="tx1"/>
        </a:solidFill>
        <a:latin typeface="+mn-lt"/>
        <a:ea typeface="+mn-ea"/>
        <a:cs typeface="+mn-cs"/>
      </a:defRPr>
    </a:lvl7pPr>
    <a:lvl8pPr marL="3200193" algn="l" defTabSz="914340" rtl="0" eaLnBrk="1" latinLnBrk="0" hangingPunct="1">
      <a:defRPr sz="1200" kern="1200">
        <a:solidFill>
          <a:schemeClr val="tx1"/>
        </a:solidFill>
        <a:latin typeface="+mn-lt"/>
        <a:ea typeface="+mn-ea"/>
        <a:cs typeface="+mn-cs"/>
      </a:defRPr>
    </a:lvl8pPr>
    <a:lvl9pPr marL="3657363" algn="l" defTabSz="9143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102</a:t>
            </a:fld>
            <a:endParaRPr lang="en-US"/>
          </a:p>
        </p:txBody>
      </p:sp>
    </p:spTree>
    <p:extLst>
      <p:ext uri="{BB962C8B-B14F-4D97-AF65-F5344CB8AC3E}">
        <p14:creationId xmlns:p14="http://schemas.microsoft.com/office/powerpoint/2010/main" val="25308548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13</a:t>
            </a:fld>
            <a:endParaRPr lang="en-US"/>
          </a:p>
        </p:txBody>
      </p:sp>
    </p:spTree>
    <p:extLst>
      <p:ext uri="{BB962C8B-B14F-4D97-AF65-F5344CB8AC3E}">
        <p14:creationId xmlns:p14="http://schemas.microsoft.com/office/powerpoint/2010/main" val="6494552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16</a:t>
            </a:fld>
            <a:endParaRPr lang="en-US"/>
          </a:p>
        </p:txBody>
      </p:sp>
    </p:spTree>
    <p:extLst>
      <p:ext uri="{BB962C8B-B14F-4D97-AF65-F5344CB8AC3E}">
        <p14:creationId xmlns:p14="http://schemas.microsoft.com/office/powerpoint/2010/main" val="30350144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17</a:t>
            </a:fld>
            <a:endParaRPr lang="en-US"/>
          </a:p>
        </p:txBody>
      </p:sp>
    </p:spTree>
    <p:extLst>
      <p:ext uri="{BB962C8B-B14F-4D97-AF65-F5344CB8AC3E}">
        <p14:creationId xmlns:p14="http://schemas.microsoft.com/office/powerpoint/2010/main" val="37473368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18</a:t>
            </a:fld>
            <a:endParaRPr lang="en-US"/>
          </a:p>
        </p:txBody>
      </p:sp>
    </p:spTree>
    <p:extLst>
      <p:ext uri="{BB962C8B-B14F-4D97-AF65-F5344CB8AC3E}">
        <p14:creationId xmlns:p14="http://schemas.microsoft.com/office/powerpoint/2010/main" val="19170141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19</a:t>
            </a:fld>
            <a:endParaRPr lang="en-US"/>
          </a:p>
        </p:txBody>
      </p:sp>
    </p:spTree>
    <p:extLst>
      <p:ext uri="{BB962C8B-B14F-4D97-AF65-F5344CB8AC3E}">
        <p14:creationId xmlns:p14="http://schemas.microsoft.com/office/powerpoint/2010/main" val="18640271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20</a:t>
            </a:fld>
            <a:endParaRPr lang="en-US"/>
          </a:p>
        </p:txBody>
      </p:sp>
    </p:spTree>
    <p:extLst>
      <p:ext uri="{BB962C8B-B14F-4D97-AF65-F5344CB8AC3E}">
        <p14:creationId xmlns:p14="http://schemas.microsoft.com/office/powerpoint/2010/main" val="30350144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21</a:t>
            </a:fld>
            <a:endParaRPr lang="en-US"/>
          </a:p>
        </p:txBody>
      </p:sp>
    </p:spTree>
    <p:extLst>
      <p:ext uri="{BB962C8B-B14F-4D97-AF65-F5344CB8AC3E}">
        <p14:creationId xmlns:p14="http://schemas.microsoft.com/office/powerpoint/2010/main" val="24932455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2</a:t>
            </a:fld>
            <a:endParaRPr lang="en-US"/>
          </a:p>
        </p:txBody>
      </p:sp>
    </p:spTree>
    <p:extLst>
      <p:ext uri="{BB962C8B-B14F-4D97-AF65-F5344CB8AC3E}">
        <p14:creationId xmlns:p14="http://schemas.microsoft.com/office/powerpoint/2010/main" val="37387239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22</a:t>
            </a:fld>
            <a:endParaRPr lang="en-US"/>
          </a:p>
        </p:txBody>
      </p:sp>
    </p:spTree>
    <p:extLst>
      <p:ext uri="{BB962C8B-B14F-4D97-AF65-F5344CB8AC3E}">
        <p14:creationId xmlns:p14="http://schemas.microsoft.com/office/powerpoint/2010/main" val="24932455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25</a:t>
            </a:fld>
            <a:endParaRPr lang="en-US"/>
          </a:p>
        </p:txBody>
      </p:sp>
    </p:spTree>
    <p:extLst>
      <p:ext uri="{BB962C8B-B14F-4D97-AF65-F5344CB8AC3E}">
        <p14:creationId xmlns:p14="http://schemas.microsoft.com/office/powerpoint/2010/main" val="16680552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26</a:t>
            </a:fld>
            <a:endParaRPr lang="en-US"/>
          </a:p>
        </p:txBody>
      </p:sp>
    </p:spTree>
    <p:extLst>
      <p:ext uri="{BB962C8B-B14F-4D97-AF65-F5344CB8AC3E}">
        <p14:creationId xmlns:p14="http://schemas.microsoft.com/office/powerpoint/2010/main" val="31788530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27</a:t>
            </a:fld>
            <a:endParaRPr lang="en-US"/>
          </a:p>
        </p:txBody>
      </p:sp>
    </p:spTree>
    <p:extLst>
      <p:ext uri="{BB962C8B-B14F-4D97-AF65-F5344CB8AC3E}">
        <p14:creationId xmlns:p14="http://schemas.microsoft.com/office/powerpoint/2010/main" val="101236624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29</a:t>
            </a:fld>
            <a:endParaRPr lang="en-US"/>
          </a:p>
        </p:txBody>
      </p:sp>
    </p:spTree>
    <p:extLst>
      <p:ext uri="{BB962C8B-B14F-4D97-AF65-F5344CB8AC3E}">
        <p14:creationId xmlns:p14="http://schemas.microsoft.com/office/powerpoint/2010/main" val="8460312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30</a:t>
            </a:fld>
            <a:endParaRPr lang="en-US"/>
          </a:p>
        </p:txBody>
      </p:sp>
    </p:spTree>
    <p:extLst>
      <p:ext uri="{BB962C8B-B14F-4D97-AF65-F5344CB8AC3E}">
        <p14:creationId xmlns:p14="http://schemas.microsoft.com/office/powerpoint/2010/main" val="363159171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31</a:t>
            </a:fld>
            <a:endParaRPr lang="en-US"/>
          </a:p>
        </p:txBody>
      </p:sp>
    </p:spTree>
    <p:extLst>
      <p:ext uri="{BB962C8B-B14F-4D97-AF65-F5344CB8AC3E}">
        <p14:creationId xmlns:p14="http://schemas.microsoft.com/office/powerpoint/2010/main" val="40344938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39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49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59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69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a:t>
            </a:fld>
            <a:endParaRPr lang="en-US"/>
          </a:p>
        </p:txBody>
      </p:sp>
    </p:spTree>
    <p:extLst>
      <p:ext uri="{BB962C8B-B14F-4D97-AF65-F5344CB8AC3E}">
        <p14:creationId xmlns:p14="http://schemas.microsoft.com/office/powerpoint/2010/main" val="256530309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79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8</a:t>
            </a:fld>
            <a:endParaRPr lang="en-US"/>
          </a:p>
        </p:txBody>
      </p:sp>
    </p:spTree>
    <p:extLst>
      <p:ext uri="{BB962C8B-B14F-4D97-AF65-F5344CB8AC3E}">
        <p14:creationId xmlns:p14="http://schemas.microsoft.com/office/powerpoint/2010/main" val="365028518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88</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89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91</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92</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93</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94</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95</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96</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97</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pPr/>
              <a:t>98</a:t>
            </a:fld>
            <a:endParaRPr lang="en-US"/>
          </a:p>
        </p:txBody>
      </p:sp>
    </p:spTree>
    <p:extLst>
      <p:ext uri="{BB962C8B-B14F-4D97-AF65-F5344CB8AC3E}">
        <p14:creationId xmlns:p14="http://schemas.microsoft.com/office/powerpoint/2010/main" val="164127545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99</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100</a:t>
            </a:fld>
            <a:endParaRPr lang="en-US"/>
          </a:p>
        </p:txBody>
      </p:sp>
    </p:spTree>
    <p:extLst>
      <p:ext uri="{BB962C8B-B14F-4D97-AF65-F5344CB8AC3E}">
        <p14:creationId xmlns:p14="http://schemas.microsoft.com/office/powerpoint/2010/main" val="701731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pPr/>
              <a:t>101</a:t>
            </a:fld>
            <a:endParaRPr lang="en-US"/>
          </a:p>
        </p:txBody>
      </p:sp>
    </p:spTree>
    <p:extLst>
      <p:ext uri="{BB962C8B-B14F-4D97-AF65-F5344CB8AC3E}">
        <p14:creationId xmlns:p14="http://schemas.microsoft.com/office/powerpoint/2010/main" val="70173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3"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0" name="Rounded Rectangle 9"/>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4"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4184576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anim calcmode="lin" valueType="num">
                                      <p:cBhvr>
                                        <p:cTn id="8"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4">
                                            <p:txEl>
                                              <p:pRg st="0" end="0"/>
                                            </p:txEl>
                                          </p:spTgt>
                                        </p:tgtEl>
                                        <p:attrNameLst>
                                          <p:attrName>style.visibility</p:attrName>
                                        </p:attrNameLst>
                                      </p:cBhvr>
                                      <p:to>
                                        <p:strVal val="visible"/>
                                      </p:to>
                                    </p:set>
                                    <p:animEffect transition="in" filter="fade">
                                      <p:cBhvr>
                                        <p:cTn id="14"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anim calcmode="lin" valueType="num">
                      <p:cBhvr>
                        <p:cTn dur="500" fill="hold"/>
                        <p:tgtEl>
                          <p:spTgt spid="13"/>
                        </p:tgtEl>
                        <p:attrNameLst>
                          <p:attrName>ppt_x</p:attrName>
                        </p:attrNameLst>
                      </p:cBhvr>
                      <p:tavLst>
                        <p:tav tm="0">
                          <p:val>
                            <p:strVal val="#ppt_x"/>
                          </p:val>
                        </p:tav>
                        <p:tav tm="100000">
                          <p:val>
                            <p:strVal val="#ppt_x"/>
                          </p:val>
                        </p:tav>
                      </p:tavLst>
                    </p:anim>
                    <p:anim calcmode="lin" valueType="num">
                      <p:cBhvr>
                        <p:cTn dur="50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35" name="Picture Placeholder 2"/>
          <p:cNvSpPr>
            <a:spLocks noGrp="1"/>
          </p:cNvSpPr>
          <p:nvPr>
            <p:ph type="pic" sz="quarter" idx="15"/>
          </p:nvPr>
        </p:nvSpPr>
        <p:spPr>
          <a:xfrm>
            <a:off x="0" y="0"/>
            <a:ext cx="2441448" cy="2286000"/>
          </a:xfrm>
          <a:prstGeom prst="rect">
            <a:avLst/>
          </a:prstGeom>
          <a:solidFill>
            <a:srgbClr val="D9D9D9"/>
          </a:solidFill>
        </p:spPr>
        <p:txBody>
          <a:bodyPr/>
          <a:lstStyle/>
          <a:p>
            <a:endParaRPr lang="en-US"/>
          </a:p>
        </p:txBody>
      </p:sp>
      <p:sp>
        <p:nvSpPr>
          <p:cNvPr id="14" name="Picture Placeholder 2"/>
          <p:cNvSpPr>
            <a:spLocks noGrp="1"/>
          </p:cNvSpPr>
          <p:nvPr>
            <p:ph type="pic" sz="quarter" idx="16"/>
          </p:nvPr>
        </p:nvSpPr>
        <p:spPr>
          <a:xfrm>
            <a:off x="2441448" y="2286000"/>
            <a:ext cx="2441448" cy="2286000"/>
          </a:xfrm>
          <a:prstGeom prst="rect">
            <a:avLst/>
          </a:prstGeom>
          <a:solidFill>
            <a:srgbClr val="D9D9D9"/>
          </a:solidFill>
        </p:spPr>
        <p:txBody>
          <a:bodyPr/>
          <a:lstStyle/>
          <a:p>
            <a:endParaRPr lang="en-US"/>
          </a:p>
        </p:txBody>
      </p:sp>
      <p:sp>
        <p:nvSpPr>
          <p:cNvPr id="15" name="Picture Placeholder 2"/>
          <p:cNvSpPr>
            <a:spLocks noGrp="1"/>
          </p:cNvSpPr>
          <p:nvPr>
            <p:ph type="pic" sz="quarter" idx="17"/>
          </p:nvPr>
        </p:nvSpPr>
        <p:spPr>
          <a:xfrm>
            <a:off x="4882896" y="0"/>
            <a:ext cx="2441448" cy="2286000"/>
          </a:xfrm>
          <a:prstGeom prst="rect">
            <a:avLst/>
          </a:prstGeom>
          <a:solidFill>
            <a:srgbClr val="D9D9D9"/>
          </a:solidFill>
        </p:spPr>
        <p:txBody>
          <a:bodyPr/>
          <a:lstStyle/>
          <a:p>
            <a:endParaRPr lang="en-US"/>
          </a:p>
        </p:txBody>
      </p:sp>
      <p:sp>
        <p:nvSpPr>
          <p:cNvPr id="16" name="Picture Placeholder 2"/>
          <p:cNvSpPr>
            <a:spLocks noGrp="1"/>
          </p:cNvSpPr>
          <p:nvPr>
            <p:ph type="pic" sz="quarter" idx="18"/>
          </p:nvPr>
        </p:nvSpPr>
        <p:spPr>
          <a:xfrm>
            <a:off x="7324344" y="2286000"/>
            <a:ext cx="2441448" cy="2286000"/>
          </a:xfrm>
          <a:prstGeom prst="rect">
            <a:avLst/>
          </a:prstGeom>
          <a:solidFill>
            <a:srgbClr val="D9D9D9"/>
          </a:solidFill>
        </p:spPr>
        <p:txBody>
          <a:bodyPr/>
          <a:lstStyle/>
          <a:p>
            <a:endParaRPr lang="en-US"/>
          </a:p>
        </p:txBody>
      </p:sp>
      <p:sp>
        <p:nvSpPr>
          <p:cNvPr id="17" name="Picture Placeholder 2"/>
          <p:cNvSpPr>
            <a:spLocks noGrp="1"/>
          </p:cNvSpPr>
          <p:nvPr>
            <p:ph type="pic" sz="quarter" idx="19"/>
          </p:nvPr>
        </p:nvSpPr>
        <p:spPr>
          <a:xfrm>
            <a:off x="9765792" y="0"/>
            <a:ext cx="2441448" cy="2286000"/>
          </a:xfrm>
          <a:prstGeom prst="rect">
            <a:avLst/>
          </a:prstGeom>
          <a:solidFill>
            <a:srgbClr val="D9D9D9"/>
          </a:solidFill>
        </p:spPr>
        <p:txBody>
          <a:bodyPr/>
          <a:lstStyle/>
          <a:p>
            <a:endParaRPr lang="en-US"/>
          </a:p>
        </p:txBody>
      </p:sp>
      <p:sp>
        <p:nvSpPr>
          <p:cNvPr id="18" name="Picture Placeholder 2"/>
          <p:cNvSpPr>
            <a:spLocks noGrp="1"/>
          </p:cNvSpPr>
          <p:nvPr>
            <p:ph type="pic" sz="quarter" idx="20"/>
          </p:nvPr>
        </p:nvSpPr>
        <p:spPr>
          <a:xfrm>
            <a:off x="0" y="4572000"/>
            <a:ext cx="2441448" cy="2286000"/>
          </a:xfrm>
          <a:prstGeom prst="rect">
            <a:avLst/>
          </a:prstGeom>
          <a:solidFill>
            <a:srgbClr val="D9D9D9"/>
          </a:solidFill>
        </p:spPr>
        <p:txBody>
          <a:bodyPr/>
          <a:lstStyle/>
          <a:p>
            <a:endParaRPr lang="en-US"/>
          </a:p>
        </p:txBody>
      </p:sp>
      <p:sp>
        <p:nvSpPr>
          <p:cNvPr id="19" name="Picture Placeholder 2"/>
          <p:cNvSpPr>
            <a:spLocks noGrp="1"/>
          </p:cNvSpPr>
          <p:nvPr>
            <p:ph type="pic" sz="quarter" idx="21"/>
          </p:nvPr>
        </p:nvSpPr>
        <p:spPr>
          <a:xfrm>
            <a:off x="4882896" y="4572000"/>
            <a:ext cx="2441448" cy="2286000"/>
          </a:xfrm>
          <a:prstGeom prst="rect">
            <a:avLst/>
          </a:prstGeom>
          <a:solidFill>
            <a:srgbClr val="D9D9D9"/>
          </a:solidFill>
        </p:spPr>
        <p:txBody>
          <a:bodyPr/>
          <a:lstStyle/>
          <a:p>
            <a:endParaRPr lang="en-US"/>
          </a:p>
        </p:txBody>
      </p:sp>
      <p:sp>
        <p:nvSpPr>
          <p:cNvPr id="20" name="Picture Placeholder 2"/>
          <p:cNvSpPr>
            <a:spLocks noGrp="1"/>
          </p:cNvSpPr>
          <p:nvPr>
            <p:ph type="pic" sz="quarter" idx="22"/>
          </p:nvPr>
        </p:nvSpPr>
        <p:spPr>
          <a:xfrm>
            <a:off x="9765792" y="4572000"/>
            <a:ext cx="2441448" cy="2286000"/>
          </a:xfrm>
          <a:prstGeom prst="rect">
            <a:avLst/>
          </a:prstGeom>
          <a:solidFill>
            <a:srgbClr val="D9D9D9"/>
          </a:solidFill>
        </p:spPr>
        <p:txBody>
          <a:bodyPr/>
          <a:lstStyle/>
          <a:p>
            <a:endParaRPr lang="en-US"/>
          </a:p>
        </p:txBody>
      </p:sp>
    </p:spTree>
    <p:extLst>
      <p:ext uri="{BB962C8B-B14F-4D97-AF65-F5344CB8AC3E}">
        <p14:creationId xmlns:p14="http://schemas.microsoft.com/office/powerpoint/2010/main" val="32115265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4"/>
          <p:cNvSpPr>
            <a:spLocks noGrp="1"/>
          </p:cNvSpPr>
          <p:nvPr>
            <p:ph type="pic" sz="quarter" idx="15"/>
          </p:nvPr>
        </p:nvSpPr>
        <p:spPr>
          <a:xfrm>
            <a:off x="839890" y="1679731"/>
            <a:ext cx="2435402" cy="3323954"/>
          </a:xfrm>
          <a:prstGeom prst="rect">
            <a:avLst/>
          </a:prstGeom>
          <a:solidFill>
            <a:schemeClr val="bg2"/>
          </a:solidFill>
        </p:spPr>
        <p:txBody>
          <a:bodyPr/>
          <a:lstStyle>
            <a:lvl1pPr marL="0" indent="0">
              <a:buNone/>
              <a:defRPr/>
            </a:lvl1pPr>
          </a:lstStyle>
          <a:p>
            <a:endParaRPr lang="en-US" dirty="0"/>
          </a:p>
        </p:txBody>
      </p:sp>
      <p:sp>
        <p:nvSpPr>
          <p:cNvPr id="14" name="Picture Placeholder 4"/>
          <p:cNvSpPr>
            <a:spLocks noGrp="1"/>
          </p:cNvSpPr>
          <p:nvPr>
            <p:ph type="pic" sz="quarter" idx="16"/>
          </p:nvPr>
        </p:nvSpPr>
        <p:spPr>
          <a:xfrm>
            <a:off x="3540780" y="1679731"/>
            <a:ext cx="2435402" cy="3323954"/>
          </a:xfrm>
          <a:prstGeom prst="rect">
            <a:avLst/>
          </a:prstGeom>
          <a:solidFill>
            <a:schemeClr val="bg2"/>
          </a:solidFill>
        </p:spPr>
        <p:txBody>
          <a:bodyPr/>
          <a:lstStyle>
            <a:lvl1pPr marL="0" indent="0">
              <a:buNone/>
              <a:defRPr/>
            </a:lvl1pPr>
          </a:lstStyle>
          <a:p>
            <a:endParaRPr lang="en-US" dirty="0"/>
          </a:p>
        </p:txBody>
      </p:sp>
      <p:sp>
        <p:nvSpPr>
          <p:cNvPr id="15" name="Picture Placeholder 4"/>
          <p:cNvSpPr>
            <a:spLocks noGrp="1"/>
          </p:cNvSpPr>
          <p:nvPr>
            <p:ph type="pic" sz="quarter" idx="17"/>
          </p:nvPr>
        </p:nvSpPr>
        <p:spPr>
          <a:xfrm>
            <a:off x="8942560" y="1679731"/>
            <a:ext cx="2435402" cy="3323954"/>
          </a:xfrm>
          <a:prstGeom prst="rect">
            <a:avLst/>
          </a:prstGeom>
          <a:solidFill>
            <a:schemeClr val="bg2"/>
          </a:solidFill>
        </p:spPr>
        <p:txBody>
          <a:bodyPr/>
          <a:lstStyle>
            <a:lvl1pPr marL="0" indent="0">
              <a:buNone/>
              <a:defRPr/>
            </a:lvl1pPr>
          </a:lstStyle>
          <a:p>
            <a:endParaRPr lang="en-US" dirty="0"/>
          </a:p>
        </p:txBody>
      </p:sp>
      <p:sp>
        <p:nvSpPr>
          <p:cNvPr id="16" name="Picture Placeholder 4"/>
          <p:cNvSpPr>
            <a:spLocks noGrp="1"/>
          </p:cNvSpPr>
          <p:nvPr>
            <p:ph type="pic" sz="quarter" idx="18"/>
          </p:nvPr>
        </p:nvSpPr>
        <p:spPr>
          <a:xfrm>
            <a:off x="6241670" y="1679731"/>
            <a:ext cx="2435402" cy="3323954"/>
          </a:xfrm>
          <a:prstGeom prst="rect">
            <a:avLst/>
          </a:prstGeom>
          <a:solidFill>
            <a:schemeClr val="bg2"/>
          </a:solidFill>
        </p:spPr>
        <p:txBody>
          <a:bodyPr/>
          <a:lstStyle>
            <a:lvl1pPr marL="0" indent="0">
              <a:buNone/>
              <a:defRPr/>
            </a:lvl1pPr>
          </a:lstStyle>
          <a:p>
            <a:endParaRPr lang="en-US"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23"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4" name="Text Placeholder 10"/>
          <p:cNvSpPr>
            <a:spLocks noGrp="1"/>
          </p:cNvSpPr>
          <p:nvPr>
            <p:ph type="body" sz="quarter" idx="1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2" name="Rectangle 1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307198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fade">
                                      <p:cBhvr>
                                        <p:cTn id="7" dur="500"/>
                                        <p:tgtEl>
                                          <p:spTgt spid="23">
                                            <p:txEl>
                                              <p:pRg st="0" end="0"/>
                                            </p:txEl>
                                          </p:spTgt>
                                        </p:tgtEl>
                                      </p:cBhvr>
                                    </p:animEffect>
                                    <p:anim calcmode="lin" valueType="num">
                                      <p:cBhvr>
                                        <p:cTn id="8"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fade">
                                      <p:cBhvr>
                                        <p:cTn id="14"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anim calcmode="lin" valueType="num">
                      <p:cBhvr>
                        <p:cTn dur="500" fill="hold"/>
                        <p:tgtEl>
                          <p:spTgt spid="23"/>
                        </p:tgtEl>
                        <p:attrNameLst>
                          <p:attrName>ppt_x</p:attrName>
                        </p:attrNameLst>
                      </p:cBhvr>
                      <p:tavLst>
                        <p:tav tm="0">
                          <p:val>
                            <p:strVal val="#ppt_x"/>
                          </p:val>
                        </p:tav>
                        <p:tav tm="100000">
                          <p:val>
                            <p:strVal val="#ppt_x"/>
                          </p:val>
                        </p:tav>
                      </p:tavLst>
                    </p:anim>
                    <p:anim calcmode="lin" valueType="num">
                      <p:cBhvr>
                        <p:cTn dur="50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sp>
        <p:nvSpPr>
          <p:cNvPr id="9" name="Picture Placeholder 4"/>
          <p:cNvSpPr>
            <a:spLocks noGrp="1"/>
          </p:cNvSpPr>
          <p:nvPr>
            <p:ph type="pic" sz="quarter" idx="15"/>
          </p:nvPr>
        </p:nvSpPr>
        <p:spPr>
          <a:xfrm>
            <a:off x="910227" y="1539054"/>
            <a:ext cx="2331720" cy="1402126"/>
          </a:xfrm>
          <a:prstGeom prst="rect">
            <a:avLst/>
          </a:prstGeom>
          <a:solidFill>
            <a:schemeClr val="bg2"/>
          </a:solidFill>
        </p:spPr>
        <p:txBody>
          <a:bodyPr/>
          <a:lstStyle>
            <a:lvl1pPr marL="0" indent="0">
              <a:buNone/>
              <a:defRPr/>
            </a:lvl1pPr>
          </a:lstStyle>
          <a:p>
            <a:endParaRPr lang="en-US" dirty="0"/>
          </a:p>
        </p:txBody>
      </p:sp>
      <p:sp>
        <p:nvSpPr>
          <p:cNvPr id="14" name="Picture Placeholder 4"/>
          <p:cNvSpPr>
            <a:spLocks noGrp="1"/>
          </p:cNvSpPr>
          <p:nvPr>
            <p:ph type="pic" sz="quarter" idx="16"/>
          </p:nvPr>
        </p:nvSpPr>
        <p:spPr>
          <a:xfrm>
            <a:off x="3611117" y="1539054"/>
            <a:ext cx="2331720" cy="1402126"/>
          </a:xfrm>
          <a:prstGeom prst="rect">
            <a:avLst/>
          </a:prstGeom>
          <a:solidFill>
            <a:schemeClr val="bg2"/>
          </a:solidFill>
        </p:spPr>
        <p:txBody>
          <a:bodyPr/>
          <a:lstStyle>
            <a:lvl1pPr marL="0" indent="0">
              <a:buNone/>
              <a:defRPr/>
            </a:lvl1pPr>
          </a:lstStyle>
          <a:p>
            <a:endParaRPr lang="en-US" dirty="0"/>
          </a:p>
        </p:txBody>
      </p:sp>
      <p:sp>
        <p:nvSpPr>
          <p:cNvPr id="15" name="Picture Placeholder 4"/>
          <p:cNvSpPr>
            <a:spLocks noGrp="1"/>
          </p:cNvSpPr>
          <p:nvPr>
            <p:ph type="pic" sz="quarter" idx="17"/>
          </p:nvPr>
        </p:nvSpPr>
        <p:spPr>
          <a:xfrm>
            <a:off x="9012897" y="1539054"/>
            <a:ext cx="2331720" cy="1402126"/>
          </a:xfrm>
          <a:prstGeom prst="rect">
            <a:avLst/>
          </a:prstGeom>
          <a:solidFill>
            <a:schemeClr val="bg2"/>
          </a:solidFill>
        </p:spPr>
        <p:txBody>
          <a:bodyPr/>
          <a:lstStyle>
            <a:lvl1pPr marL="0" indent="0">
              <a:buNone/>
              <a:defRPr/>
            </a:lvl1pPr>
          </a:lstStyle>
          <a:p>
            <a:endParaRPr lang="en-US" dirty="0"/>
          </a:p>
        </p:txBody>
      </p:sp>
      <p:sp>
        <p:nvSpPr>
          <p:cNvPr id="16" name="Picture Placeholder 4"/>
          <p:cNvSpPr>
            <a:spLocks noGrp="1"/>
          </p:cNvSpPr>
          <p:nvPr>
            <p:ph type="pic" sz="quarter" idx="18"/>
          </p:nvPr>
        </p:nvSpPr>
        <p:spPr>
          <a:xfrm>
            <a:off x="6312007" y="1539054"/>
            <a:ext cx="2331720" cy="1402126"/>
          </a:xfrm>
          <a:prstGeom prst="rect">
            <a:avLst/>
          </a:prstGeom>
          <a:solidFill>
            <a:schemeClr val="bg2"/>
          </a:solidFill>
        </p:spPr>
        <p:txBody>
          <a:bodyPr/>
          <a:lstStyle>
            <a:lvl1pPr marL="0" indent="0">
              <a:buNone/>
              <a:defRPr/>
            </a:lvl1pPr>
          </a:lstStyle>
          <a:p>
            <a:endParaRPr lang="en-US" dirty="0"/>
          </a:p>
        </p:txBody>
      </p:sp>
      <p:sp>
        <p:nvSpPr>
          <p:cNvPr id="18" name="Picture Placeholder 4"/>
          <p:cNvSpPr>
            <a:spLocks noGrp="1"/>
          </p:cNvSpPr>
          <p:nvPr>
            <p:ph type="pic" sz="quarter" idx="19"/>
          </p:nvPr>
        </p:nvSpPr>
        <p:spPr>
          <a:xfrm>
            <a:off x="910227" y="3760718"/>
            <a:ext cx="2331720" cy="1402126"/>
          </a:xfrm>
          <a:prstGeom prst="rect">
            <a:avLst/>
          </a:prstGeom>
          <a:solidFill>
            <a:schemeClr val="bg2"/>
          </a:solidFill>
        </p:spPr>
        <p:txBody>
          <a:bodyPr/>
          <a:lstStyle>
            <a:lvl1pPr marL="0" indent="0">
              <a:buNone/>
              <a:defRPr/>
            </a:lvl1pPr>
          </a:lstStyle>
          <a:p>
            <a:endParaRPr lang="en-US" dirty="0"/>
          </a:p>
        </p:txBody>
      </p:sp>
      <p:sp>
        <p:nvSpPr>
          <p:cNvPr id="19" name="Picture Placeholder 4"/>
          <p:cNvSpPr>
            <a:spLocks noGrp="1"/>
          </p:cNvSpPr>
          <p:nvPr>
            <p:ph type="pic" sz="quarter" idx="20"/>
          </p:nvPr>
        </p:nvSpPr>
        <p:spPr>
          <a:xfrm>
            <a:off x="3611117" y="3760718"/>
            <a:ext cx="2331720" cy="1402126"/>
          </a:xfrm>
          <a:prstGeom prst="rect">
            <a:avLst/>
          </a:prstGeom>
          <a:solidFill>
            <a:schemeClr val="bg2"/>
          </a:solidFill>
        </p:spPr>
        <p:txBody>
          <a:bodyPr/>
          <a:lstStyle>
            <a:lvl1pPr marL="0" indent="0">
              <a:buNone/>
              <a:defRPr/>
            </a:lvl1pPr>
          </a:lstStyle>
          <a:p>
            <a:endParaRPr lang="en-US" dirty="0"/>
          </a:p>
        </p:txBody>
      </p:sp>
      <p:sp>
        <p:nvSpPr>
          <p:cNvPr id="20" name="Picture Placeholder 4"/>
          <p:cNvSpPr>
            <a:spLocks noGrp="1"/>
          </p:cNvSpPr>
          <p:nvPr>
            <p:ph type="pic" sz="quarter" idx="21"/>
          </p:nvPr>
        </p:nvSpPr>
        <p:spPr>
          <a:xfrm>
            <a:off x="9012897" y="3760718"/>
            <a:ext cx="2331720" cy="1402126"/>
          </a:xfrm>
          <a:prstGeom prst="rect">
            <a:avLst/>
          </a:prstGeom>
          <a:solidFill>
            <a:schemeClr val="bg2"/>
          </a:solidFill>
        </p:spPr>
        <p:txBody>
          <a:bodyPr/>
          <a:lstStyle>
            <a:lvl1pPr marL="0" indent="0">
              <a:buNone/>
              <a:defRPr/>
            </a:lvl1pPr>
          </a:lstStyle>
          <a:p>
            <a:endParaRPr lang="en-US" dirty="0"/>
          </a:p>
        </p:txBody>
      </p:sp>
      <p:sp>
        <p:nvSpPr>
          <p:cNvPr id="21" name="Picture Placeholder 4"/>
          <p:cNvSpPr>
            <a:spLocks noGrp="1"/>
          </p:cNvSpPr>
          <p:nvPr>
            <p:ph type="pic" sz="quarter" idx="22"/>
          </p:nvPr>
        </p:nvSpPr>
        <p:spPr>
          <a:xfrm>
            <a:off x="6312007" y="3760718"/>
            <a:ext cx="2331720" cy="1402126"/>
          </a:xfrm>
          <a:prstGeom prst="rect">
            <a:avLst/>
          </a:prstGeom>
          <a:solidFill>
            <a:schemeClr val="bg2"/>
          </a:solidFill>
        </p:spPr>
        <p:txBody>
          <a:bodyPr/>
          <a:lstStyle>
            <a:lvl1pPr marL="0" indent="0">
              <a:buNone/>
              <a:defRPr/>
            </a:lvl1pPr>
          </a:lstStyle>
          <a:p>
            <a:endParaRPr lang="en-US" dirty="0"/>
          </a:p>
        </p:txBody>
      </p:sp>
      <p:sp>
        <p:nvSpPr>
          <p:cNvPr id="22" name="Rounded Rectangle 21"/>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23"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26"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7" name="Text Placeholder 10"/>
          <p:cNvSpPr>
            <a:spLocks noGrp="1"/>
          </p:cNvSpPr>
          <p:nvPr>
            <p:ph type="body" sz="quarter" idx="23"/>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7" name="Rectangle 16"/>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2409199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6">
                                            <p:txEl>
                                              <p:pRg st="0" end="0"/>
                                            </p:txEl>
                                          </p:spTgt>
                                        </p:tgtEl>
                                        <p:attrNameLst>
                                          <p:attrName>style.visibility</p:attrName>
                                        </p:attrNameLst>
                                      </p:cBhvr>
                                      <p:to>
                                        <p:strVal val="visible"/>
                                      </p:to>
                                    </p:set>
                                    <p:animEffect transition="in" filter="fade">
                                      <p:cBhvr>
                                        <p:cTn id="7" dur="500"/>
                                        <p:tgtEl>
                                          <p:spTgt spid="26">
                                            <p:txEl>
                                              <p:pRg st="0" end="0"/>
                                            </p:txEl>
                                          </p:spTgt>
                                        </p:tgtEl>
                                      </p:cBhvr>
                                    </p:animEffect>
                                    <p:anim calcmode="lin" valueType="num">
                                      <p:cBhvr>
                                        <p:cTn id="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7">
                                            <p:txEl>
                                              <p:pRg st="0" end="0"/>
                                            </p:txEl>
                                          </p:spTgt>
                                        </p:tgtEl>
                                        <p:attrNameLst>
                                          <p:attrName>style.visibility</p:attrName>
                                        </p:attrNameLst>
                                      </p:cBhvr>
                                      <p:to>
                                        <p:strVal val="visible"/>
                                      </p:to>
                                    </p:set>
                                    <p:animEffect transition="in" filter="fade">
                                      <p:cBhvr>
                                        <p:cTn id="14"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anim calcmode="lin" valueType="num">
                      <p:cBhvr>
                        <p:cTn dur="500" fill="hold"/>
                        <p:tgtEl>
                          <p:spTgt spid="26"/>
                        </p:tgtEl>
                        <p:attrNameLst>
                          <p:attrName>ppt_x</p:attrName>
                        </p:attrNameLst>
                      </p:cBhvr>
                      <p:tavLst>
                        <p:tav tm="0">
                          <p:val>
                            <p:strVal val="#ppt_x"/>
                          </p:val>
                        </p:tav>
                        <p:tav tm="100000">
                          <p:val>
                            <p:strVal val="#ppt_x"/>
                          </p:val>
                        </p:tav>
                      </p:tavLst>
                    </p:anim>
                    <p:anim calcmode="lin" valueType="num">
                      <p:cBhvr>
                        <p:cTn dur="50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1412875" y="2202287"/>
            <a:ext cx="2128815" cy="2835928"/>
          </a:xfrm>
          <a:prstGeom prst="rect">
            <a:avLst/>
          </a:prstGeom>
        </p:spPr>
        <p:txBody>
          <a:bodyPr/>
          <a:lstStyle>
            <a:lvl1pPr marL="0" indent="0">
              <a:buNone/>
              <a:defRPr/>
            </a:lvl1pPr>
          </a:lstStyle>
          <a:p>
            <a:endParaRPr lang="id-ID" dirty="0"/>
          </a:p>
        </p:txBody>
      </p:sp>
      <p:sp>
        <p:nvSpPr>
          <p:cNvPr id="13" name="Picture Placeholder 4"/>
          <p:cNvSpPr>
            <a:spLocks noGrp="1"/>
          </p:cNvSpPr>
          <p:nvPr>
            <p:ph type="pic" sz="quarter" idx="16"/>
          </p:nvPr>
        </p:nvSpPr>
        <p:spPr>
          <a:xfrm>
            <a:off x="3898301" y="3108066"/>
            <a:ext cx="1057275" cy="1878806"/>
          </a:xfrm>
          <a:prstGeom prst="rect">
            <a:avLst/>
          </a:prstGeom>
        </p:spPr>
        <p:txBody>
          <a:bodyPr/>
          <a:lstStyle>
            <a:lvl1pPr marL="0" indent="0">
              <a:buNone/>
              <a:defRPr/>
            </a:lvl1pPr>
          </a:lstStyle>
          <a:p>
            <a:endParaRPr lang="id-ID"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2" name="Text Placeholder 10"/>
          <p:cNvSpPr>
            <a:spLocks noGrp="1"/>
          </p:cNvSpPr>
          <p:nvPr>
            <p:ph type="body" sz="quarter" idx="17"/>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2" name="Rectangle 1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2714370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2">
                                            <p:txEl>
                                              <p:pRg st="0" end="0"/>
                                            </p:txEl>
                                          </p:spTgt>
                                        </p:tgtEl>
                                        <p:attrNameLst>
                                          <p:attrName>style.visibility</p:attrName>
                                        </p:attrNameLst>
                                      </p:cBhvr>
                                      <p:to>
                                        <p:strVal val="visible"/>
                                      </p:to>
                                    </p:set>
                                    <p:animEffect transition="in" filter="fade">
                                      <p:cBhvr>
                                        <p:cTn id="14" dur="500"/>
                                        <p:tgtEl>
                                          <p:spTgt spid="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2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16" name="Picture Placeholder 3"/>
          <p:cNvSpPr>
            <a:spLocks noGrp="1"/>
          </p:cNvSpPr>
          <p:nvPr>
            <p:ph type="pic" sz="quarter" idx="22"/>
          </p:nvPr>
        </p:nvSpPr>
        <p:spPr>
          <a:xfrm>
            <a:off x="4142409" y="2277375"/>
            <a:ext cx="3971925" cy="2233611"/>
          </a:xfrm>
          <a:prstGeom prst="rect">
            <a:avLst/>
          </a:prstGeom>
          <a:solidFill>
            <a:srgbClr val="D9D9D9"/>
          </a:solidFill>
        </p:spPr>
        <p:txBody>
          <a:bodyPr/>
          <a:lstStyle>
            <a:lvl1pPr marL="0" indent="0">
              <a:buNone/>
              <a:defRPr/>
            </a:lvl1pPr>
          </a:lstStyle>
          <a:p>
            <a:endParaRPr lang="id-ID" dirty="0"/>
          </a:p>
        </p:txBody>
      </p:sp>
      <p:sp>
        <p:nvSpPr>
          <p:cNvPr id="17" name="Rounded Rectangle 16"/>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8"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1"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2"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9" name="Rectangle 8"/>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1899970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2">
                                            <p:txEl>
                                              <p:pRg st="0" end="0"/>
                                            </p:txEl>
                                          </p:spTgt>
                                        </p:tgtEl>
                                        <p:attrNameLst>
                                          <p:attrName>style.visibility</p:attrName>
                                        </p:attrNameLst>
                                      </p:cBhvr>
                                      <p:to>
                                        <p:strVal val="visible"/>
                                      </p:to>
                                    </p:set>
                                    <p:animEffect transition="in" filter="fade">
                                      <p:cBhvr>
                                        <p:cTn id="1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anim calcmode="lin" valueType="num">
                      <p:cBhvr>
                        <p:cTn dur="500" fill="hold"/>
                        <p:tgtEl>
                          <p:spTgt spid="11"/>
                        </p:tgtEl>
                        <p:attrNameLst>
                          <p:attrName>ppt_x</p:attrName>
                        </p:attrNameLst>
                      </p:cBhvr>
                      <p:tavLst>
                        <p:tav tm="0">
                          <p:val>
                            <p:strVal val="#ppt_x"/>
                          </p:val>
                        </p:tav>
                        <p:tav tm="100000">
                          <p:val>
                            <p:strVal val="#ppt_x"/>
                          </p:val>
                        </p:tav>
                      </p:tavLst>
                    </p:anim>
                    <p:anim calcmode="lin" valueType="num">
                      <p:cBhvr>
                        <p:cTn dur="500" fill="hold"/>
                        <p:tgtEl>
                          <p:spTgt spid="11"/>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304119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6055767" y="1578420"/>
            <a:ext cx="2186585" cy="4388240"/>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6"/>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3910114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1341120" y="1645921"/>
            <a:ext cx="3145536" cy="1993392"/>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6"/>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846917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sp>
        <p:nvSpPr>
          <p:cNvPr id="20" name="Picture Placeholder 4"/>
          <p:cNvSpPr>
            <a:spLocks noGrp="1"/>
          </p:cNvSpPr>
          <p:nvPr>
            <p:ph type="pic" sz="quarter" idx="21"/>
          </p:nvPr>
        </p:nvSpPr>
        <p:spPr>
          <a:xfrm>
            <a:off x="0" y="0"/>
            <a:ext cx="12192000" cy="6858000"/>
          </a:xfrm>
          <a:prstGeom prst="rect">
            <a:avLst/>
          </a:prstGeom>
          <a:solidFill>
            <a:schemeClr val="bg2"/>
          </a:solidFill>
        </p:spPr>
        <p:txBody>
          <a:bodyPr/>
          <a:lstStyle>
            <a:lvl1pPr marL="0" indent="0">
              <a:buNone/>
              <a:defRPr/>
            </a:lvl1pPr>
          </a:lstStyle>
          <a:p>
            <a:endParaRPr lang="en-US" dirty="0"/>
          </a:p>
        </p:txBody>
      </p:sp>
    </p:spTree>
    <p:extLst>
      <p:ext uri="{BB962C8B-B14F-4D97-AF65-F5344CB8AC3E}">
        <p14:creationId xmlns:p14="http://schemas.microsoft.com/office/powerpoint/2010/main" val="1288841368"/>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9_Title Slide">
    <p:spTree>
      <p:nvGrpSpPr>
        <p:cNvPr id="1" name=""/>
        <p:cNvGrpSpPr/>
        <p:nvPr/>
      </p:nvGrpSpPr>
      <p:grpSpPr>
        <a:xfrm>
          <a:off x="0" y="0"/>
          <a:ext cx="0" cy="0"/>
          <a:chOff x="0" y="0"/>
          <a:chExt cx="0" cy="0"/>
        </a:xfrm>
      </p:grpSpPr>
      <p:sp>
        <p:nvSpPr>
          <p:cNvPr id="9" name="Picture Placeholder 2"/>
          <p:cNvSpPr>
            <a:spLocks noGrp="1"/>
          </p:cNvSpPr>
          <p:nvPr>
            <p:ph type="pic" sz="quarter" idx="22"/>
          </p:nvPr>
        </p:nvSpPr>
        <p:spPr>
          <a:xfrm>
            <a:off x="7626952" y="2152460"/>
            <a:ext cx="2536090" cy="3391932"/>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9"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0" name="Rectangle 9"/>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2332136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9">
                                            <p:txEl>
                                              <p:pRg st="0" end="0"/>
                                            </p:txEl>
                                          </p:spTgt>
                                        </p:tgtEl>
                                        <p:attrNameLst>
                                          <p:attrName>style.visibility</p:attrName>
                                        </p:attrNameLst>
                                      </p:cBhvr>
                                      <p:to>
                                        <p:strVal val="visible"/>
                                      </p:to>
                                    </p:set>
                                    <p:animEffect transition="in" filter="fade">
                                      <p:cBhvr>
                                        <p:cTn id="14"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10" name="Rounded Rectangle 9"/>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24286491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9" name="Picture Placeholder 2"/>
          <p:cNvSpPr>
            <a:spLocks noGrp="1"/>
          </p:cNvSpPr>
          <p:nvPr>
            <p:ph type="pic" sz="quarter" idx="22"/>
          </p:nvPr>
        </p:nvSpPr>
        <p:spPr>
          <a:xfrm>
            <a:off x="-1" y="0"/>
            <a:ext cx="6290235" cy="6858000"/>
          </a:xfrm>
          <a:solidFill>
            <a:srgbClr val="D9D9D9"/>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266510148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2_Title Slide">
    <p:spTree>
      <p:nvGrpSpPr>
        <p:cNvPr id="1" name=""/>
        <p:cNvGrpSpPr/>
        <p:nvPr/>
      </p:nvGrpSpPr>
      <p:grpSpPr>
        <a:xfrm>
          <a:off x="0" y="0"/>
          <a:ext cx="0" cy="0"/>
          <a:chOff x="0" y="0"/>
          <a:chExt cx="0" cy="0"/>
        </a:xfrm>
      </p:grpSpPr>
      <p:sp>
        <p:nvSpPr>
          <p:cNvPr id="11" name="Picture Placeholder 2"/>
          <p:cNvSpPr>
            <a:spLocks noGrp="1"/>
          </p:cNvSpPr>
          <p:nvPr>
            <p:ph type="pic" sz="quarter" idx="23"/>
          </p:nvPr>
        </p:nvSpPr>
        <p:spPr>
          <a:xfrm>
            <a:off x="0" y="0"/>
            <a:ext cx="12192000" cy="4816549"/>
          </a:xfrm>
          <a:solidFill>
            <a:srgbClr val="D9D9D9"/>
          </a:solidFill>
        </p:spPr>
        <p:txBody>
          <a:bodyPr anchor="t"/>
          <a:lstStyle>
            <a:lvl1pPr marL="0" indent="0" algn="ctr">
              <a:buNone/>
              <a:defRPr/>
            </a:lvl1pPr>
          </a:lstStyle>
          <a:p>
            <a:endParaRPr lang="id-ID"/>
          </a:p>
        </p:txBody>
      </p:sp>
      <p:sp>
        <p:nvSpPr>
          <p:cNvPr id="21" name="Slide Number Placeholder 5"/>
          <p:cNvSpPr>
            <a:spLocks noGrp="1"/>
          </p:cNvSpPr>
          <p:nvPr>
            <p:ph type="sldNum" sz="quarter" idx="12"/>
          </p:nvPr>
        </p:nvSpPr>
        <p:spPr>
          <a:xfrm>
            <a:off x="11471564" y="327460"/>
            <a:ext cx="431078" cy="389083"/>
          </a:xfrm>
        </p:spPr>
        <p:txBody>
          <a:bodyPr lIns="0" tIns="0" rIns="0" bIns="0"/>
          <a:lstStyle>
            <a:lvl1pPr algn="ctr">
              <a:defRPr sz="1000">
                <a:solidFill>
                  <a:schemeClr val="bg1"/>
                </a:solidFill>
                <a:latin typeface="Lato" panose="020F0502020204030203" pitchFamily="34" charset="0"/>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3985816281"/>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43381" y="397249"/>
            <a:ext cx="10905239" cy="444500"/>
          </a:xfrm>
        </p:spPr>
        <p:txBody>
          <a:bodyPr lIns="0" tIns="0" rIns="0" bIns="0">
            <a:normAutofit/>
          </a:bodyPr>
          <a:lstStyle>
            <a:lvl1pPr marL="0" indent="0" algn="ctr">
              <a:buNone/>
              <a:defRPr sz="2000">
                <a:solidFill>
                  <a:schemeClr val="tx2"/>
                </a:solidFill>
                <a:latin typeface="Lato" panose="020F0502020204030203" pitchFamily="34" charset="0"/>
              </a:defRPr>
            </a:lvl1pPr>
          </a:lstStyle>
          <a:p>
            <a:pPr lvl="0"/>
            <a:endParaRPr lang="id-ID" dirty="0"/>
          </a:p>
        </p:txBody>
      </p:sp>
      <p:sp>
        <p:nvSpPr>
          <p:cNvPr id="12" name="Text Placeholder 10"/>
          <p:cNvSpPr>
            <a:spLocks noGrp="1"/>
          </p:cNvSpPr>
          <p:nvPr>
            <p:ph type="body" sz="quarter" idx="14"/>
          </p:nvPr>
        </p:nvSpPr>
        <p:spPr>
          <a:xfrm>
            <a:off x="643381" y="790433"/>
            <a:ext cx="10905239" cy="280985"/>
          </a:xfrm>
        </p:spPr>
        <p:txBody>
          <a:bodyPr lIns="0" tIns="0" rIns="0" bIns="0">
            <a:normAutofit/>
          </a:bodyPr>
          <a:lstStyle>
            <a:lvl1pPr marL="0" indent="0" algn="ctr">
              <a:buNone/>
              <a:defRPr sz="1000">
                <a:solidFill>
                  <a:schemeClr val="bg1">
                    <a:lumMod val="50000"/>
                  </a:schemeClr>
                </a:solidFill>
                <a:latin typeface="+mn-lt"/>
              </a:defRPr>
            </a:lvl1pPr>
          </a:lstStyle>
          <a:p>
            <a:pPr lvl="0"/>
            <a:endParaRPr lang="id-ID" dirty="0"/>
          </a:p>
        </p:txBody>
      </p:sp>
    </p:spTree>
    <p:extLst>
      <p:ext uri="{BB962C8B-B14F-4D97-AF65-F5344CB8AC3E}">
        <p14:creationId xmlns:p14="http://schemas.microsoft.com/office/powerpoint/2010/main" val="3963766342"/>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5" name="Picture Placeholder 2"/>
          <p:cNvSpPr>
            <a:spLocks noGrp="1"/>
          </p:cNvSpPr>
          <p:nvPr>
            <p:ph type="pic" sz="quarter" idx="22"/>
          </p:nvPr>
        </p:nvSpPr>
        <p:spPr>
          <a:xfrm>
            <a:off x="6830083" y="810814"/>
            <a:ext cx="2469365" cy="1481329"/>
          </a:xfrm>
          <a:solidFill>
            <a:srgbClr val="D9D9D9"/>
          </a:solidFill>
        </p:spPr>
        <p:txBody>
          <a:bodyPr anchor="t"/>
          <a:lstStyle>
            <a:lvl1pPr marL="0" indent="0" algn="ctr">
              <a:buNone/>
              <a:defRPr/>
            </a:lvl1pPr>
          </a:lstStyle>
          <a:p>
            <a:endParaRPr lang="id-ID"/>
          </a:p>
        </p:txBody>
      </p:sp>
    </p:spTree>
    <p:extLst>
      <p:ext uri="{BB962C8B-B14F-4D97-AF65-F5344CB8AC3E}">
        <p14:creationId xmlns:p14="http://schemas.microsoft.com/office/powerpoint/2010/main" val="320525489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7_Title Slide">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a:xfrm>
            <a:off x="3035237" y="938830"/>
            <a:ext cx="2469365" cy="1481329"/>
          </a:xfrm>
          <a:solidFill>
            <a:srgbClr val="D9D9D9"/>
          </a:solidFill>
        </p:spPr>
        <p:txBody>
          <a:bodyPr anchor="t"/>
          <a:lstStyle>
            <a:lvl1pPr marL="0" indent="0" algn="ctr">
              <a:buNone/>
              <a:defRPr/>
            </a:lvl1pPr>
          </a:lstStyle>
          <a:p>
            <a:endParaRPr lang="id-ID"/>
          </a:p>
        </p:txBody>
      </p:sp>
    </p:spTree>
    <p:extLst>
      <p:ext uri="{BB962C8B-B14F-4D97-AF65-F5344CB8AC3E}">
        <p14:creationId xmlns:p14="http://schemas.microsoft.com/office/powerpoint/2010/main" val="320525489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1621498"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dirty="0"/>
          </a:p>
        </p:txBody>
      </p:sp>
      <p:sp>
        <p:nvSpPr>
          <p:cNvPr id="16" name="Picture Placeholder 2"/>
          <p:cNvSpPr>
            <a:spLocks noGrp="1"/>
          </p:cNvSpPr>
          <p:nvPr>
            <p:ph type="pic" sz="quarter" idx="16"/>
          </p:nvPr>
        </p:nvSpPr>
        <p:spPr>
          <a:xfrm>
            <a:off x="4095649"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dirty="0"/>
          </a:p>
        </p:txBody>
      </p:sp>
      <p:sp>
        <p:nvSpPr>
          <p:cNvPr id="17" name="Picture Placeholder 2"/>
          <p:cNvSpPr>
            <a:spLocks noGrp="1"/>
          </p:cNvSpPr>
          <p:nvPr>
            <p:ph type="pic" sz="quarter" idx="17"/>
          </p:nvPr>
        </p:nvSpPr>
        <p:spPr>
          <a:xfrm>
            <a:off x="6569800"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a:p>
        </p:txBody>
      </p:sp>
      <p:sp>
        <p:nvSpPr>
          <p:cNvPr id="18" name="Picture Placeholder 2"/>
          <p:cNvSpPr>
            <a:spLocks noGrp="1"/>
          </p:cNvSpPr>
          <p:nvPr>
            <p:ph type="pic" sz="quarter" idx="18"/>
          </p:nvPr>
        </p:nvSpPr>
        <p:spPr>
          <a:xfrm>
            <a:off x="9043951" y="1888277"/>
            <a:ext cx="1440000" cy="1440000"/>
          </a:xfrm>
          <a:prstGeom prst="ellipse">
            <a:avLst/>
          </a:prstGeom>
          <a:solidFill>
            <a:srgbClr val="D9D9D9"/>
          </a:solidFill>
        </p:spPr>
        <p:txBody>
          <a:bodyPr anchor="ctr">
            <a:normAutofit/>
          </a:bodyPr>
          <a:lstStyle>
            <a:lvl1pPr marL="0" indent="0" algn="ctr">
              <a:buNone/>
              <a:defRPr sz="1800"/>
            </a:lvl1pPr>
          </a:lstStyle>
          <a:p>
            <a:endParaRPr lang="id-ID"/>
          </a:p>
        </p:txBody>
      </p:sp>
      <p:sp>
        <p:nvSpPr>
          <p:cNvPr id="14" name="Rounded Rectangle 13"/>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22" name="Rectangle 21"/>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
        <p:nvSpPr>
          <p:cNvPr id="1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5" name="Text Placeholder 10"/>
          <p:cNvSpPr>
            <a:spLocks noGrp="1"/>
          </p:cNvSpPr>
          <p:nvPr>
            <p:ph type="body" sz="quarter" idx="1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Tree>
    <p:extLst>
      <p:ext uri="{BB962C8B-B14F-4D97-AF65-F5344CB8AC3E}">
        <p14:creationId xmlns:p14="http://schemas.microsoft.com/office/powerpoint/2010/main" val="678786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anim calcmode="lin" valueType="num">
                                      <p:cBhvr>
                                        <p:cTn id="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anim calcmode="lin" valueType="num">
                      <p:cBhvr>
                        <p:cTn dur="500" fill="hold"/>
                        <p:tgtEl>
                          <p:spTgt spid="12"/>
                        </p:tgtEl>
                        <p:attrNameLst>
                          <p:attrName>ppt_x</p:attrName>
                        </p:attrNameLst>
                      </p:cBhvr>
                      <p:tavLst>
                        <p:tav tm="0">
                          <p:val>
                            <p:strVal val="#ppt_x"/>
                          </p:val>
                        </p:tav>
                        <p:tav tm="100000">
                          <p:val>
                            <p:strVal val="#ppt_x"/>
                          </p:val>
                        </p:tav>
                      </p:tavLst>
                    </p:anim>
                    <p:anim calcmode="lin" valueType="num">
                      <p:cBhvr>
                        <p:cTn dur="500" fill="hold"/>
                        <p:tgtEl>
                          <p:spTgt spid="12"/>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9" name="Picture Placeholder 2"/>
          <p:cNvSpPr>
            <a:spLocks noGrp="1"/>
          </p:cNvSpPr>
          <p:nvPr>
            <p:ph type="pic" idx="15"/>
          </p:nvPr>
        </p:nvSpPr>
        <p:spPr>
          <a:xfrm>
            <a:off x="1621491"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14" name="Text Placeholder 10"/>
          <p:cNvSpPr>
            <a:spLocks noGrp="1"/>
          </p:cNvSpPr>
          <p:nvPr>
            <p:ph type="body" sz="quarter" idx="16"/>
          </p:nvPr>
        </p:nvSpPr>
        <p:spPr>
          <a:xfrm>
            <a:off x="1154591"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16" name="Text Placeholder 10"/>
          <p:cNvSpPr>
            <a:spLocks noGrp="1"/>
          </p:cNvSpPr>
          <p:nvPr>
            <p:ph type="body" sz="quarter" idx="17"/>
          </p:nvPr>
        </p:nvSpPr>
        <p:spPr>
          <a:xfrm>
            <a:off x="1154589"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39" name="Picture Placeholder 2"/>
          <p:cNvSpPr>
            <a:spLocks noGrp="1"/>
          </p:cNvSpPr>
          <p:nvPr>
            <p:ph type="pic" idx="18"/>
          </p:nvPr>
        </p:nvSpPr>
        <p:spPr>
          <a:xfrm>
            <a:off x="4209946"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40" name="Text Placeholder 10"/>
          <p:cNvSpPr>
            <a:spLocks noGrp="1"/>
          </p:cNvSpPr>
          <p:nvPr>
            <p:ph type="body" sz="quarter" idx="19"/>
          </p:nvPr>
        </p:nvSpPr>
        <p:spPr>
          <a:xfrm>
            <a:off x="3743046"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1" name="Text Placeholder 10"/>
          <p:cNvSpPr>
            <a:spLocks noGrp="1"/>
          </p:cNvSpPr>
          <p:nvPr>
            <p:ph type="body" sz="quarter" idx="20"/>
          </p:nvPr>
        </p:nvSpPr>
        <p:spPr>
          <a:xfrm>
            <a:off x="3743044"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2" name="Picture Placeholder 2"/>
          <p:cNvSpPr>
            <a:spLocks noGrp="1"/>
          </p:cNvSpPr>
          <p:nvPr>
            <p:ph type="pic" idx="21"/>
          </p:nvPr>
        </p:nvSpPr>
        <p:spPr>
          <a:xfrm>
            <a:off x="6798401"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43" name="Text Placeholder 10"/>
          <p:cNvSpPr>
            <a:spLocks noGrp="1"/>
          </p:cNvSpPr>
          <p:nvPr>
            <p:ph type="body" sz="quarter" idx="22"/>
          </p:nvPr>
        </p:nvSpPr>
        <p:spPr>
          <a:xfrm>
            <a:off x="6331501"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4" name="Text Placeholder 10"/>
          <p:cNvSpPr>
            <a:spLocks noGrp="1"/>
          </p:cNvSpPr>
          <p:nvPr>
            <p:ph type="body" sz="quarter" idx="23"/>
          </p:nvPr>
        </p:nvSpPr>
        <p:spPr>
          <a:xfrm>
            <a:off x="6331499"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5" name="Picture Placeholder 2"/>
          <p:cNvSpPr>
            <a:spLocks noGrp="1"/>
          </p:cNvSpPr>
          <p:nvPr>
            <p:ph type="pic" idx="24"/>
          </p:nvPr>
        </p:nvSpPr>
        <p:spPr>
          <a:xfrm>
            <a:off x="9386856" y="1487808"/>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46" name="Text Placeholder 10"/>
          <p:cNvSpPr>
            <a:spLocks noGrp="1"/>
          </p:cNvSpPr>
          <p:nvPr>
            <p:ph type="body" sz="quarter" idx="25"/>
          </p:nvPr>
        </p:nvSpPr>
        <p:spPr>
          <a:xfrm>
            <a:off x="8919956" y="2823842"/>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7" name="Text Placeholder 10"/>
          <p:cNvSpPr>
            <a:spLocks noGrp="1"/>
          </p:cNvSpPr>
          <p:nvPr>
            <p:ph type="body" sz="quarter" idx="26"/>
          </p:nvPr>
        </p:nvSpPr>
        <p:spPr>
          <a:xfrm>
            <a:off x="8919954" y="3134883"/>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48" name="Picture Placeholder 2"/>
          <p:cNvSpPr>
            <a:spLocks noGrp="1"/>
          </p:cNvSpPr>
          <p:nvPr>
            <p:ph type="pic" idx="27"/>
          </p:nvPr>
        </p:nvSpPr>
        <p:spPr>
          <a:xfrm>
            <a:off x="1621491"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49" name="Text Placeholder 10"/>
          <p:cNvSpPr>
            <a:spLocks noGrp="1"/>
          </p:cNvSpPr>
          <p:nvPr>
            <p:ph type="body" sz="quarter" idx="28"/>
          </p:nvPr>
        </p:nvSpPr>
        <p:spPr>
          <a:xfrm>
            <a:off x="1154591"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0" name="Text Placeholder 10"/>
          <p:cNvSpPr>
            <a:spLocks noGrp="1"/>
          </p:cNvSpPr>
          <p:nvPr>
            <p:ph type="body" sz="quarter" idx="29"/>
          </p:nvPr>
        </p:nvSpPr>
        <p:spPr>
          <a:xfrm>
            <a:off x="1154589"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1" name="Picture Placeholder 2"/>
          <p:cNvSpPr>
            <a:spLocks noGrp="1"/>
          </p:cNvSpPr>
          <p:nvPr>
            <p:ph type="pic" idx="30"/>
          </p:nvPr>
        </p:nvSpPr>
        <p:spPr>
          <a:xfrm>
            <a:off x="4209946"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52" name="Text Placeholder 10"/>
          <p:cNvSpPr>
            <a:spLocks noGrp="1"/>
          </p:cNvSpPr>
          <p:nvPr>
            <p:ph type="body" sz="quarter" idx="31"/>
          </p:nvPr>
        </p:nvSpPr>
        <p:spPr>
          <a:xfrm>
            <a:off x="3743046"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3" name="Text Placeholder 10"/>
          <p:cNvSpPr>
            <a:spLocks noGrp="1"/>
          </p:cNvSpPr>
          <p:nvPr>
            <p:ph type="body" sz="quarter" idx="32"/>
          </p:nvPr>
        </p:nvSpPr>
        <p:spPr>
          <a:xfrm>
            <a:off x="3743044"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4" name="Picture Placeholder 2"/>
          <p:cNvSpPr>
            <a:spLocks noGrp="1"/>
          </p:cNvSpPr>
          <p:nvPr>
            <p:ph type="pic" idx="33"/>
          </p:nvPr>
        </p:nvSpPr>
        <p:spPr>
          <a:xfrm>
            <a:off x="6798401"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55" name="Text Placeholder 10"/>
          <p:cNvSpPr>
            <a:spLocks noGrp="1"/>
          </p:cNvSpPr>
          <p:nvPr>
            <p:ph type="body" sz="quarter" idx="34"/>
          </p:nvPr>
        </p:nvSpPr>
        <p:spPr>
          <a:xfrm>
            <a:off x="6331501"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6" name="Text Placeholder 10"/>
          <p:cNvSpPr>
            <a:spLocks noGrp="1"/>
          </p:cNvSpPr>
          <p:nvPr>
            <p:ph type="body" sz="quarter" idx="35"/>
          </p:nvPr>
        </p:nvSpPr>
        <p:spPr>
          <a:xfrm>
            <a:off x="6331499"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7" name="Picture Placeholder 2"/>
          <p:cNvSpPr>
            <a:spLocks noGrp="1"/>
          </p:cNvSpPr>
          <p:nvPr>
            <p:ph type="pic" idx="36"/>
          </p:nvPr>
        </p:nvSpPr>
        <p:spPr>
          <a:xfrm>
            <a:off x="9386856" y="3891894"/>
            <a:ext cx="1167148" cy="1167148"/>
          </a:xfrm>
          <a:prstGeom prst="ellipse">
            <a:avLst/>
          </a:prstGeom>
          <a:solidFill>
            <a:schemeClr val="bg1">
              <a:lumMod val="85000"/>
            </a:schemeClr>
          </a:solidFill>
        </p:spPr>
        <p:txBody>
          <a:bodyPr anchor="t">
            <a:normAutofit/>
          </a:bodyPr>
          <a:lstStyle>
            <a:lvl1pPr marL="0" indent="0">
              <a:buNone/>
              <a:defRPr sz="10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smtClean="0"/>
              <a:t>Click icon to add picture</a:t>
            </a:r>
            <a:endParaRPr lang="en-US" dirty="0"/>
          </a:p>
        </p:txBody>
      </p:sp>
      <p:sp>
        <p:nvSpPr>
          <p:cNvPr id="58" name="Text Placeholder 10"/>
          <p:cNvSpPr>
            <a:spLocks noGrp="1"/>
          </p:cNvSpPr>
          <p:nvPr>
            <p:ph type="body" sz="quarter" idx="37"/>
          </p:nvPr>
        </p:nvSpPr>
        <p:spPr>
          <a:xfrm>
            <a:off x="8919956" y="5227928"/>
            <a:ext cx="2100948" cy="287145"/>
          </a:xfrm>
          <a:prstGeom prst="rect">
            <a:avLst/>
          </a:prstGeom>
        </p:spPr>
        <p:txBody>
          <a:bodyPr lIns="0" tIns="0" rIns="0" bIns="0">
            <a:noAutofit/>
          </a:bodyPr>
          <a:lstStyle>
            <a:lvl1pPr marL="0" indent="0" algn="ctr">
              <a:buNone/>
              <a:defRPr sz="1400" b="1">
                <a:solidFill>
                  <a:schemeClr val="tx2"/>
                </a:solidFill>
                <a:latin typeface="+mj-lt"/>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59" name="Text Placeholder 10"/>
          <p:cNvSpPr>
            <a:spLocks noGrp="1"/>
          </p:cNvSpPr>
          <p:nvPr>
            <p:ph type="body" sz="quarter" idx="38"/>
          </p:nvPr>
        </p:nvSpPr>
        <p:spPr>
          <a:xfrm>
            <a:off x="8919954" y="5538969"/>
            <a:ext cx="2100952" cy="516694"/>
          </a:xfrm>
          <a:prstGeom prst="rect">
            <a:avLst/>
          </a:prstGeom>
        </p:spPr>
        <p:txBody>
          <a:bodyPr lIns="0" tIns="0" rIns="0" bIns="0">
            <a:noAutofit/>
          </a:bodyPr>
          <a:lstStyle>
            <a:lvl1pPr marL="0" indent="0" algn="ctr">
              <a:buNone/>
              <a:defRPr sz="1200" i="0">
                <a:solidFill>
                  <a:schemeClr val="tx2"/>
                </a:solidFill>
              </a:defRPr>
            </a:lvl1pPr>
            <a:lvl2pPr marL="342891" indent="0">
              <a:buNone/>
              <a:defRPr sz="900"/>
            </a:lvl2pPr>
            <a:lvl3pPr marL="685783" indent="0">
              <a:buNone/>
              <a:defRPr sz="900"/>
            </a:lvl3pPr>
            <a:lvl4pPr marL="1028674" indent="0">
              <a:buNone/>
              <a:defRPr sz="900"/>
            </a:lvl4pPr>
            <a:lvl5pPr marL="1371566" indent="0">
              <a:buNone/>
              <a:defRPr sz="900"/>
            </a:lvl5pPr>
          </a:lstStyle>
          <a:p>
            <a:pPr lvl="0"/>
            <a:endParaRPr lang="en-US" dirty="0"/>
          </a:p>
        </p:txBody>
      </p:sp>
      <p:sp>
        <p:nvSpPr>
          <p:cNvPr id="34" name="Rounded Rectangle 33"/>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35"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32"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36" name="Text Placeholder 10"/>
          <p:cNvSpPr>
            <a:spLocks noGrp="1"/>
          </p:cNvSpPr>
          <p:nvPr>
            <p:ph type="body" sz="quarter" idx="39"/>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33" name="Rectangle 32"/>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101627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32">
                                            <p:txEl>
                                              <p:pRg st="0" end="0"/>
                                            </p:txEl>
                                          </p:spTgt>
                                        </p:tgtEl>
                                        <p:attrNameLst>
                                          <p:attrName>style.visibility</p:attrName>
                                        </p:attrNameLst>
                                      </p:cBhvr>
                                      <p:to>
                                        <p:strVal val="visible"/>
                                      </p:to>
                                    </p:set>
                                    <p:animEffect transition="in" filter="fade">
                                      <p:cBhvr>
                                        <p:cTn id="7" dur="500"/>
                                        <p:tgtEl>
                                          <p:spTgt spid="32">
                                            <p:txEl>
                                              <p:pRg st="0" end="0"/>
                                            </p:txEl>
                                          </p:spTgt>
                                        </p:tgtEl>
                                      </p:cBhvr>
                                    </p:animEffect>
                                    <p:anim calcmode="lin" valueType="num">
                                      <p:cBhvr>
                                        <p:cTn id="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36">
                                            <p:txEl>
                                              <p:pRg st="0" end="0"/>
                                            </p:txEl>
                                          </p:spTgt>
                                        </p:tgtEl>
                                        <p:attrNameLst>
                                          <p:attrName>style.visibility</p:attrName>
                                        </p:attrNameLst>
                                      </p:cBhvr>
                                      <p:to>
                                        <p:strVal val="visible"/>
                                      </p:to>
                                    </p:set>
                                    <p:animEffect transition="in" filter="fade">
                                      <p:cBhvr>
                                        <p:cTn id="14" dur="50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anim calcmode="lin" valueType="num">
                      <p:cBhvr>
                        <p:cTn dur="500" fill="hold"/>
                        <p:tgtEl>
                          <p:spTgt spid="32"/>
                        </p:tgtEl>
                        <p:attrNameLst>
                          <p:attrName>ppt_x</p:attrName>
                        </p:attrNameLst>
                      </p:cBhvr>
                      <p:tavLst>
                        <p:tav tm="0">
                          <p:val>
                            <p:strVal val="#ppt_x"/>
                          </p:val>
                        </p:tav>
                        <p:tav tm="100000">
                          <p:val>
                            <p:strVal val="#ppt_x"/>
                          </p:val>
                        </p:tav>
                      </p:tavLst>
                    </p:anim>
                    <p:anim calcmode="lin" valueType="num">
                      <p:cBhvr>
                        <p:cTn dur="500" fill="hold"/>
                        <p:tgtEl>
                          <p:spTgt spid="32"/>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8_Title Slide">
    <p:spTree>
      <p:nvGrpSpPr>
        <p:cNvPr id="1" name=""/>
        <p:cNvGrpSpPr/>
        <p:nvPr/>
      </p:nvGrpSpPr>
      <p:grpSpPr>
        <a:xfrm>
          <a:off x="0" y="0"/>
          <a:ext cx="0" cy="0"/>
          <a:chOff x="0" y="0"/>
          <a:chExt cx="0" cy="0"/>
        </a:xfrm>
      </p:grpSpPr>
      <p:sp>
        <p:nvSpPr>
          <p:cNvPr id="9" name="Picture Placeholder 2"/>
          <p:cNvSpPr>
            <a:spLocks noGrp="1"/>
          </p:cNvSpPr>
          <p:nvPr>
            <p:ph type="pic" sz="quarter" idx="20"/>
          </p:nvPr>
        </p:nvSpPr>
        <p:spPr>
          <a:xfrm>
            <a:off x="4364425" y="1930157"/>
            <a:ext cx="3463151" cy="3463151"/>
          </a:xfrm>
          <a:prstGeom prst="ellipse">
            <a:avLst/>
          </a:prstGeom>
          <a:solidFill>
            <a:schemeClr val="bg1">
              <a:lumMod val="85000"/>
            </a:schemeClr>
          </a:solidFill>
        </p:spPr>
        <p:txBody>
          <a:bodyPr anchor="t"/>
          <a:lstStyle>
            <a:lvl1pPr marL="0" indent="0" algn="ctr">
              <a:buNone/>
              <a:defRPr/>
            </a:lvl1pPr>
          </a:lstStyle>
          <a:p>
            <a:endParaRPr lang="id-ID"/>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0"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12"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2184867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anim calcmode="lin" valueType="num">
                                      <p:cBhvr>
                                        <p:cTn id="8"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12">
                                            <p:txEl>
                                              <p:pRg st="0" end="0"/>
                                            </p:txEl>
                                          </p:spTgt>
                                        </p:tgtEl>
                                        <p:attrNameLst>
                                          <p:attrName>style.visibility</p:attrName>
                                        </p:attrNameLst>
                                      </p:cBhvr>
                                      <p:to>
                                        <p:strVal val="visible"/>
                                      </p:to>
                                    </p:set>
                                    <p:animEffect transition="in" filter="fade">
                                      <p:cBhvr>
                                        <p:cTn id="1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anim calcmode="lin" valueType="num">
                      <p:cBhvr>
                        <p:cTn dur="500" fill="hold"/>
                        <p:tgtEl>
                          <p:spTgt spid="10"/>
                        </p:tgtEl>
                        <p:attrNameLst>
                          <p:attrName>ppt_x</p:attrName>
                        </p:attrNameLst>
                      </p:cBhvr>
                      <p:tavLst>
                        <p:tav tm="0">
                          <p:val>
                            <p:strVal val="#ppt_x"/>
                          </p:val>
                        </p:tav>
                        <p:tav tm="100000">
                          <p:val>
                            <p:strVal val="#ppt_x"/>
                          </p:val>
                        </p:tav>
                      </p:tavLst>
                    </p:anim>
                    <p:anim calcmode="lin" valueType="num">
                      <p:cBhvr>
                        <p:cTn dur="500" fill="hold"/>
                        <p:tgtEl>
                          <p:spTgt spid="10"/>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3" name="Picture Placeholder 2"/>
          <p:cNvSpPr>
            <a:spLocks noGrp="1"/>
          </p:cNvSpPr>
          <p:nvPr>
            <p:ph type="pic" sz="quarter" idx="16"/>
          </p:nvPr>
        </p:nvSpPr>
        <p:spPr>
          <a:xfrm>
            <a:off x="3406590" y="1799424"/>
            <a:ext cx="5378822" cy="5058575"/>
          </a:xfrm>
          <a:solidFill>
            <a:schemeClr val="bg1">
              <a:lumMod val="85000"/>
            </a:schemeClr>
          </a:solidFill>
          <a:ln>
            <a:noFill/>
          </a:ln>
        </p:spPr>
        <p:txBody>
          <a:bodyPr/>
          <a:lstStyle/>
          <a:p>
            <a:endParaRPr lang="en-US"/>
          </a:p>
        </p:txBody>
      </p:sp>
      <p:sp>
        <p:nvSpPr>
          <p:cNvPr id="13" name="Rounded Rectangle 12"/>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4"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20"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2"/>
                </a:solidFill>
                <a:latin typeface="Roboto Medium" panose="02000000000000000000" pitchFamily="2" charset="0"/>
                <a:ea typeface="Roboto Medium" panose="02000000000000000000" pitchFamily="2" charset="0"/>
              </a:defRPr>
            </a:lvl1pPr>
          </a:lstStyle>
          <a:p>
            <a:pPr lvl="0"/>
            <a:endParaRPr lang="id-ID" dirty="0"/>
          </a:p>
        </p:txBody>
      </p:sp>
      <p:sp>
        <p:nvSpPr>
          <p:cNvPr id="21"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9" name="Rectangle 8"/>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3282420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anim calcmode="lin" valueType="num">
                                      <p:cBhvr>
                                        <p:cTn id="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1">
                                            <p:txEl>
                                              <p:pRg st="0" end="0"/>
                                            </p:txEl>
                                          </p:spTgt>
                                        </p:tgtEl>
                                        <p:attrNameLst>
                                          <p:attrName>style.visibility</p:attrName>
                                        </p:attrNameLst>
                                      </p:cBhvr>
                                      <p:to>
                                        <p:strVal val="visible"/>
                                      </p:to>
                                    </p:set>
                                    <p:animEffect transition="in" filter="fade">
                                      <p:cBhvr>
                                        <p:cTn id="14"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anim calcmode="lin" valueType="num">
                      <p:cBhvr>
                        <p:cTn dur="500" fill="hold"/>
                        <p:tgtEl>
                          <p:spTgt spid="20"/>
                        </p:tgtEl>
                        <p:attrNameLst>
                          <p:attrName>ppt_x</p:attrName>
                        </p:attrNameLst>
                      </p:cBhvr>
                      <p:tavLst>
                        <p:tav tm="0">
                          <p:val>
                            <p:strVal val="#ppt_x"/>
                          </p:val>
                        </p:tav>
                        <p:tav tm="100000">
                          <p:val>
                            <p:strVal val="#ppt_x"/>
                          </p:val>
                        </p:tav>
                      </p:tavLst>
                    </p:anim>
                    <p:anim calcmode="lin" valueType="num">
                      <p:cBhvr>
                        <p:cTn dur="50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3_Title Slide">
    <p:spTree>
      <p:nvGrpSpPr>
        <p:cNvPr id="1" name=""/>
        <p:cNvGrpSpPr/>
        <p:nvPr/>
      </p:nvGrpSpPr>
      <p:grpSpPr>
        <a:xfrm>
          <a:off x="0" y="0"/>
          <a:ext cx="0" cy="0"/>
          <a:chOff x="0" y="0"/>
          <a:chExt cx="0" cy="0"/>
        </a:xfrm>
      </p:grpSpPr>
      <p:sp>
        <p:nvSpPr>
          <p:cNvPr id="14" name="Picture Placeholder 2"/>
          <p:cNvSpPr>
            <a:spLocks noGrp="1"/>
          </p:cNvSpPr>
          <p:nvPr>
            <p:ph type="pic" sz="quarter" idx="23"/>
          </p:nvPr>
        </p:nvSpPr>
        <p:spPr>
          <a:xfrm>
            <a:off x="994554" y="4126327"/>
            <a:ext cx="878070" cy="878070"/>
          </a:xfrm>
          <a:prstGeom prst="ellipse">
            <a:avLst/>
          </a:prstGeom>
          <a:solidFill>
            <a:srgbClr val="D9D9D9"/>
          </a:solidFill>
        </p:spPr>
        <p:txBody>
          <a:bodyPr anchor="t">
            <a:normAutofit/>
          </a:bodyPr>
          <a:lstStyle>
            <a:lvl1pPr marL="0" indent="0" algn="ctr">
              <a:buNone/>
              <a:defRPr sz="1400"/>
            </a:lvl1pPr>
          </a:lstStyle>
          <a:p>
            <a:endParaRPr lang="id-ID" dirty="0"/>
          </a:p>
        </p:txBody>
      </p:sp>
      <p:sp>
        <p:nvSpPr>
          <p:cNvPr id="16" name="Picture Placeholder 2"/>
          <p:cNvSpPr>
            <a:spLocks noGrp="1"/>
          </p:cNvSpPr>
          <p:nvPr>
            <p:ph type="pic" sz="quarter" idx="24"/>
          </p:nvPr>
        </p:nvSpPr>
        <p:spPr>
          <a:xfrm>
            <a:off x="4590609" y="4126327"/>
            <a:ext cx="878070" cy="878070"/>
          </a:xfrm>
          <a:prstGeom prst="ellipse">
            <a:avLst/>
          </a:prstGeom>
          <a:solidFill>
            <a:srgbClr val="D9D9D9"/>
          </a:solidFill>
        </p:spPr>
        <p:txBody>
          <a:bodyPr anchor="t">
            <a:normAutofit/>
          </a:bodyPr>
          <a:lstStyle>
            <a:lvl1pPr marL="0" indent="0" algn="ctr">
              <a:buNone/>
              <a:defRPr sz="1400"/>
            </a:lvl1pPr>
          </a:lstStyle>
          <a:p>
            <a:endParaRPr lang="id-ID"/>
          </a:p>
        </p:txBody>
      </p:sp>
      <p:sp>
        <p:nvSpPr>
          <p:cNvPr id="17" name="Picture Placeholder 2"/>
          <p:cNvSpPr>
            <a:spLocks noGrp="1"/>
          </p:cNvSpPr>
          <p:nvPr>
            <p:ph type="pic" sz="quarter" idx="25"/>
          </p:nvPr>
        </p:nvSpPr>
        <p:spPr>
          <a:xfrm>
            <a:off x="8186664" y="4126327"/>
            <a:ext cx="878070" cy="878070"/>
          </a:xfrm>
          <a:prstGeom prst="ellipse">
            <a:avLst/>
          </a:prstGeom>
          <a:solidFill>
            <a:srgbClr val="D9D9D9"/>
          </a:solidFill>
        </p:spPr>
        <p:txBody>
          <a:bodyPr anchor="t">
            <a:normAutofit/>
          </a:bodyPr>
          <a:lstStyle>
            <a:lvl1pPr marL="0" indent="0" algn="ctr">
              <a:buNone/>
              <a:defRPr sz="1400"/>
            </a:lvl1pPr>
          </a:lstStyle>
          <a:p>
            <a:endParaRPr lang="id-ID" dirty="0"/>
          </a:p>
        </p:txBody>
      </p:sp>
      <p:sp>
        <p:nvSpPr>
          <p:cNvPr id="18" name="Rounded Rectangle 17"/>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
        <p:nvSpPr>
          <p:cNvPr id="15" name="Text Placeholder 10"/>
          <p:cNvSpPr>
            <a:spLocks noGrp="1"/>
          </p:cNvSpPr>
          <p:nvPr>
            <p:ph type="body" sz="quarter" idx="14"/>
          </p:nvPr>
        </p:nvSpPr>
        <p:spPr>
          <a:xfrm>
            <a:off x="637881" y="625851"/>
            <a:ext cx="10905239" cy="304623"/>
          </a:xfrm>
        </p:spPr>
        <p:txBody>
          <a:bodyPr lIns="0" tIns="0" rIns="0" bIns="0">
            <a:normAutofit/>
          </a:bodyPr>
          <a:lstStyle>
            <a:lvl1pPr marL="0" indent="0" algn="l">
              <a:buNone/>
              <a:defRPr sz="2000" kern="0" spc="150">
                <a:solidFill>
                  <a:schemeClr val="tx1">
                    <a:lumMod val="85000"/>
                    <a:lumOff val="15000"/>
                  </a:schemeClr>
                </a:solidFill>
                <a:latin typeface="Roboto Medium" panose="02000000000000000000" pitchFamily="2" charset="0"/>
                <a:ea typeface="Roboto Medium" panose="02000000000000000000" pitchFamily="2" charset="0"/>
              </a:defRPr>
            </a:lvl1pPr>
          </a:lstStyle>
          <a:p>
            <a:pPr lvl="0"/>
            <a:endParaRPr lang="id-ID" dirty="0"/>
          </a:p>
        </p:txBody>
      </p:sp>
      <p:sp>
        <p:nvSpPr>
          <p:cNvPr id="23" name="Text Placeholder 10"/>
          <p:cNvSpPr>
            <a:spLocks noGrp="1"/>
          </p:cNvSpPr>
          <p:nvPr>
            <p:ph type="body" sz="quarter" idx="15"/>
          </p:nvPr>
        </p:nvSpPr>
        <p:spPr>
          <a:xfrm>
            <a:off x="650581" y="415427"/>
            <a:ext cx="10905239" cy="156073"/>
          </a:xfrm>
        </p:spPr>
        <p:txBody>
          <a:bodyPr lIns="0" tIns="0" rIns="0" bIns="0">
            <a:normAutofit/>
          </a:bodyPr>
          <a:lstStyle>
            <a:lvl1pPr marL="0" indent="0" algn="l">
              <a:buNone/>
              <a:defRPr sz="1000" kern="0" spc="200">
                <a:solidFill>
                  <a:schemeClr val="bg1">
                    <a:lumMod val="75000"/>
                  </a:schemeClr>
                </a:solidFill>
                <a:latin typeface="Roboto Light" panose="02000000000000000000" pitchFamily="2" charset="0"/>
                <a:ea typeface="Roboto Light" panose="02000000000000000000" pitchFamily="2" charset="0"/>
              </a:defRPr>
            </a:lvl1pPr>
          </a:lstStyle>
          <a:p>
            <a:pPr lvl="0"/>
            <a:endParaRPr lang="id-ID" dirty="0"/>
          </a:p>
        </p:txBody>
      </p:sp>
      <p:sp>
        <p:nvSpPr>
          <p:cNvPr id="11" name="Rectangle 10"/>
          <p:cNvSpPr/>
          <p:nvPr userDrawn="1"/>
        </p:nvSpPr>
        <p:spPr>
          <a:xfrm>
            <a:off x="650581" y="1016000"/>
            <a:ext cx="639758"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sz="1351" dirty="0">
              <a:solidFill>
                <a:srgbClr val="118CE7"/>
              </a:solidFill>
            </a:endParaRPr>
          </a:p>
        </p:txBody>
      </p:sp>
    </p:spTree>
    <p:extLst>
      <p:ext uri="{BB962C8B-B14F-4D97-AF65-F5344CB8AC3E}">
        <p14:creationId xmlns:p14="http://schemas.microsoft.com/office/powerpoint/2010/main" val="313217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nodePh="1">
                                  <p:stCondLst>
                                    <p:cond delay="0"/>
                                  </p:stCondLst>
                                  <p:endCondLst>
                                    <p:cond evt="begin" delay="0">
                                      <p:tn val="5"/>
                                    </p:cond>
                                  </p:end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anim calcmode="lin" valueType="num">
                                      <p:cBhvr>
                                        <p:cTn id="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nodePh="1">
                                  <p:stCondLst>
                                    <p:cond delay="0"/>
                                  </p:stCondLst>
                                  <p:endCondLst>
                                    <p:cond evt="begin" delay="0">
                                      <p:tn val="12"/>
                                    </p:cond>
                                  </p:endCondLst>
                                  <p:childTnLst>
                                    <p:set>
                                      <p:cBhvr>
                                        <p:cTn id="13" dur="1" fill="hold">
                                          <p:stCondLst>
                                            <p:cond delay="0"/>
                                          </p:stCondLst>
                                        </p:cTn>
                                        <p:tgtEl>
                                          <p:spTgt spid="23">
                                            <p:txEl>
                                              <p:pRg st="0" end="0"/>
                                            </p:txEl>
                                          </p:spTgt>
                                        </p:tgtEl>
                                        <p:attrNameLst>
                                          <p:attrName>style.visibility</p:attrName>
                                        </p:attrNameLst>
                                      </p:cBhvr>
                                      <p:to>
                                        <p:strVal val="visible"/>
                                      </p:to>
                                    </p:set>
                                    <p:animEffect transition="in" filter="fade">
                                      <p:cBhvr>
                                        <p:cTn id="1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7" presetClass="entr" presetSubtype="0" fill="hold" nodeType="clickEffect" nodePh="1">
                  <p:stCondLst>
                    <p:cond delay="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anim calcmode="lin" valueType="num">
                      <p:cBhvr>
                        <p:cTn dur="500" fill="hold"/>
                        <p:tgtEl>
                          <p:spTgt spid="15"/>
                        </p:tgtEl>
                        <p:attrNameLst>
                          <p:attrName>ppt_x</p:attrName>
                        </p:attrNameLst>
                      </p:cBhvr>
                      <p:tavLst>
                        <p:tav tm="0">
                          <p:val>
                            <p:strVal val="#ppt_x"/>
                          </p:val>
                        </p:tav>
                        <p:tav tm="100000">
                          <p:val>
                            <p:strVal val="#ppt_x"/>
                          </p:val>
                        </p:tav>
                      </p:tavLst>
                    </p:anim>
                    <p:anim calcmode="lin" valueType="num">
                      <p:cBhvr>
                        <p:cTn dur="500" fill="hold"/>
                        <p:tgtEl>
                          <p:spTgt spid="15"/>
                        </p:tgtEl>
                        <p:attrNameLst>
                          <p:attrName>ppt_y</p:attrName>
                        </p:attrNameLst>
                      </p:cBhvr>
                      <p:tavLst>
                        <p:tav tm="0">
                          <p:val>
                            <p:strVal val="#ppt_y-.1"/>
                          </p:val>
                        </p:tav>
                        <p:tav tm="100000">
                          <p:val>
                            <p:strVal val="#ppt_y"/>
                          </p:val>
                        </p:tav>
                      </p:tavLst>
                    </p:anim>
                  </p:childTnLst>
                </p:cTn>
              </p:par>
            </p:tnLst>
          </p:tmpl>
        </p:tmplLst>
      </p:bldP>
      <p:bldP spid="23" grpId="0" build="p">
        <p:tmplLst>
          <p:tmpl lvl="1">
            <p:tnLst>
              <p:par>
                <p:cTn presetID="10" presetClass="entr" presetSubtype="0" fill="hold" nodeType="click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sp>
        <p:nvSpPr>
          <p:cNvPr id="20" name="Picture Placeholder 4"/>
          <p:cNvSpPr>
            <a:spLocks noGrp="1"/>
          </p:cNvSpPr>
          <p:nvPr>
            <p:ph type="pic" sz="quarter" idx="21"/>
          </p:nvPr>
        </p:nvSpPr>
        <p:spPr>
          <a:xfrm>
            <a:off x="0" y="0"/>
            <a:ext cx="12192000" cy="4951828"/>
          </a:xfrm>
          <a:prstGeom prst="rect">
            <a:avLst/>
          </a:prstGeom>
          <a:solidFill>
            <a:schemeClr val="bg2"/>
          </a:solidFill>
        </p:spPr>
        <p:txBody>
          <a:bodyPr/>
          <a:lstStyle>
            <a:lvl1pPr marL="0" indent="0">
              <a:buNone/>
              <a:defRPr/>
            </a:lvl1pPr>
          </a:lstStyle>
          <a:p>
            <a:endParaRPr lang="en-US" dirty="0"/>
          </a:p>
        </p:txBody>
      </p:sp>
      <p:sp>
        <p:nvSpPr>
          <p:cNvPr id="8" name="Rounded Rectangle 7"/>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9"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52703022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35" name="Picture Placeholder 2"/>
          <p:cNvSpPr>
            <a:spLocks noGrp="1"/>
          </p:cNvSpPr>
          <p:nvPr>
            <p:ph type="pic" sz="quarter" idx="15"/>
          </p:nvPr>
        </p:nvSpPr>
        <p:spPr>
          <a:xfrm>
            <a:off x="0" y="0"/>
            <a:ext cx="2441448" cy="2391263"/>
          </a:xfrm>
          <a:prstGeom prst="rect">
            <a:avLst/>
          </a:prstGeom>
          <a:solidFill>
            <a:srgbClr val="D9D9D9"/>
          </a:solidFill>
        </p:spPr>
        <p:txBody>
          <a:bodyPr/>
          <a:lstStyle/>
          <a:p>
            <a:endParaRPr lang="en-US"/>
          </a:p>
        </p:txBody>
      </p:sp>
      <p:sp>
        <p:nvSpPr>
          <p:cNvPr id="36" name="Picture Placeholder 2"/>
          <p:cNvSpPr>
            <a:spLocks noGrp="1"/>
          </p:cNvSpPr>
          <p:nvPr>
            <p:ph type="pic" sz="quarter" idx="16"/>
          </p:nvPr>
        </p:nvSpPr>
        <p:spPr>
          <a:xfrm>
            <a:off x="2441448" y="2391262"/>
            <a:ext cx="2441448" cy="2391263"/>
          </a:xfrm>
          <a:prstGeom prst="rect">
            <a:avLst/>
          </a:prstGeom>
          <a:solidFill>
            <a:srgbClr val="D9D9D9"/>
          </a:solidFill>
        </p:spPr>
        <p:txBody>
          <a:bodyPr/>
          <a:lstStyle/>
          <a:p>
            <a:endParaRPr lang="en-US"/>
          </a:p>
        </p:txBody>
      </p:sp>
      <p:sp>
        <p:nvSpPr>
          <p:cNvPr id="37" name="Picture Placeholder 2"/>
          <p:cNvSpPr>
            <a:spLocks noGrp="1"/>
          </p:cNvSpPr>
          <p:nvPr>
            <p:ph type="pic" sz="quarter" idx="17"/>
          </p:nvPr>
        </p:nvSpPr>
        <p:spPr>
          <a:xfrm>
            <a:off x="4882896" y="-1"/>
            <a:ext cx="2441448" cy="2391263"/>
          </a:xfrm>
          <a:prstGeom prst="rect">
            <a:avLst/>
          </a:prstGeom>
          <a:solidFill>
            <a:srgbClr val="D9D9D9"/>
          </a:solidFill>
        </p:spPr>
        <p:txBody>
          <a:bodyPr/>
          <a:lstStyle/>
          <a:p>
            <a:endParaRPr lang="en-US"/>
          </a:p>
        </p:txBody>
      </p:sp>
      <p:sp>
        <p:nvSpPr>
          <p:cNvPr id="38" name="Picture Placeholder 2"/>
          <p:cNvSpPr>
            <a:spLocks noGrp="1"/>
          </p:cNvSpPr>
          <p:nvPr>
            <p:ph type="pic" sz="quarter" idx="18"/>
          </p:nvPr>
        </p:nvSpPr>
        <p:spPr>
          <a:xfrm>
            <a:off x="7324344" y="2391262"/>
            <a:ext cx="2441448" cy="2391263"/>
          </a:xfrm>
          <a:prstGeom prst="rect">
            <a:avLst/>
          </a:prstGeom>
          <a:solidFill>
            <a:srgbClr val="D9D9D9"/>
          </a:solidFill>
        </p:spPr>
        <p:txBody>
          <a:bodyPr/>
          <a:lstStyle/>
          <a:p>
            <a:endParaRPr lang="en-US"/>
          </a:p>
        </p:txBody>
      </p:sp>
      <p:sp>
        <p:nvSpPr>
          <p:cNvPr id="39" name="Picture Placeholder 2"/>
          <p:cNvSpPr>
            <a:spLocks noGrp="1"/>
          </p:cNvSpPr>
          <p:nvPr>
            <p:ph type="pic" sz="quarter" idx="19"/>
          </p:nvPr>
        </p:nvSpPr>
        <p:spPr>
          <a:xfrm>
            <a:off x="9765792" y="-1"/>
            <a:ext cx="2441448" cy="2391263"/>
          </a:xfrm>
          <a:prstGeom prst="rect">
            <a:avLst/>
          </a:prstGeom>
          <a:solidFill>
            <a:srgbClr val="D9D9D9"/>
          </a:solidFill>
        </p:spPr>
        <p:txBody>
          <a:bodyPr/>
          <a:lstStyle/>
          <a:p>
            <a:endParaRPr lang="en-US"/>
          </a:p>
        </p:txBody>
      </p:sp>
      <p:sp>
        <p:nvSpPr>
          <p:cNvPr id="12" name="Rounded Rectangle 11"/>
          <p:cNvSpPr/>
          <p:nvPr userDrawn="1"/>
        </p:nvSpPr>
        <p:spPr>
          <a:xfrm>
            <a:off x="11515583" y="6303057"/>
            <a:ext cx="343044" cy="298739"/>
          </a:xfrm>
          <a:prstGeom prst="roundRect">
            <a:avLst>
              <a:gd name="adj" fmla="val 5000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lumMod val="50000"/>
                </a:schemeClr>
              </a:solidFill>
            </a:endParaRPr>
          </a:p>
        </p:txBody>
      </p:sp>
      <p:sp>
        <p:nvSpPr>
          <p:cNvPr id="13" name="Slide Number Placeholder 5"/>
          <p:cNvSpPr>
            <a:spLocks noGrp="1"/>
          </p:cNvSpPr>
          <p:nvPr>
            <p:ph type="sldNum" sz="quarter" idx="12"/>
          </p:nvPr>
        </p:nvSpPr>
        <p:spPr>
          <a:xfrm>
            <a:off x="11471566" y="6257742"/>
            <a:ext cx="431079" cy="389083"/>
          </a:xfrm>
        </p:spPr>
        <p:txBody>
          <a:bodyPr lIns="0" tIns="0" rIns="0" bIns="0"/>
          <a:lstStyle>
            <a:lvl1pPr algn="ctr">
              <a:defRPr sz="1000">
                <a:solidFill>
                  <a:schemeClr val="bg1">
                    <a:lumMod val="50000"/>
                  </a:schemeClr>
                </a:solidFill>
                <a:latin typeface="Roboto Light" panose="02000000000000000000" pitchFamily="2" charset="0"/>
                <a:ea typeface="Roboto Light" panose="02000000000000000000" pitchFamily="2" charset="0"/>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2262659137"/>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1200">
                <a:solidFill>
                  <a:schemeClr val="tx1">
                    <a:tint val="75000"/>
                  </a:schemeClr>
                </a:solidFill>
                <a:latin typeface="Source Sans Pro" panose="020B0503030403020204" pitchFamily="34" charset="0"/>
              </a:defRPr>
            </a:lvl1pPr>
          </a:lstStyle>
          <a:p>
            <a:endParaRPr lang="en-US"/>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1200">
                <a:solidFill>
                  <a:schemeClr val="tx1">
                    <a:tint val="75000"/>
                  </a:schemeClr>
                </a:solidFill>
                <a:latin typeface="Source Sans Pro" panose="020B0503030403020204" pitchFamily="34" charset="0"/>
              </a:defRPr>
            </a:lvl1pPr>
          </a:lstStyle>
          <a:p>
            <a:endParaRPr lang="en-US"/>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defRPr>
            </a:lvl1pPr>
          </a:lstStyle>
          <a:p>
            <a:fld id="{FCEE2C88-6C8F-484D-AF69-578F576B1F44}" type="slidenum">
              <a:rPr lang="en-US" smtClean="0"/>
              <a:pPr/>
              <a:t>‹#›</a:t>
            </a:fld>
            <a:endParaRPr lang="en-US"/>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5" r:id="rId4"/>
    <p:sldLayoutId id="2147483664" r:id="rId5"/>
    <p:sldLayoutId id="2147483685"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77" r:id="rId18"/>
    <p:sldLayoutId id="2147483678" r:id="rId19"/>
    <p:sldLayoutId id="2147483680" r:id="rId20"/>
    <p:sldLayoutId id="2147483681" r:id="rId21"/>
    <p:sldLayoutId id="2147483682" r:id="rId22"/>
    <p:sldLayoutId id="2147483683" r:id="rId23"/>
    <p:sldLayoutId id="2147483684" r:id="rId24"/>
  </p:sldLayoutIdLst>
  <p:timing>
    <p:tnLst>
      <p:par>
        <p:cTn id="1" dur="indefinite" restart="never" nodeType="tmRoot"/>
      </p:par>
    </p:tnLst>
  </p:timing>
  <p:hf hdr="0" ftr="0" dt="0"/>
  <p:txStyles>
    <p:titleStyle>
      <a:lvl1pPr algn="l" defTabSz="914354" rtl="0" eaLnBrk="1" latinLnBrk="0" hangingPunct="1">
        <a:lnSpc>
          <a:spcPct val="90000"/>
        </a:lnSpc>
        <a:spcBef>
          <a:spcPct val="0"/>
        </a:spcBef>
        <a:buNone/>
        <a:defRPr lang="en-US" sz="3000" kern="1200">
          <a:solidFill>
            <a:schemeClr val="tx1">
              <a:lumMod val="75000"/>
              <a:lumOff val="25000"/>
            </a:schemeClr>
          </a:solidFill>
          <a:latin typeface="Roboto Medium" panose="02000000000000000000" pitchFamily="2" charset="0"/>
          <a:ea typeface="Roboto Medium" panose="02000000000000000000" pitchFamily="2" charset="0"/>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lang="en-US" sz="24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lang="en-US" sz="20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lang="en-US" sz="18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lang="en-US" sz="1600" kern="1200" dirty="0" smtClean="0">
          <a:solidFill>
            <a:schemeClr val="tx1">
              <a:lumMod val="75000"/>
              <a:lumOff val="25000"/>
            </a:schemeClr>
          </a:solidFill>
          <a:effectLst/>
          <a:latin typeface="Roboto Light" panose="02000000000000000000" pitchFamily="2" charset="0"/>
          <a:ea typeface="Roboto Light" panose="02000000000000000000" pitchFamily="2" charset="0"/>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lang="en-US" sz="1600" kern="1200" dirty="0">
          <a:solidFill>
            <a:schemeClr val="tx1">
              <a:lumMod val="75000"/>
              <a:lumOff val="25000"/>
            </a:schemeClr>
          </a:solidFill>
          <a:effectLst/>
          <a:latin typeface="Roboto Light" panose="02000000000000000000" pitchFamily="2" charset="0"/>
          <a:ea typeface="Roboto Light" panose="02000000000000000000" pitchFamily="2" charset="0"/>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00.xml"/><Relationship Id="rId1" Type="http://schemas.openxmlformats.org/officeDocument/2006/relationships/slideLayout" Target="../slideLayouts/slideLayout21.xml"/></Relationships>
</file>

<file path=ppt/slides/_rels/slide103.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9.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jpeg"/></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13.jpeg"/><Relationship Id="rId2" Type="http://schemas.openxmlformats.org/officeDocument/2006/relationships/image" Target="../media/image16.jpeg"/><Relationship Id="rId1" Type="http://schemas.openxmlformats.org/officeDocument/2006/relationships/slideLayout" Target="../slideLayouts/slideLayout10.xml"/><Relationship Id="rId6" Type="http://schemas.openxmlformats.org/officeDocument/2006/relationships/image" Target="../media/image19.jpeg"/><Relationship Id="rId5" Type="http://schemas.openxmlformats.org/officeDocument/2006/relationships/image" Target="../media/image17.jpeg"/><Relationship Id="rId4" Type="http://schemas.openxmlformats.org/officeDocument/2006/relationships/image" Target="../media/image15.jpeg"/></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18.xml.rels><?xml version="1.0" encoding="UTF-8" standalone="yes"?>
<Relationships xmlns="http://schemas.openxmlformats.org/package/2006/relationships"><Relationship Id="rId8" Type="http://schemas.openxmlformats.org/officeDocument/2006/relationships/image" Target="../media/image30.jpeg"/><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28.jpeg"/><Relationship Id="rId5" Type="http://schemas.openxmlformats.org/officeDocument/2006/relationships/image" Target="../media/image27.jpeg"/><Relationship Id="rId10" Type="http://schemas.openxmlformats.org/officeDocument/2006/relationships/image" Target="../media/image32.jpeg"/><Relationship Id="rId4" Type="http://schemas.openxmlformats.org/officeDocument/2006/relationships/image" Target="../media/image26.jpeg"/><Relationship Id="rId9" Type="http://schemas.openxmlformats.org/officeDocument/2006/relationships/image" Target="../media/image31.jpe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14.xml"/><Relationship Id="rId4" Type="http://schemas.openxmlformats.org/officeDocument/2006/relationships/image" Target="../media/image39.jpeg"/></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6.xml"/><Relationship Id="rId1" Type="http://schemas.openxmlformats.org/officeDocument/2006/relationships/slideLayout" Target="../slideLayouts/slideLayout1.xml"/><Relationship Id="rId4" Type="http://schemas.openxmlformats.org/officeDocument/2006/relationships/chart" Target="../charts/char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jpeg"/><Relationship Id="rId7"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7.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0.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chart" Target="../charts/chart5.xml"/><Relationship Id="rId7" Type="http://schemas.openxmlformats.org/officeDocument/2006/relationships/chart" Target="../charts/chart9.xml"/><Relationship Id="rId2" Type="http://schemas.openxmlformats.org/officeDocument/2006/relationships/notesSlide" Target="../notesSlides/notesSlide85.xml"/><Relationship Id="rId1" Type="http://schemas.openxmlformats.org/officeDocument/2006/relationships/slideLayout" Target="../slideLayouts/slideLayout1.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1</a:t>
            </a:fld>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a:t>
            </a:fld>
            <a:endParaRPr lang="en-US" dirty="0"/>
          </a:p>
        </p:txBody>
      </p:sp>
      <p:grpSp>
        <p:nvGrpSpPr>
          <p:cNvPr id="23" name="Group 22"/>
          <p:cNvGrpSpPr/>
          <p:nvPr/>
        </p:nvGrpSpPr>
        <p:grpSpPr>
          <a:xfrm>
            <a:off x="5736000" y="4748905"/>
            <a:ext cx="720000" cy="89638"/>
            <a:chOff x="5342615" y="6257925"/>
            <a:chExt cx="1468948" cy="182880"/>
          </a:xfrm>
        </p:grpSpPr>
        <p:sp>
          <p:nvSpPr>
            <p:cNvPr id="24" name="Oval 23"/>
            <p:cNvSpPr>
              <a:spLocks noChangeAspect="1"/>
            </p:cNvSpPr>
            <p:nvPr/>
          </p:nvSpPr>
          <p:spPr>
            <a:xfrm>
              <a:off x="5342615" y="6257925"/>
              <a:ext cx="182880" cy="1828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a:spLocks noChangeAspect="1"/>
            </p:cNvSpPr>
            <p:nvPr/>
          </p:nvSpPr>
          <p:spPr>
            <a:xfrm>
              <a:off x="5664132" y="6257925"/>
              <a:ext cx="182880" cy="1828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a:spLocks noChangeAspect="1"/>
            </p:cNvSpPr>
            <p:nvPr/>
          </p:nvSpPr>
          <p:spPr>
            <a:xfrm>
              <a:off x="5985649" y="6257925"/>
              <a:ext cx="182880" cy="1828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a:spLocks noChangeAspect="1"/>
            </p:cNvSpPr>
            <p:nvPr/>
          </p:nvSpPr>
          <p:spPr>
            <a:xfrm>
              <a:off x="6307166" y="6257925"/>
              <a:ext cx="182880" cy="1828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a:spLocks noChangeAspect="1"/>
            </p:cNvSpPr>
            <p:nvPr/>
          </p:nvSpPr>
          <p:spPr>
            <a:xfrm>
              <a:off x="6628683" y="6257925"/>
              <a:ext cx="182880" cy="1828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Text Placeholder 32"/>
          <p:cNvSpPr txBox="1">
            <a:spLocks/>
          </p:cNvSpPr>
          <p:nvPr/>
        </p:nvSpPr>
        <p:spPr>
          <a:xfrm>
            <a:off x="3248297" y="3467924"/>
            <a:ext cx="5695406" cy="12124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mn-lt"/>
              </a:rPr>
              <a:t>Liquorice chupa chups applicake apple pie cupcake brownie bear claw </a:t>
            </a:r>
            <a:r>
              <a:rPr lang="en-US" sz="1000" dirty="0" smtClean="0">
                <a:solidFill>
                  <a:schemeClr val="tx2"/>
                </a:solidFill>
                <a:latin typeface="+mn-lt"/>
              </a:rPr>
              <a:t> cake gingerbread </a:t>
            </a:r>
            <a:r>
              <a:rPr lang="en-US" sz="1000" dirty="0">
                <a:solidFill>
                  <a:schemeClr val="tx2"/>
                </a:solidFill>
                <a:latin typeface="+mn-lt"/>
              </a:rPr>
              <a:t>cotton candy. Bear claw croissant apple pie. Croissant </a:t>
            </a:r>
            <a:r>
              <a:rPr lang="en-US" sz="1000" dirty="0" smtClean="0">
                <a:solidFill>
                  <a:schemeClr val="tx2"/>
                </a:solidFill>
                <a:latin typeface="+mn-lt"/>
              </a:rPr>
              <a:t>cake sweet puff </a:t>
            </a:r>
            <a:r>
              <a:rPr lang="en-US" sz="1000" dirty="0">
                <a:solidFill>
                  <a:schemeClr val="tx2"/>
                </a:solidFill>
                <a:latin typeface="+mn-lt"/>
              </a:rPr>
              <a:t>oreo . Liquorice chupa chups applicake apple pie cupcake brownie bear claw  cake gingerbread cotton candy. Bear claw croissant apple pie. Croissant cake sweet puff </a:t>
            </a:r>
            <a:r>
              <a:rPr lang="en-US" sz="1000" dirty="0" smtClean="0">
                <a:solidFill>
                  <a:schemeClr val="tx2"/>
                </a:solidFill>
                <a:latin typeface="+mn-lt"/>
              </a:rPr>
              <a:t>oreo.</a:t>
            </a:r>
            <a:endParaRPr lang="en-US" sz="1000" dirty="0">
              <a:solidFill>
                <a:schemeClr val="tx2"/>
              </a:solidFill>
              <a:latin typeface="+mn-lt"/>
            </a:endParaRPr>
          </a:p>
          <a:p>
            <a:pPr marL="0" indent="0" algn="ctr">
              <a:lnSpc>
                <a:spcPct val="150000"/>
              </a:lnSpc>
              <a:buNone/>
            </a:pPr>
            <a:endParaRPr lang="en-US" sz="1000" dirty="0">
              <a:solidFill>
                <a:schemeClr val="tx2"/>
              </a:solidFill>
              <a:latin typeface="+mn-lt"/>
            </a:endParaRPr>
          </a:p>
        </p:txBody>
      </p:sp>
      <p:sp>
        <p:nvSpPr>
          <p:cNvPr id="30" name="Text Placeholder 33"/>
          <p:cNvSpPr txBox="1">
            <a:spLocks/>
          </p:cNvSpPr>
          <p:nvPr/>
        </p:nvSpPr>
        <p:spPr>
          <a:xfrm>
            <a:off x="4299379" y="2973484"/>
            <a:ext cx="3593242" cy="41603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0" dirty="0" smtClean="0">
                <a:solidFill>
                  <a:schemeClr val="tx2"/>
                </a:solidFill>
                <a:latin typeface="+mj-lt"/>
              </a:rPr>
              <a:t>Welcome Message</a:t>
            </a:r>
            <a:endParaRPr lang="en-AU" sz="2400" dirty="0">
              <a:solidFill>
                <a:schemeClr val="tx2"/>
              </a:solidFill>
              <a:latin typeface="+mj-lt"/>
            </a:endParaRPr>
          </a:p>
        </p:txBody>
      </p:sp>
      <p:sp>
        <p:nvSpPr>
          <p:cNvPr id="2" name="Oval 1"/>
          <p:cNvSpPr/>
          <p:nvPr/>
        </p:nvSpPr>
        <p:spPr>
          <a:xfrm>
            <a:off x="5612906" y="1663757"/>
            <a:ext cx="972067" cy="97206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AU" sz="1400" dirty="0" smtClean="0">
                <a:solidFill>
                  <a:schemeClr val="bg1"/>
                </a:solidFill>
                <a:latin typeface="FontAwesome" pitchFamily="2" charset="0"/>
              </a:rPr>
              <a:t>LOGO</a:t>
            </a:r>
            <a:endParaRPr lang="en-US" sz="1400" dirty="0">
              <a:solidFill>
                <a:schemeClr val="bg1"/>
              </a:solidFill>
              <a:latin typeface="FontAwesome" pitchFamily="2" charset="0"/>
            </a:endParaRPr>
          </a:p>
        </p:txBody>
      </p:sp>
    </p:spTree>
    <p:extLst>
      <p:ext uri="{BB962C8B-B14F-4D97-AF65-F5344CB8AC3E}">
        <p14:creationId xmlns:p14="http://schemas.microsoft.com/office/powerpoint/2010/main" val="293404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barn(inVertical)">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left)">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10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10</a:t>
            </a:fld>
            <a:endParaRPr lang="en-US" dirty="0"/>
          </a:p>
        </p:txBody>
      </p:sp>
      <p:sp>
        <p:nvSpPr>
          <p:cNvPr id="51" name="Text Placeholder 32"/>
          <p:cNvSpPr txBox="1">
            <a:spLocks/>
          </p:cNvSpPr>
          <p:nvPr/>
        </p:nvSpPr>
        <p:spPr>
          <a:xfrm>
            <a:off x="1043541"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a:t>
            </a:r>
            <a:r>
              <a:rPr lang="en-US" sz="900" dirty="0" smtClean="0">
                <a:solidFill>
                  <a:schemeClr val="tx2"/>
                </a:solidFill>
                <a:latin typeface="Roboto light"/>
                <a:cs typeface="Roboto light"/>
              </a:rPr>
              <a:t>candy</a:t>
            </a:r>
            <a:endParaRPr lang="en-US" sz="900" dirty="0">
              <a:solidFill>
                <a:schemeClr val="tx2"/>
              </a:solidFill>
              <a:latin typeface="Roboto light"/>
              <a:cs typeface="Roboto light"/>
            </a:endParaRPr>
          </a:p>
        </p:txBody>
      </p:sp>
      <p:sp>
        <p:nvSpPr>
          <p:cNvPr id="57" name="Text Placeholder 33"/>
          <p:cNvSpPr txBox="1">
            <a:spLocks/>
          </p:cNvSpPr>
          <p:nvPr/>
        </p:nvSpPr>
        <p:spPr>
          <a:xfrm>
            <a:off x="1043541"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1"/>
                </a:solidFill>
                <a:latin typeface="Roboto medium"/>
                <a:cs typeface="Roboto medium"/>
              </a:rPr>
              <a:t>Desktop Application</a:t>
            </a:r>
            <a:endParaRPr lang="en-AU" sz="1600" dirty="0">
              <a:solidFill>
                <a:schemeClr val="accent1"/>
              </a:solidFill>
              <a:latin typeface="Roboto medium"/>
              <a:cs typeface="Roboto medium"/>
            </a:endParaRPr>
          </a:p>
        </p:txBody>
      </p:sp>
      <p:sp>
        <p:nvSpPr>
          <p:cNvPr id="58" name="Oval 57"/>
          <p:cNvSpPr/>
          <p:nvPr/>
        </p:nvSpPr>
        <p:spPr>
          <a:xfrm>
            <a:off x="1447864" y="1680671"/>
            <a:ext cx="1256032" cy="12560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bg1"/>
                </a:solidFill>
                <a:latin typeface="FontAwesome" pitchFamily="2" charset="0"/>
              </a:rPr>
              <a:t></a:t>
            </a:r>
          </a:p>
        </p:txBody>
      </p:sp>
      <p:sp>
        <p:nvSpPr>
          <p:cNvPr id="18" name="Text Placeholder 32"/>
          <p:cNvSpPr txBox="1">
            <a:spLocks/>
          </p:cNvSpPr>
          <p:nvPr/>
        </p:nvSpPr>
        <p:spPr>
          <a:xfrm>
            <a:off x="3721433"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19" name="Text Placeholder 33"/>
          <p:cNvSpPr txBox="1">
            <a:spLocks/>
          </p:cNvSpPr>
          <p:nvPr/>
        </p:nvSpPr>
        <p:spPr>
          <a:xfrm>
            <a:off x="3721433"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3"/>
                </a:solidFill>
                <a:latin typeface="Roboto medium"/>
                <a:cs typeface="Roboto medium"/>
              </a:rPr>
              <a:t>Business Strategy</a:t>
            </a:r>
            <a:endParaRPr lang="en-AU" sz="1600" dirty="0">
              <a:solidFill>
                <a:schemeClr val="accent3"/>
              </a:solidFill>
              <a:latin typeface="Roboto medium"/>
              <a:cs typeface="Roboto medium"/>
            </a:endParaRPr>
          </a:p>
        </p:txBody>
      </p:sp>
      <p:sp>
        <p:nvSpPr>
          <p:cNvPr id="20" name="Oval 19"/>
          <p:cNvSpPr/>
          <p:nvPr/>
        </p:nvSpPr>
        <p:spPr>
          <a:xfrm>
            <a:off x="4125756" y="1680671"/>
            <a:ext cx="1256032" cy="12560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rgbClr val="FFFFFF"/>
                </a:solidFill>
                <a:latin typeface="FontAwesome" pitchFamily="2" charset="0"/>
              </a:rPr>
              <a:t></a:t>
            </a:r>
            <a:endParaRPr lang="en-US" sz="3200" dirty="0">
              <a:solidFill>
                <a:srgbClr val="FFFFFF"/>
              </a:solidFill>
              <a:latin typeface="FontAwesome" pitchFamily="2" charset="0"/>
            </a:endParaRPr>
          </a:p>
        </p:txBody>
      </p:sp>
      <p:sp>
        <p:nvSpPr>
          <p:cNvPr id="21" name="Text Placeholder 32"/>
          <p:cNvSpPr txBox="1">
            <a:spLocks/>
          </p:cNvSpPr>
          <p:nvPr/>
        </p:nvSpPr>
        <p:spPr>
          <a:xfrm>
            <a:off x="6409909"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22" name="Text Placeholder 33"/>
          <p:cNvSpPr txBox="1">
            <a:spLocks/>
          </p:cNvSpPr>
          <p:nvPr/>
        </p:nvSpPr>
        <p:spPr>
          <a:xfrm>
            <a:off x="6409909"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5"/>
                </a:solidFill>
                <a:latin typeface="Roboto medium"/>
                <a:cs typeface="Roboto medium"/>
              </a:rPr>
              <a:t>Sales Booster</a:t>
            </a:r>
            <a:endParaRPr lang="en-AU" sz="1600" dirty="0">
              <a:solidFill>
                <a:schemeClr val="accent5"/>
              </a:solidFill>
              <a:latin typeface="Roboto medium"/>
              <a:cs typeface="Roboto medium"/>
            </a:endParaRPr>
          </a:p>
        </p:txBody>
      </p:sp>
      <p:sp>
        <p:nvSpPr>
          <p:cNvPr id="23" name="Oval 22"/>
          <p:cNvSpPr/>
          <p:nvPr/>
        </p:nvSpPr>
        <p:spPr>
          <a:xfrm>
            <a:off x="6814232" y="1680671"/>
            <a:ext cx="1256032" cy="12560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
        <p:nvSpPr>
          <p:cNvPr id="24" name="Text Placeholder 32"/>
          <p:cNvSpPr txBox="1">
            <a:spLocks/>
          </p:cNvSpPr>
          <p:nvPr/>
        </p:nvSpPr>
        <p:spPr>
          <a:xfrm>
            <a:off x="9087801" y="3769490"/>
            <a:ext cx="2060658" cy="183563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a:t>
            </a:r>
            <a:r>
              <a:rPr lang="en-US" sz="900" dirty="0" err="1">
                <a:solidFill>
                  <a:schemeClr val="tx2"/>
                </a:solidFill>
                <a:latin typeface="Roboto light"/>
                <a:cs typeface="Roboto light"/>
              </a:rPr>
              <a:t>iscuit</a:t>
            </a:r>
            <a:r>
              <a:rPr lang="en-US" sz="900" dirty="0">
                <a:solidFill>
                  <a:schemeClr val="tx2"/>
                </a:solidFill>
                <a:latin typeface="Roboto light"/>
                <a:cs typeface="Roboto light"/>
              </a:rPr>
              <a:t> wafer sweet apple pie. Bear claw </a:t>
            </a:r>
            <a:r>
              <a:rPr lang="en-US" sz="900" dirty="0" err="1">
                <a:solidFill>
                  <a:schemeClr val="tx2"/>
                </a:solidFill>
                <a:latin typeface="Roboto light"/>
                <a:cs typeface="Roboto light"/>
              </a:rPr>
              <a:t>dragée</a:t>
            </a:r>
            <a:r>
              <a:rPr lang="en-US" sz="900" dirty="0">
                <a:solidFill>
                  <a:schemeClr val="tx2"/>
                </a:solidFill>
                <a:latin typeface="Roboto light"/>
                <a:cs typeface="Roboto light"/>
              </a:rPr>
              <a:t> sweet roll </a:t>
            </a:r>
            <a:r>
              <a:rPr lang="en-US" sz="900" dirty="0" err="1">
                <a:solidFill>
                  <a:schemeClr val="tx2"/>
                </a:solidFill>
                <a:latin typeface="Roboto light"/>
                <a:cs typeface="Roboto light"/>
              </a:rPr>
              <a:t>gummi</a:t>
            </a:r>
            <a:r>
              <a:rPr lang="en-US" sz="900" dirty="0">
                <a:solidFill>
                  <a:schemeClr val="tx2"/>
                </a:solidFill>
                <a:latin typeface="Roboto light"/>
                <a:cs typeface="Roboto light"/>
              </a:rPr>
              <a:t> fruitcake soufflé sweet gummies pie fruitcake cotton candy sugar plum chocolate cake bears sweet roll sesame candy</a:t>
            </a:r>
          </a:p>
        </p:txBody>
      </p:sp>
      <p:sp>
        <p:nvSpPr>
          <p:cNvPr id="25" name="Text Placeholder 33"/>
          <p:cNvSpPr txBox="1">
            <a:spLocks/>
          </p:cNvSpPr>
          <p:nvPr/>
        </p:nvSpPr>
        <p:spPr>
          <a:xfrm>
            <a:off x="9087801" y="3269267"/>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6"/>
                </a:solidFill>
                <a:latin typeface="Roboto medium"/>
                <a:cs typeface="Roboto medium"/>
              </a:rPr>
              <a:t>Concept &amp; Ideas</a:t>
            </a:r>
            <a:endParaRPr lang="en-AU" sz="1600" dirty="0">
              <a:solidFill>
                <a:schemeClr val="accent6"/>
              </a:solidFill>
              <a:latin typeface="Roboto medium"/>
              <a:cs typeface="Roboto medium"/>
            </a:endParaRPr>
          </a:p>
        </p:txBody>
      </p:sp>
      <p:sp>
        <p:nvSpPr>
          <p:cNvPr id="26" name="Oval 25"/>
          <p:cNvSpPr/>
          <p:nvPr/>
        </p:nvSpPr>
        <p:spPr>
          <a:xfrm>
            <a:off x="9492124" y="1680671"/>
            <a:ext cx="1256032" cy="125602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Tree>
    <p:extLst>
      <p:ext uri="{BB962C8B-B14F-4D97-AF65-F5344CB8AC3E}">
        <p14:creationId xmlns:p14="http://schemas.microsoft.com/office/powerpoint/2010/main" val="34851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 calcmode="lin" valueType="num">
                                      <p:cBhvr>
                                        <p:cTn id="9" dur="500" fill="hold"/>
                                        <p:tgtEl>
                                          <p:spTgt spid="58"/>
                                        </p:tgtEl>
                                        <p:attrNameLst>
                                          <p:attrName>style.rotation</p:attrName>
                                        </p:attrNameLst>
                                      </p:cBhvr>
                                      <p:tavLst>
                                        <p:tav tm="0">
                                          <p:val>
                                            <p:fltVal val="360"/>
                                          </p:val>
                                        </p:tav>
                                        <p:tav tm="100000">
                                          <p:val>
                                            <p:fltVal val="0"/>
                                          </p:val>
                                        </p:tav>
                                      </p:tavLst>
                                    </p:anim>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childTnLst>
                          </p:cTn>
                        </p:par>
                      </p:childTnLst>
                    </p:cTn>
                  </p:par>
                  <p:par>
                    <p:cTn id="19" fill="hold">
                      <p:stCondLst>
                        <p:cond delay="indefinite"/>
                      </p:stCondLst>
                      <p:childTnLst>
                        <p:par>
                          <p:cTn id="20" fill="hold">
                            <p:stCondLst>
                              <p:cond delay="0"/>
                            </p:stCondLst>
                            <p:childTnLst>
                              <p:par>
                                <p:cTn id="21" presetID="49" presetClass="entr" presetSubtype="0" decel="10000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anim calcmode="lin" valueType="num">
                                      <p:cBhvr>
                                        <p:cTn id="25" dur="500" fill="hold"/>
                                        <p:tgtEl>
                                          <p:spTgt spid="20"/>
                                        </p:tgtEl>
                                        <p:attrNameLst>
                                          <p:attrName>style.rotation</p:attrName>
                                        </p:attrNameLst>
                                      </p:cBhvr>
                                      <p:tavLst>
                                        <p:tav tm="0">
                                          <p:val>
                                            <p:fltVal val="360"/>
                                          </p:val>
                                        </p:tav>
                                        <p:tav tm="100000">
                                          <p:val>
                                            <p:fltVal val="0"/>
                                          </p:val>
                                        </p:tav>
                                      </p:tavLst>
                                    </p:anim>
                                    <p:animEffect transition="in" filter="fade">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ntr" presetSubtype="0" decel="10000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p:cTn id="39" dur="500" fill="hold"/>
                                        <p:tgtEl>
                                          <p:spTgt spid="23"/>
                                        </p:tgtEl>
                                        <p:attrNameLst>
                                          <p:attrName>ppt_w</p:attrName>
                                        </p:attrNameLst>
                                      </p:cBhvr>
                                      <p:tavLst>
                                        <p:tav tm="0">
                                          <p:val>
                                            <p:fltVal val="0"/>
                                          </p:val>
                                        </p:tav>
                                        <p:tav tm="100000">
                                          <p:val>
                                            <p:strVal val="#ppt_w"/>
                                          </p:val>
                                        </p:tav>
                                      </p:tavLst>
                                    </p:anim>
                                    <p:anim calcmode="lin" valueType="num">
                                      <p:cBhvr>
                                        <p:cTn id="40" dur="500" fill="hold"/>
                                        <p:tgtEl>
                                          <p:spTgt spid="23"/>
                                        </p:tgtEl>
                                        <p:attrNameLst>
                                          <p:attrName>ppt_h</p:attrName>
                                        </p:attrNameLst>
                                      </p:cBhvr>
                                      <p:tavLst>
                                        <p:tav tm="0">
                                          <p:val>
                                            <p:fltVal val="0"/>
                                          </p:val>
                                        </p:tav>
                                        <p:tav tm="100000">
                                          <p:val>
                                            <p:strVal val="#ppt_h"/>
                                          </p:val>
                                        </p:tav>
                                      </p:tavLst>
                                    </p:anim>
                                    <p:anim calcmode="lin" valueType="num">
                                      <p:cBhvr>
                                        <p:cTn id="41" dur="500" fill="hold"/>
                                        <p:tgtEl>
                                          <p:spTgt spid="23"/>
                                        </p:tgtEl>
                                        <p:attrNameLst>
                                          <p:attrName>style.rotation</p:attrName>
                                        </p:attrNameLst>
                                      </p:cBhvr>
                                      <p:tavLst>
                                        <p:tav tm="0">
                                          <p:val>
                                            <p:fltVal val="360"/>
                                          </p:val>
                                        </p:tav>
                                        <p:tav tm="100000">
                                          <p:val>
                                            <p:fltVal val="0"/>
                                          </p:val>
                                        </p:tav>
                                      </p:tavLst>
                                    </p:anim>
                                    <p:animEffect transition="in" filter="fade">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fade">
                                      <p:cBhvr>
                                        <p:cTn id="50" dur="500"/>
                                        <p:tgtEl>
                                          <p:spTgt spid="22"/>
                                        </p:tgtEl>
                                      </p:cBhvr>
                                    </p:animEffect>
                                  </p:childTnLst>
                                </p:cTn>
                              </p:par>
                            </p:childTnLst>
                          </p:cTn>
                        </p:par>
                      </p:childTnLst>
                    </p:cTn>
                  </p:par>
                  <p:par>
                    <p:cTn id="51" fill="hold">
                      <p:stCondLst>
                        <p:cond delay="indefinite"/>
                      </p:stCondLst>
                      <p:childTnLst>
                        <p:par>
                          <p:cTn id="52" fill="hold">
                            <p:stCondLst>
                              <p:cond delay="0"/>
                            </p:stCondLst>
                            <p:childTnLst>
                              <p:par>
                                <p:cTn id="53" presetID="49" presetClass="entr" presetSubtype="0" decel="100000"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p:cTn id="55" dur="500" fill="hold"/>
                                        <p:tgtEl>
                                          <p:spTgt spid="26"/>
                                        </p:tgtEl>
                                        <p:attrNameLst>
                                          <p:attrName>ppt_w</p:attrName>
                                        </p:attrNameLst>
                                      </p:cBhvr>
                                      <p:tavLst>
                                        <p:tav tm="0">
                                          <p:val>
                                            <p:fltVal val="0"/>
                                          </p:val>
                                        </p:tav>
                                        <p:tav tm="100000">
                                          <p:val>
                                            <p:strVal val="#ppt_w"/>
                                          </p:val>
                                        </p:tav>
                                      </p:tavLst>
                                    </p:anim>
                                    <p:anim calcmode="lin" valueType="num">
                                      <p:cBhvr>
                                        <p:cTn id="56" dur="500" fill="hold"/>
                                        <p:tgtEl>
                                          <p:spTgt spid="26"/>
                                        </p:tgtEl>
                                        <p:attrNameLst>
                                          <p:attrName>ppt_h</p:attrName>
                                        </p:attrNameLst>
                                      </p:cBhvr>
                                      <p:tavLst>
                                        <p:tav tm="0">
                                          <p:val>
                                            <p:fltVal val="0"/>
                                          </p:val>
                                        </p:tav>
                                        <p:tav tm="100000">
                                          <p:val>
                                            <p:strVal val="#ppt_h"/>
                                          </p:val>
                                        </p:tav>
                                      </p:tavLst>
                                    </p:anim>
                                    <p:anim calcmode="lin" valueType="num">
                                      <p:cBhvr>
                                        <p:cTn id="57" dur="500" fill="hold"/>
                                        <p:tgtEl>
                                          <p:spTgt spid="26"/>
                                        </p:tgtEl>
                                        <p:attrNameLst>
                                          <p:attrName>style.rotation</p:attrName>
                                        </p:attrNameLst>
                                      </p:cBhvr>
                                      <p:tavLst>
                                        <p:tav tm="0">
                                          <p:val>
                                            <p:fltVal val="360"/>
                                          </p:val>
                                        </p:tav>
                                        <p:tav tm="100000">
                                          <p:val>
                                            <p:fltVal val="0"/>
                                          </p:val>
                                        </p:tav>
                                      </p:tavLst>
                                    </p:anim>
                                    <p:animEffect transition="in" filter="fade">
                                      <p:cBhvr>
                                        <p:cTn id="58" dur="500"/>
                                        <p:tgtEl>
                                          <p:spTgt spid="26"/>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fade">
                                      <p:cBhvr>
                                        <p:cTn id="63" dur="500"/>
                                        <p:tgtEl>
                                          <p:spTgt spid="2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7" grpId="0"/>
      <p:bldP spid="58" grpId="0" animBg="1"/>
      <p:bldP spid="18" grpId="0"/>
      <p:bldP spid="19" grpId="0"/>
      <p:bldP spid="20" grpId="0" animBg="1"/>
      <p:bldP spid="21" grpId="0"/>
      <p:bldP spid="22" grpId="0"/>
      <p:bldP spid="23" grpId="0" animBg="1"/>
      <p:bldP spid="24" grpId="0"/>
      <p:bldP spid="25" grpId="0"/>
      <p:bldP spid="2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100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100</a:t>
            </a:fld>
            <a:endParaRPr lang="en-US" dirty="0"/>
          </a:p>
        </p:txBody>
      </p:sp>
      <p:grpSp>
        <p:nvGrpSpPr>
          <p:cNvPr id="29" name="Group 28"/>
          <p:cNvGrpSpPr/>
          <p:nvPr/>
        </p:nvGrpSpPr>
        <p:grpSpPr>
          <a:xfrm>
            <a:off x="917449" y="1831941"/>
            <a:ext cx="7741919" cy="3768797"/>
            <a:chOff x="2483751" y="2120605"/>
            <a:chExt cx="7224499" cy="3516916"/>
          </a:xfrm>
          <a:solidFill>
            <a:schemeClr val="bg1">
              <a:lumMod val="85000"/>
            </a:schemeClr>
          </a:solidFill>
        </p:grpSpPr>
        <p:grpSp>
          <p:nvGrpSpPr>
            <p:cNvPr id="30" name="Group 1107"/>
            <p:cNvGrpSpPr>
              <a:grpSpLocks noChangeAspect="1"/>
            </p:cNvGrpSpPr>
            <p:nvPr/>
          </p:nvGrpSpPr>
          <p:grpSpPr bwMode="auto">
            <a:xfrm>
              <a:off x="8149987" y="4770654"/>
              <a:ext cx="1317602" cy="866867"/>
              <a:chOff x="4133" y="2396"/>
              <a:chExt cx="709" cy="482"/>
            </a:xfrm>
            <a:grpFill/>
          </p:grpSpPr>
          <p:sp>
            <p:nvSpPr>
              <p:cNvPr id="1154" name="Freeform 1108"/>
              <p:cNvSpPr>
                <a:spLocks/>
              </p:cNvSpPr>
              <p:nvPr/>
            </p:nvSpPr>
            <p:spPr bwMode="auto">
              <a:xfrm>
                <a:off x="4438" y="2396"/>
                <a:ext cx="98" cy="82"/>
              </a:xfrm>
              <a:custGeom>
                <a:avLst/>
                <a:gdLst>
                  <a:gd name="T0" fmla="*/ 20 w 103"/>
                  <a:gd name="T1" fmla="*/ 66 h 86"/>
                  <a:gd name="T2" fmla="*/ 23 w 103"/>
                  <a:gd name="T3" fmla="*/ 63 h 86"/>
                  <a:gd name="T4" fmla="*/ 26 w 103"/>
                  <a:gd name="T5" fmla="*/ 60 h 86"/>
                  <a:gd name="T6" fmla="*/ 29 w 103"/>
                  <a:gd name="T7" fmla="*/ 55 h 86"/>
                  <a:gd name="T8" fmla="*/ 35 w 103"/>
                  <a:gd name="T9" fmla="*/ 53 h 86"/>
                  <a:gd name="T10" fmla="*/ 55 w 103"/>
                  <a:gd name="T11" fmla="*/ 60 h 86"/>
                  <a:gd name="T12" fmla="*/ 64 w 103"/>
                  <a:gd name="T13" fmla="*/ 70 h 86"/>
                  <a:gd name="T14" fmla="*/ 78 w 103"/>
                  <a:gd name="T15" fmla="*/ 82 h 86"/>
                  <a:gd name="T16" fmla="*/ 81 w 103"/>
                  <a:gd name="T17" fmla="*/ 82 h 86"/>
                  <a:gd name="T18" fmla="*/ 92 w 103"/>
                  <a:gd name="T19" fmla="*/ 84 h 86"/>
                  <a:gd name="T20" fmla="*/ 102 w 103"/>
                  <a:gd name="T21" fmla="*/ 86 h 86"/>
                  <a:gd name="T22" fmla="*/ 102 w 103"/>
                  <a:gd name="T23" fmla="*/ 86 h 86"/>
                  <a:gd name="T24" fmla="*/ 103 w 103"/>
                  <a:gd name="T25" fmla="*/ 86 h 86"/>
                  <a:gd name="T26" fmla="*/ 100 w 103"/>
                  <a:gd name="T27" fmla="*/ 83 h 86"/>
                  <a:gd name="T28" fmla="*/ 90 w 103"/>
                  <a:gd name="T29" fmla="*/ 74 h 86"/>
                  <a:gd name="T30" fmla="*/ 87 w 103"/>
                  <a:gd name="T31" fmla="*/ 73 h 86"/>
                  <a:gd name="T32" fmla="*/ 80 w 103"/>
                  <a:gd name="T33" fmla="*/ 70 h 86"/>
                  <a:gd name="T34" fmla="*/ 75 w 103"/>
                  <a:gd name="T35" fmla="*/ 61 h 86"/>
                  <a:gd name="T36" fmla="*/ 72 w 103"/>
                  <a:gd name="T37" fmla="*/ 55 h 86"/>
                  <a:gd name="T38" fmla="*/ 65 w 103"/>
                  <a:gd name="T39" fmla="*/ 45 h 86"/>
                  <a:gd name="T40" fmla="*/ 70 w 103"/>
                  <a:gd name="T41" fmla="*/ 42 h 86"/>
                  <a:gd name="T42" fmla="*/ 71 w 103"/>
                  <a:gd name="T43" fmla="*/ 42 h 86"/>
                  <a:gd name="T44" fmla="*/ 74 w 103"/>
                  <a:gd name="T45" fmla="*/ 41 h 86"/>
                  <a:gd name="T46" fmla="*/ 71 w 103"/>
                  <a:gd name="T47" fmla="*/ 38 h 86"/>
                  <a:gd name="T48" fmla="*/ 62 w 103"/>
                  <a:gd name="T49" fmla="*/ 34 h 86"/>
                  <a:gd name="T50" fmla="*/ 48 w 103"/>
                  <a:gd name="T51" fmla="*/ 24 h 86"/>
                  <a:gd name="T52" fmla="*/ 6 w 103"/>
                  <a:gd name="T53" fmla="*/ 2 h 86"/>
                  <a:gd name="T54" fmla="*/ 0 w 103"/>
                  <a:gd name="T55" fmla="*/ 0 h 86"/>
                  <a:gd name="T56" fmla="*/ 0 w 103"/>
                  <a:gd name="T57" fmla="*/ 68 h 86"/>
                  <a:gd name="T58" fmla="*/ 10 w 103"/>
                  <a:gd name="T59" fmla="*/ 71 h 86"/>
                  <a:gd name="T60" fmla="*/ 20 w 103"/>
                  <a:gd name="T6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86">
                    <a:moveTo>
                      <a:pt x="20" y="66"/>
                    </a:moveTo>
                    <a:cubicBezTo>
                      <a:pt x="20" y="65"/>
                      <a:pt x="21" y="63"/>
                      <a:pt x="23" y="63"/>
                    </a:cubicBezTo>
                    <a:cubicBezTo>
                      <a:pt x="24" y="63"/>
                      <a:pt x="25" y="61"/>
                      <a:pt x="26" y="60"/>
                    </a:cubicBezTo>
                    <a:cubicBezTo>
                      <a:pt x="26" y="58"/>
                      <a:pt x="27" y="57"/>
                      <a:pt x="29" y="55"/>
                    </a:cubicBezTo>
                    <a:cubicBezTo>
                      <a:pt x="30" y="54"/>
                      <a:pt x="32" y="53"/>
                      <a:pt x="35" y="53"/>
                    </a:cubicBezTo>
                    <a:cubicBezTo>
                      <a:pt x="41" y="53"/>
                      <a:pt x="50" y="56"/>
                      <a:pt x="55" y="60"/>
                    </a:cubicBezTo>
                    <a:cubicBezTo>
                      <a:pt x="58" y="63"/>
                      <a:pt x="61" y="66"/>
                      <a:pt x="64" y="70"/>
                    </a:cubicBezTo>
                    <a:cubicBezTo>
                      <a:pt x="69" y="76"/>
                      <a:pt x="74" y="83"/>
                      <a:pt x="78" y="82"/>
                    </a:cubicBezTo>
                    <a:cubicBezTo>
                      <a:pt x="79" y="82"/>
                      <a:pt x="80" y="82"/>
                      <a:pt x="81" y="82"/>
                    </a:cubicBezTo>
                    <a:cubicBezTo>
                      <a:pt x="85" y="82"/>
                      <a:pt x="89" y="83"/>
                      <a:pt x="92" y="84"/>
                    </a:cubicBezTo>
                    <a:cubicBezTo>
                      <a:pt x="96" y="85"/>
                      <a:pt x="99" y="86"/>
                      <a:pt x="102" y="86"/>
                    </a:cubicBezTo>
                    <a:cubicBezTo>
                      <a:pt x="102" y="86"/>
                      <a:pt x="102" y="86"/>
                      <a:pt x="102" y="86"/>
                    </a:cubicBezTo>
                    <a:cubicBezTo>
                      <a:pt x="103" y="86"/>
                      <a:pt x="103" y="86"/>
                      <a:pt x="103" y="86"/>
                    </a:cubicBezTo>
                    <a:cubicBezTo>
                      <a:pt x="103" y="85"/>
                      <a:pt x="101" y="84"/>
                      <a:pt x="100" y="83"/>
                    </a:cubicBezTo>
                    <a:cubicBezTo>
                      <a:pt x="100" y="83"/>
                      <a:pt x="90" y="79"/>
                      <a:pt x="90" y="74"/>
                    </a:cubicBezTo>
                    <a:cubicBezTo>
                      <a:pt x="90" y="73"/>
                      <a:pt x="88" y="73"/>
                      <a:pt x="87" y="73"/>
                    </a:cubicBezTo>
                    <a:cubicBezTo>
                      <a:pt x="85" y="72"/>
                      <a:pt x="82" y="71"/>
                      <a:pt x="80" y="70"/>
                    </a:cubicBezTo>
                    <a:cubicBezTo>
                      <a:pt x="77" y="68"/>
                      <a:pt x="76" y="64"/>
                      <a:pt x="75" y="61"/>
                    </a:cubicBezTo>
                    <a:cubicBezTo>
                      <a:pt x="75" y="58"/>
                      <a:pt x="74" y="56"/>
                      <a:pt x="72" y="55"/>
                    </a:cubicBezTo>
                    <a:cubicBezTo>
                      <a:pt x="68" y="53"/>
                      <a:pt x="65" y="49"/>
                      <a:pt x="65" y="45"/>
                    </a:cubicBezTo>
                    <a:cubicBezTo>
                      <a:pt x="66" y="44"/>
                      <a:pt x="66" y="42"/>
                      <a:pt x="70" y="42"/>
                    </a:cubicBezTo>
                    <a:cubicBezTo>
                      <a:pt x="71" y="42"/>
                      <a:pt x="71" y="42"/>
                      <a:pt x="71" y="42"/>
                    </a:cubicBezTo>
                    <a:cubicBezTo>
                      <a:pt x="73" y="42"/>
                      <a:pt x="74" y="42"/>
                      <a:pt x="74" y="41"/>
                    </a:cubicBezTo>
                    <a:cubicBezTo>
                      <a:pt x="74" y="41"/>
                      <a:pt x="74" y="40"/>
                      <a:pt x="71" y="38"/>
                    </a:cubicBezTo>
                    <a:cubicBezTo>
                      <a:pt x="70" y="37"/>
                      <a:pt x="66" y="35"/>
                      <a:pt x="62" y="34"/>
                    </a:cubicBezTo>
                    <a:cubicBezTo>
                      <a:pt x="56" y="32"/>
                      <a:pt x="49" y="30"/>
                      <a:pt x="48" y="24"/>
                    </a:cubicBezTo>
                    <a:cubicBezTo>
                      <a:pt x="48" y="20"/>
                      <a:pt x="21" y="5"/>
                      <a:pt x="6" y="2"/>
                    </a:cubicBezTo>
                    <a:cubicBezTo>
                      <a:pt x="4" y="1"/>
                      <a:pt x="2" y="1"/>
                      <a:pt x="0" y="0"/>
                    </a:cubicBezTo>
                    <a:cubicBezTo>
                      <a:pt x="0" y="68"/>
                      <a:pt x="0" y="68"/>
                      <a:pt x="0" y="68"/>
                    </a:cubicBezTo>
                    <a:cubicBezTo>
                      <a:pt x="3" y="69"/>
                      <a:pt x="6" y="70"/>
                      <a:pt x="10" y="71"/>
                    </a:cubicBezTo>
                    <a:cubicBezTo>
                      <a:pt x="18" y="71"/>
                      <a:pt x="19" y="68"/>
                      <a:pt x="2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109"/>
              <p:cNvSpPr>
                <a:spLocks/>
              </p:cNvSpPr>
              <p:nvPr/>
            </p:nvSpPr>
            <p:spPr bwMode="auto">
              <a:xfrm>
                <a:off x="4133" y="2483"/>
                <a:ext cx="437" cy="328"/>
              </a:xfrm>
              <a:custGeom>
                <a:avLst/>
                <a:gdLst>
                  <a:gd name="T0" fmla="*/ 452 w 456"/>
                  <a:gd name="T1" fmla="*/ 176 h 342"/>
                  <a:gd name="T2" fmla="*/ 430 w 456"/>
                  <a:gd name="T3" fmla="*/ 154 h 342"/>
                  <a:gd name="T4" fmla="*/ 423 w 456"/>
                  <a:gd name="T5" fmla="*/ 138 h 342"/>
                  <a:gd name="T6" fmla="*/ 415 w 456"/>
                  <a:gd name="T7" fmla="*/ 138 h 342"/>
                  <a:gd name="T8" fmla="*/ 377 w 456"/>
                  <a:gd name="T9" fmla="*/ 99 h 342"/>
                  <a:gd name="T10" fmla="*/ 363 w 456"/>
                  <a:gd name="T11" fmla="*/ 63 h 342"/>
                  <a:gd name="T12" fmla="*/ 352 w 456"/>
                  <a:gd name="T13" fmla="*/ 42 h 342"/>
                  <a:gd name="T14" fmla="*/ 333 w 456"/>
                  <a:gd name="T15" fmla="*/ 3 h 342"/>
                  <a:gd name="T16" fmla="*/ 323 w 456"/>
                  <a:gd name="T17" fmla="*/ 29 h 342"/>
                  <a:gd name="T18" fmla="*/ 317 w 456"/>
                  <a:gd name="T19" fmla="*/ 70 h 342"/>
                  <a:gd name="T20" fmla="*/ 284 w 456"/>
                  <a:gd name="T21" fmla="*/ 70 h 342"/>
                  <a:gd name="T22" fmla="*/ 254 w 456"/>
                  <a:gd name="T23" fmla="*/ 49 h 342"/>
                  <a:gd name="T24" fmla="*/ 254 w 456"/>
                  <a:gd name="T25" fmla="*/ 32 h 342"/>
                  <a:gd name="T26" fmla="*/ 266 w 456"/>
                  <a:gd name="T27" fmla="*/ 17 h 342"/>
                  <a:gd name="T28" fmla="*/ 261 w 456"/>
                  <a:gd name="T29" fmla="*/ 20 h 342"/>
                  <a:gd name="T30" fmla="*/ 249 w 456"/>
                  <a:gd name="T31" fmla="*/ 18 h 342"/>
                  <a:gd name="T32" fmla="*/ 206 w 456"/>
                  <a:gd name="T33" fmla="*/ 17 h 342"/>
                  <a:gd name="T34" fmla="*/ 196 w 456"/>
                  <a:gd name="T35" fmla="*/ 24 h 342"/>
                  <a:gd name="T36" fmla="*/ 188 w 456"/>
                  <a:gd name="T37" fmla="*/ 45 h 342"/>
                  <a:gd name="T38" fmla="*/ 175 w 456"/>
                  <a:gd name="T39" fmla="*/ 51 h 342"/>
                  <a:gd name="T40" fmla="*/ 162 w 456"/>
                  <a:gd name="T41" fmla="*/ 41 h 342"/>
                  <a:gd name="T42" fmla="*/ 146 w 456"/>
                  <a:gd name="T43" fmla="*/ 42 h 342"/>
                  <a:gd name="T44" fmla="*/ 136 w 456"/>
                  <a:gd name="T45" fmla="*/ 45 h 342"/>
                  <a:gd name="T46" fmla="*/ 128 w 456"/>
                  <a:gd name="T47" fmla="*/ 62 h 342"/>
                  <a:gd name="T48" fmla="*/ 122 w 456"/>
                  <a:gd name="T49" fmla="*/ 69 h 342"/>
                  <a:gd name="T50" fmla="*/ 110 w 456"/>
                  <a:gd name="T51" fmla="*/ 68 h 342"/>
                  <a:gd name="T52" fmla="*/ 73 w 456"/>
                  <a:gd name="T53" fmla="*/ 107 h 342"/>
                  <a:gd name="T54" fmla="*/ 46 w 456"/>
                  <a:gd name="T55" fmla="*/ 117 h 342"/>
                  <a:gd name="T56" fmla="*/ 15 w 456"/>
                  <a:gd name="T57" fmla="*/ 131 h 342"/>
                  <a:gd name="T58" fmla="*/ 8 w 456"/>
                  <a:gd name="T59" fmla="*/ 132 h 342"/>
                  <a:gd name="T60" fmla="*/ 11 w 456"/>
                  <a:gd name="T61" fmla="*/ 182 h 342"/>
                  <a:gd name="T62" fmla="*/ 4 w 456"/>
                  <a:gd name="T63" fmla="*/ 186 h 342"/>
                  <a:gd name="T64" fmla="*/ 30 w 456"/>
                  <a:gd name="T65" fmla="*/ 255 h 342"/>
                  <a:gd name="T66" fmla="*/ 23 w 456"/>
                  <a:gd name="T67" fmla="*/ 279 h 342"/>
                  <a:gd name="T68" fmla="*/ 53 w 456"/>
                  <a:gd name="T69" fmla="*/ 289 h 342"/>
                  <a:gd name="T70" fmla="*/ 84 w 456"/>
                  <a:gd name="T71" fmla="*/ 274 h 342"/>
                  <a:gd name="T72" fmla="*/ 136 w 456"/>
                  <a:gd name="T73" fmla="*/ 258 h 342"/>
                  <a:gd name="T74" fmla="*/ 202 w 456"/>
                  <a:gd name="T75" fmla="*/ 244 h 342"/>
                  <a:gd name="T76" fmla="*/ 229 w 456"/>
                  <a:gd name="T77" fmla="*/ 252 h 342"/>
                  <a:gd name="T78" fmla="*/ 239 w 456"/>
                  <a:gd name="T79" fmla="*/ 266 h 342"/>
                  <a:gd name="T80" fmla="*/ 253 w 456"/>
                  <a:gd name="T81" fmla="*/ 288 h 342"/>
                  <a:gd name="T82" fmla="*/ 281 w 456"/>
                  <a:gd name="T83" fmla="*/ 263 h 342"/>
                  <a:gd name="T84" fmla="*/ 276 w 456"/>
                  <a:gd name="T85" fmla="*/ 289 h 342"/>
                  <a:gd name="T86" fmla="*/ 287 w 456"/>
                  <a:gd name="T87" fmla="*/ 296 h 342"/>
                  <a:gd name="T88" fmla="*/ 303 w 456"/>
                  <a:gd name="T89" fmla="*/ 314 h 342"/>
                  <a:gd name="T90" fmla="*/ 344 w 456"/>
                  <a:gd name="T91" fmla="*/ 339 h 342"/>
                  <a:gd name="T92" fmla="*/ 364 w 456"/>
                  <a:gd name="T93" fmla="*/ 331 h 342"/>
                  <a:gd name="T94" fmla="*/ 381 w 456"/>
                  <a:gd name="T95" fmla="*/ 337 h 342"/>
                  <a:gd name="T96" fmla="*/ 417 w 456"/>
                  <a:gd name="T97" fmla="*/ 303 h 342"/>
                  <a:gd name="T98" fmla="*/ 448 w 456"/>
                  <a:gd name="T99" fmla="*/ 246 h 342"/>
                  <a:gd name="T100" fmla="*/ 455 w 456"/>
                  <a:gd name="T101" fmla="*/ 20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6" h="342">
                    <a:moveTo>
                      <a:pt x="456" y="201"/>
                    </a:moveTo>
                    <a:cubicBezTo>
                      <a:pt x="456" y="201"/>
                      <a:pt x="455" y="198"/>
                      <a:pt x="455" y="197"/>
                    </a:cubicBezTo>
                    <a:cubicBezTo>
                      <a:pt x="454" y="197"/>
                      <a:pt x="454" y="197"/>
                      <a:pt x="454" y="197"/>
                    </a:cubicBezTo>
                    <a:cubicBezTo>
                      <a:pt x="453" y="197"/>
                      <a:pt x="453" y="196"/>
                      <a:pt x="452" y="196"/>
                    </a:cubicBezTo>
                    <a:cubicBezTo>
                      <a:pt x="450" y="193"/>
                      <a:pt x="451" y="180"/>
                      <a:pt x="452" y="176"/>
                    </a:cubicBezTo>
                    <a:cubicBezTo>
                      <a:pt x="451" y="176"/>
                      <a:pt x="450" y="176"/>
                      <a:pt x="450" y="176"/>
                    </a:cubicBezTo>
                    <a:cubicBezTo>
                      <a:pt x="445" y="176"/>
                      <a:pt x="443" y="168"/>
                      <a:pt x="442" y="165"/>
                    </a:cubicBezTo>
                    <a:cubicBezTo>
                      <a:pt x="441" y="163"/>
                      <a:pt x="438" y="158"/>
                      <a:pt x="436" y="158"/>
                    </a:cubicBezTo>
                    <a:cubicBezTo>
                      <a:pt x="435" y="158"/>
                      <a:pt x="435" y="159"/>
                      <a:pt x="434" y="159"/>
                    </a:cubicBezTo>
                    <a:cubicBezTo>
                      <a:pt x="431" y="159"/>
                      <a:pt x="430" y="156"/>
                      <a:pt x="430" y="154"/>
                    </a:cubicBezTo>
                    <a:cubicBezTo>
                      <a:pt x="430" y="154"/>
                      <a:pt x="430" y="153"/>
                      <a:pt x="430" y="153"/>
                    </a:cubicBezTo>
                    <a:cubicBezTo>
                      <a:pt x="429" y="153"/>
                      <a:pt x="429" y="153"/>
                      <a:pt x="429" y="153"/>
                    </a:cubicBezTo>
                    <a:cubicBezTo>
                      <a:pt x="427" y="153"/>
                      <a:pt x="426" y="153"/>
                      <a:pt x="425" y="152"/>
                    </a:cubicBezTo>
                    <a:cubicBezTo>
                      <a:pt x="423" y="149"/>
                      <a:pt x="423" y="142"/>
                      <a:pt x="423" y="139"/>
                    </a:cubicBezTo>
                    <a:cubicBezTo>
                      <a:pt x="423" y="139"/>
                      <a:pt x="423" y="139"/>
                      <a:pt x="423" y="138"/>
                    </a:cubicBezTo>
                    <a:cubicBezTo>
                      <a:pt x="423" y="138"/>
                      <a:pt x="423" y="138"/>
                      <a:pt x="422" y="138"/>
                    </a:cubicBezTo>
                    <a:cubicBezTo>
                      <a:pt x="421" y="138"/>
                      <a:pt x="420" y="138"/>
                      <a:pt x="419" y="137"/>
                    </a:cubicBezTo>
                    <a:cubicBezTo>
                      <a:pt x="419" y="137"/>
                      <a:pt x="419" y="136"/>
                      <a:pt x="419" y="136"/>
                    </a:cubicBezTo>
                    <a:cubicBezTo>
                      <a:pt x="419" y="136"/>
                      <a:pt x="418" y="137"/>
                      <a:pt x="417" y="137"/>
                    </a:cubicBezTo>
                    <a:cubicBezTo>
                      <a:pt x="416" y="137"/>
                      <a:pt x="416" y="138"/>
                      <a:pt x="415" y="138"/>
                    </a:cubicBezTo>
                    <a:cubicBezTo>
                      <a:pt x="414" y="139"/>
                      <a:pt x="412" y="138"/>
                      <a:pt x="411" y="137"/>
                    </a:cubicBezTo>
                    <a:cubicBezTo>
                      <a:pt x="409" y="134"/>
                      <a:pt x="409" y="130"/>
                      <a:pt x="410" y="128"/>
                    </a:cubicBezTo>
                    <a:cubicBezTo>
                      <a:pt x="410" y="126"/>
                      <a:pt x="409" y="124"/>
                      <a:pt x="406" y="122"/>
                    </a:cubicBezTo>
                    <a:cubicBezTo>
                      <a:pt x="402" y="118"/>
                      <a:pt x="401" y="115"/>
                      <a:pt x="402" y="112"/>
                    </a:cubicBezTo>
                    <a:cubicBezTo>
                      <a:pt x="400" y="109"/>
                      <a:pt x="382" y="100"/>
                      <a:pt x="377" y="99"/>
                    </a:cubicBezTo>
                    <a:cubicBezTo>
                      <a:pt x="373" y="98"/>
                      <a:pt x="373" y="94"/>
                      <a:pt x="373" y="92"/>
                    </a:cubicBezTo>
                    <a:cubicBezTo>
                      <a:pt x="373" y="91"/>
                      <a:pt x="374" y="91"/>
                      <a:pt x="373" y="90"/>
                    </a:cubicBezTo>
                    <a:cubicBezTo>
                      <a:pt x="371" y="88"/>
                      <a:pt x="370" y="80"/>
                      <a:pt x="370" y="75"/>
                    </a:cubicBezTo>
                    <a:cubicBezTo>
                      <a:pt x="370" y="73"/>
                      <a:pt x="369" y="72"/>
                      <a:pt x="367" y="70"/>
                    </a:cubicBezTo>
                    <a:cubicBezTo>
                      <a:pt x="365" y="68"/>
                      <a:pt x="363" y="66"/>
                      <a:pt x="363" y="63"/>
                    </a:cubicBezTo>
                    <a:cubicBezTo>
                      <a:pt x="364" y="61"/>
                      <a:pt x="363" y="60"/>
                      <a:pt x="363" y="58"/>
                    </a:cubicBezTo>
                    <a:cubicBezTo>
                      <a:pt x="362" y="55"/>
                      <a:pt x="362" y="52"/>
                      <a:pt x="362" y="49"/>
                    </a:cubicBezTo>
                    <a:cubicBezTo>
                      <a:pt x="362" y="48"/>
                      <a:pt x="361" y="47"/>
                      <a:pt x="358" y="45"/>
                    </a:cubicBezTo>
                    <a:cubicBezTo>
                      <a:pt x="357" y="44"/>
                      <a:pt x="355" y="43"/>
                      <a:pt x="355" y="41"/>
                    </a:cubicBezTo>
                    <a:cubicBezTo>
                      <a:pt x="354" y="42"/>
                      <a:pt x="353" y="42"/>
                      <a:pt x="352" y="42"/>
                    </a:cubicBezTo>
                    <a:cubicBezTo>
                      <a:pt x="351" y="42"/>
                      <a:pt x="349" y="43"/>
                      <a:pt x="348" y="43"/>
                    </a:cubicBezTo>
                    <a:cubicBezTo>
                      <a:pt x="346" y="43"/>
                      <a:pt x="345" y="43"/>
                      <a:pt x="344" y="41"/>
                    </a:cubicBezTo>
                    <a:cubicBezTo>
                      <a:pt x="342" y="39"/>
                      <a:pt x="342" y="34"/>
                      <a:pt x="342" y="29"/>
                    </a:cubicBezTo>
                    <a:cubicBezTo>
                      <a:pt x="343" y="24"/>
                      <a:pt x="340" y="15"/>
                      <a:pt x="338" y="13"/>
                    </a:cubicBezTo>
                    <a:cubicBezTo>
                      <a:pt x="335" y="11"/>
                      <a:pt x="334" y="7"/>
                      <a:pt x="333" y="3"/>
                    </a:cubicBezTo>
                    <a:cubicBezTo>
                      <a:pt x="333" y="2"/>
                      <a:pt x="333" y="1"/>
                      <a:pt x="332" y="0"/>
                    </a:cubicBezTo>
                    <a:cubicBezTo>
                      <a:pt x="331" y="1"/>
                      <a:pt x="328" y="4"/>
                      <a:pt x="328" y="6"/>
                    </a:cubicBezTo>
                    <a:cubicBezTo>
                      <a:pt x="328" y="10"/>
                      <a:pt x="327" y="14"/>
                      <a:pt x="325" y="17"/>
                    </a:cubicBezTo>
                    <a:cubicBezTo>
                      <a:pt x="324" y="17"/>
                      <a:pt x="325" y="19"/>
                      <a:pt x="325" y="20"/>
                    </a:cubicBezTo>
                    <a:cubicBezTo>
                      <a:pt x="325" y="23"/>
                      <a:pt x="326" y="27"/>
                      <a:pt x="323" y="29"/>
                    </a:cubicBezTo>
                    <a:cubicBezTo>
                      <a:pt x="322" y="30"/>
                      <a:pt x="322" y="36"/>
                      <a:pt x="323" y="39"/>
                    </a:cubicBezTo>
                    <a:cubicBezTo>
                      <a:pt x="323" y="42"/>
                      <a:pt x="323" y="45"/>
                      <a:pt x="323" y="48"/>
                    </a:cubicBezTo>
                    <a:cubicBezTo>
                      <a:pt x="323" y="49"/>
                      <a:pt x="323" y="51"/>
                      <a:pt x="322" y="52"/>
                    </a:cubicBezTo>
                    <a:cubicBezTo>
                      <a:pt x="322" y="57"/>
                      <a:pt x="322" y="62"/>
                      <a:pt x="319" y="66"/>
                    </a:cubicBezTo>
                    <a:cubicBezTo>
                      <a:pt x="318" y="67"/>
                      <a:pt x="318" y="69"/>
                      <a:pt x="317" y="70"/>
                    </a:cubicBezTo>
                    <a:cubicBezTo>
                      <a:pt x="315" y="74"/>
                      <a:pt x="313" y="78"/>
                      <a:pt x="309" y="80"/>
                    </a:cubicBezTo>
                    <a:cubicBezTo>
                      <a:pt x="304" y="82"/>
                      <a:pt x="297" y="80"/>
                      <a:pt x="294" y="76"/>
                    </a:cubicBezTo>
                    <a:cubicBezTo>
                      <a:pt x="293" y="75"/>
                      <a:pt x="292" y="74"/>
                      <a:pt x="292" y="72"/>
                    </a:cubicBezTo>
                    <a:cubicBezTo>
                      <a:pt x="292" y="72"/>
                      <a:pt x="292" y="72"/>
                      <a:pt x="292" y="72"/>
                    </a:cubicBezTo>
                    <a:cubicBezTo>
                      <a:pt x="291" y="70"/>
                      <a:pt x="287" y="69"/>
                      <a:pt x="284" y="70"/>
                    </a:cubicBezTo>
                    <a:cubicBezTo>
                      <a:pt x="281" y="70"/>
                      <a:pt x="279" y="68"/>
                      <a:pt x="277" y="65"/>
                    </a:cubicBezTo>
                    <a:cubicBezTo>
                      <a:pt x="275" y="64"/>
                      <a:pt x="274" y="62"/>
                      <a:pt x="272" y="60"/>
                    </a:cubicBezTo>
                    <a:cubicBezTo>
                      <a:pt x="270" y="59"/>
                      <a:pt x="268" y="59"/>
                      <a:pt x="266" y="59"/>
                    </a:cubicBezTo>
                    <a:cubicBezTo>
                      <a:pt x="263" y="59"/>
                      <a:pt x="261" y="59"/>
                      <a:pt x="260" y="56"/>
                    </a:cubicBezTo>
                    <a:cubicBezTo>
                      <a:pt x="258" y="52"/>
                      <a:pt x="257" y="51"/>
                      <a:pt x="254" y="49"/>
                    </a:cubicBezTo>
                    <a:cubicBezTo>
                      <a:pt x="253" y="48"/>
                      <a:pt x="253" y="48"/>
                      <a:pt x="253" y="48"/>
                    </a:cubicBezTo>
                    <a:cubicBezTo>
                      <a:pt x="251" y="47"/>
                      <a:pt x="250" y="46"/>
                      <a:pt x="250" y="44"/>
                    </a:cubicBezTo>
                    <a:cubicBezTo>
                      <a:pt x="250" y="42"/>
                      <a:pt x="251" y="41"/>
                      <a:pt x="253" y="40"/>
                    </a:cubicBezTo>
                    <a:cubicBezTo>
                      <a:pt x="254" y="39"/>
                      <a:pt x="254" y="39"/>
                      <a:pt x="254" y="39"/>
                    </a:cubicBezTo>
                    <a:cubicBezTo>
                      <a:pt x="256" y="38"/>
                      <a:pt x="257" y="36"/>
                      <a:pt x="254" y="32"/>
                    </a:cubicBezTo>
                    <a:cubicBezTo>
                      <a:pt x="254" y="32"/>
                      <a:pt x="253" y="31"/>
                      <a:pt x="254" y="29"/>
                    </a:cubicBezTo>
                    <a:cubicBezTo>
                      <a:pt x="254" y="27"/>
                      <a:pt x="256" y="27"/>
                      <a:pt x="258" y="26"/>
                    </a:cubicBezTo>
                    <a:cubicBezTo>
                      <a:pt x="259" y="26"/>
                      <a:pt x="261" y="25"/>
                      <a:pt x="262" y="24"/>
                    </a:cubicBezTo>
                    <a:cubicBezTo>
                      <a:pt x="264" y="24"/>
                      <a:pt x="264" y="23"/>
                      <a:pt x="264" y="22"/>
                    </a:cubicBezTo>
                    <a:cubicBezTo>
                      <a:pt x="264" y="21"/>
                      <a:pt x="263" y="18"/>
                      <a:pt x="266" y="17"/>
                    </a:cubicBezTo>
                    <a:cubicBezTo>
                      <a:pt x="267" y="17"/>
                      <a:pt x="267" y="16"/>
                      <a:pt x="267" y="16"/>
                    </a:cubicBezTo>
                    <a:cubicBezTo>
                      <a:pt x="267" y="16"/>
                      <a:pt x="266" y="15"/>
                      <a:pt x="264" y="15"/>
                    </a:cubicBezTo>
                    <a:cubicBezTo>
                      <a:pt x="264" y="15"/>
                      <a:pt x="264" y="15"/>
                      <a:pt x="264" y="15"/>
                    </a:cubicBezTo>
                    <a:cubicBezTo>
                      <a:pt x="264" y="15"/>
                      <a:pt x="263" y="16"/>
                      <a:pt x="263" y="16"/>
                    </a:cubicBezTo>
                    <a:cubicBezTo>
                      <a:pt x="263" y="17"/>
                      <a:pt x="263" y="19"/>
                      <a:pt x="261" y="20"/>
                    </a:cubicBezTo>
                    <a:cubicBezTo>
                      <a:pt x="260" y="20"/>
                      <a:pt x="260" y="20"/>
                      <a:pt x="260" y="20"/>
                    </a:cubicBezTo>
                    <a:cubicBezTo>
                      <a:pt x="258" y="20"/>
                      <a:pt x="257" y="18"/>
                      <a:pt x="256" y="15"/>
                    </a:cubicBezTo>
                    <a:cubicBezTo>
                      <a:pt x="256" y="15"/>
                      <a:pt x="256" y="15"/>
                      <a:pt x="256" y="14"/>
                    </a:cubicBezTo>
                    <a:cubicBezTo>
                      <a:pt x="256" y="14"/>
                      <a:pt x="256" y="14"/>
                      <a:pt x="256" y="15"/>
                    </a:cubicBezTo>
                    <a:cubicBezTo>
                      <a:pt x="254" y="16"/>
                      <a:pt x="252" y="18"/>
                      <a:pt x="249" y="18"/>
                    </a:cubicBezTo>
                    <a:cubicBezTo>
                      <a:pt x="248" y="18"/>
                      <a:pt x="247" y="17"/>
                      <a:pt x="246" y="16"/>
                    </a:cubicBezTo>
                    <a:cubicBezTo>
                      <a:pt x="245" y="14"/>
                      <a:pt x="234" y="12"/>
                      <a:pt x="225" y="10"/>
                    </a:cubicBezTo>
                    <a:cubicBezTo>
                      <a:pt x="224" y="10"/>
                      <a:pt x="223" y="10"/>
                      <a:pt x="221" y="9"/>
                    </a:cubicBezTo>
                    <a:cubicBezTo>
                      <a:pt x="222" y="10"/>
                      <a:pt x="222" y="11"/>
                      <a:pt x="222" y="12"/>
                    </a:cubicBezTo>
                    <a:cubicBezTo>
                      <a:pt x="220" y="16"/>
                      <a:pt x="209" y="17"/>
                      <a:pt x="206" y="17"/>
                    </a:cubicBezTo>
                    <a:cubicBezTo>
                      <a:pt x="205" y="17"/>
                      <a:pt x="203" y="17"/>
                      <a:pt x="202" y="17"/>
                    </a:cubicBezTo>
                    <a:cubicBezTo>
                      <a:pt x="202" y="17"/>
                      <a:pt x="202" y="18"/>
                      <a:pt x="202" y="19"/>
                    </a:cubicBezTo>
                    <a:cubicBezTo>
                      <a:pt x="201" y="20"/>
                      <a:pt x="200" y="20"/>
                      <a:pt x="199" y="20"/>
                    </a:cubicBezTo>
                    <a:cubicBezTo>
                      <a:pt x="199" y="20"/>
                      <a:pt x="199" y="20"/>
                      <a:pt x="199" y="20"/>
                    </a:cubicBezTo>
                    <a:cubicBezTo>
                      <a:pt x="198" y="20"/>
                      <a:pt x="197" y="22"/>
                      <a:pt x="196" y="24"/>
                    </a:cubicBezTo>
                    <a:cubicBezTo>
                      <a:pt x="195" y="26"/>
                      <a:pt x="194" y="28"/>
                      <a:pt x="192" y="30"/>
                    </a:cubicBezTo>
                    <a:cubicBezTo>
                      <a:pt x="191" y="31"/>
                      <a:pt x="191" y="32"/>
                      <a:pt x="191" y="33"/>
                    </a:cubicBezTo>
                    <a:cubicBezTo>
                      <a:pt x="190" y="35"/>
                      <a:pt x="190" y="36"/>
                      <a:pt x="187" y="38"/>
                    </a:cubicBezTo>
                    <a:cubicBezTo>
                      <a:pt x="186" y="39"/>
                      <a:pt x="186" y="39"/>
                      <a:pt x="186" y="40"/>
                    </a:cubicBezTo>
                    <a:cubicBezTo>
                      <a:pt x="186" y="41"/>
                      <a:pt x="186" y="42"/>
                      <a:pt x="188" y="45"/>
                    </a:cubicBezTo>
                    <a:cubicBezTo>
                      <a:pt x="190" y="47"/>
                      <a:pt x="191" y="48"/>
                      <a:pt x="190" y="50"/>
                    </a:cubicBezTo>
                    <a:cubicBezTo>
                      <a:pt x="189" y="53"/>
                      <a:pt x="183" y="52"/>
                      <a:pt x="180" y="49"/>
                    </a:cubicBezTo>
                    <a:cubicBezTo>
                      <a:pt x="178" y="47"/>
                      <a:pt x="177" y="46"/>
                      <a:pt x="176" y="46"/>
                    </a:cubicBezTo>
                    <a:cubicBezTo>
                      <a:pt x="176" y="46"/>
                      <a:pt x="176" y="47"/>
                      <a:pt x="176" y="48"/>
                    </a:cubicBezTo>
                    <a:cubicBezTo>
                      <a:pt x="176" y="49"/>
                      <a:pt x="175" y="50"/>
                      <a:pt x="175" y="51"/>
                    </a:cubicBezTo>
                    <a:cubicBezTo>
                      <a:pt x="174" y="52"/>
                      <a:pt x="171" y="52"/>
                      <a:pt x="170" y="50"/>
                    </a:cubicBezTo>
                    <a:cubicBezTo>
                      <a:pt x="168" y="49"/>
                      <a:pt x="168" y="47"/>
                      <a:pt x="168" y="45"/>
                    </a:cubicBezTo>
                    <a:cubicBezTo>
                      <a:pt x="168" y="44"/>
                      <a:pt x="168" y="44"/>
                      <a:pt x="168" y="44"/>
                    </a:cubicBezTo>
                    <a:cubicBezTo>
                      <a:pt x="168" y="44"/>
                      <a:pt x="167" y="44"/>
                      <a:pt x="167" y="44"/>
                    </a:cubicBezTo>
                    <a:cubicBezTo>
                      <a:pt x="165" y="43"/>
                      <a:pt x="163" y="43"/>
                      <a:pt x="162" y="41"/>
                    </a:cubicBezTo>
                    <a:cubicBezTo>
                      <a:pt x="161" y="39"/>
                      <a:pt x="157" y="35"/>
                      <a:pt x="155" y="35"/>
                    </a:cubicBezTo>
                    <a:cubicBezTo>
                      <a:pt x="154" y="35"/>
                      <a:pt x="153" y="35"/>
                      <a:pt x="153" y="36"/>
                    </a:cubicBezTo>
                    <a:cubicBezTo>
                      <a:pt x="152" y="37"/>
                      <a:pt x="150" y="39"/>
                      <a:pt x="148" y="39"/>
                    </a:cubicBezTo>
                    <a:cubicBezTo>
                      <a:pt x="147" y="39"/>
                      <a:pt x="147" y="39"/>
                      <a:pt x="146" y="39"/>
                    </a:cubicBezTo>
                    <a:cubicBezTo>
                      <a:pt x="146" y="39"/>
                      <a:pt x="146" y="40"/>
                      <a:pt x="146" y="42"/>
                    </a:cubicBezTo>
                    <a:cubicBezTo>
                      <a:pt x="147" y="43"/>
                      <a:pt x="146" y="44"/>
                      <a:pt x="146" y="44"/>
                    </a:cubicBezTo>
                    <a:cubicBezTo>
                      <a:pt x="145" y="45"/>
                      <a:pt x="145" y="45"/>
                      <a:pt x="143" y="45"/>
                    </a:cubicBezTo>
                    <a:cubicBezTo>
                      <a:pt x="142" y="45"/>
                      <a:pt x="141" y="45"/>
                      <a:pt x="140" y="45"/>
                    </a:cubicBezTo>
                    <a:cubicBezTo>
                      <a:pt x="139" y="44"/>
                      <a:pt x="137" y="44"/>
                      <a:pt x="136" y="44"/>
                    </a:cubicBezTo>
                    <a:cubicBezTo>
                      <a:pt x="136" y="44"/>
                      <a:pt x="136" y="45"/>
                      <a:pt x="136" y="45"/>
                    </a:cubicBezTo>
                    <a:cubicBezTo>
                      <a:pt x="136" y="46"/>
                      <a:pt x="137" y="47"/>
                      <a:pt x="136" y="48"/>
                    </a:cubicBezTo>
                    <a:cubicBezTo>
                      <a:pt x="135" y="49"/>
                      <a:pt x="135" y="49"/>
                      <a:pt x="134" y="49"/>
                    </a:cubicBezTo>
                    <a:cubicBezTo>
                      <a:pt x="134" y="49"/>
                      <a:pt x="134" y="50"/>
                      <a:pt x="133" y="50"/>
                    </a:cubicBezTo>
                    <a:cubicBezTo>
                      <a:pt x="133" y="51"/>
                      <a:pt x="131" y="53"/>
                      <a:pt x="128" y="53"/>
                    </a:cubicBezTo>
                    <a:cubicBezTo>
                      <a:pt x="128" y="53"/>
                      <a:pt x="127" y="56"/>
                      <a:pt x="128" y="62"/>
                    </a:cubicBezTo>
                    <a:cubicBezTo>
                      <a:pt x="128" y="62"/>
                      <a:pt x="128" y="63"/>
                      <a:pt x="127" y="64"/>
                    </a:cubicBezTo>
                    <a:cubicBezTo>
                      <a:pt x="126" y="66"/>
                      <a:pt x="124" y="65"/>
                      <a:pt x="122" y="64"/>
                    </a:cubicBezTo>
                    <a:cubicBezTo>
                      <a:pt x="121" y="64"/>
                      <a:pt x="120" y="63"/>
                      <a:pt x="119" y="63"/>
                    </a:cubicBezTo>
                    <a:cubicBezTo>
                      <a:pt x="119" y="63"/>
                      <a:pt x="119" y="64"/>
                      <a:pt x="120" y="64"/>
                    </a:cubicBezTo>
                    <a:cubicBezTo>
                      <a:pt x="120" y="66"/>
                      <a:pt x="121" y="67"/>
                      <a:pt x="122" y="69"/>
                    </a:cubicBezTo>
                    <a:cubicBezTo>
                      <a:pt x="123" y="74"/>
                      <a:pt x="120" y="75"/>
                      <a:pt x="119" y="76"/>
                    </a:cubicBezTo>
                    <a:cubicBezTo>
                      <a:pt x="118" y="76"/>
                      <a:pt x="118" y="77"/>
                      <a:pt x="118" y="77"/>
                    </a:cubicBezTo>
                    <a:cubicBezTo>
                      <a:pt x="117" y="77"/>
                      <a:pt x="116" y="78"/>
                      <a:pt x="116" y="78"/>
                    </a:cubicBezTo>
                    <a:cubicBezTo>
                      <a:pt x="114" y="78"/>
                      <a:pt x="112" y="76"/>
                      <a:pt x="111" y="73"/>
                    </a:cubicBezTo>
                    <a:cubicBezTo>
                      <a:pt x="110" y="72"/>
                      <a:pt x="110" y="70"/>
                      <a:pt x="110" y="68"/>
                    </a:cubicBezTo>
                    <a:cubicBezTo>
                      <a:pt x="109" y="68"/>
                      <a:pt x="107" y="70"/>
                      <a:pt x="104" y="73"/>
                    </a:cubicBezTo>
                    <a:cubicBezTo>
                      <a:pt x="103" y="75"/>
                      <a:pt x="103" y="77"/>
                      <a:pt x="104" y="80"/>
                    </a:cubicBezTo>
                    <a:cubicBezTo>
                      <a:pt x="105" y="83"/>
                      <a:pt x="106" y="85"/>
                      <a:pt x="103" y="86"/>
                    </a:cubicBezTo>
                    <a:cubicBezTo>
                      <a:pt x="102" y="87"/>
                      <a:pt x="93" y="96"/>
                      <a:pt x="88" y="102"/>
                    </a:cubicBezTo>
                    <a:cubicBezTo>
                      <a:pt x="84" y="106"/>
                      <a:pt x="78" y="107"/>
                      <a:pt x="73" y="107"/>
                    </a:cubicBezTo>
                    <a:cubicBezTo>
                      <a:pt x="71" y="107"/>
                      <a:pt x="68" y="107"/>
                      <a:pt x="67" y="108"/>
                    </a:cubicBezTo>
                    <a:cubicBezTo>
                      <a:pt x="65" y="110"/>
                      <a:pt x="63" y="110"/>
                      <a:pt x="61" y="110"/>
                    </a:cubicBezTo>
                    <a:cubicBezTo>
                      <a:pt x="59" y="110"/>
                      <a:pt x="58" y="110"/>
                      <a:pt x="57" y="111"/>
                    </a:cubicBezTo>
                    <a:cubicBezTo>
                      <a:pt x="56" y="112"/>
                      <a:pt x="56" y="112"/>
                      <a:pt x="56" y="112"/>
                    </a:cubicBezTo>
                    <a:cubicBezTo>
                      <a:pt x="52" y="115"/>
                      <a:pt x="49" y="117"/>
                      <a:pt x="46" y="117"/>
                    </a:cubicBezTo>
                    <a:cubicBezTo>
                      <a:pt x="44" y="117"/>
                      <a:pt x="43" y="116"/>
                      <a:pt x="43" y="115"/>
                    </a:cubicBezTo>
                    <a:cubicBezTo>
                      <a:pt x="43" y="115"/>
                      <a:pt x="42" y="115"/>
                      <a:pt x="42" y="115"/>
                    </a:cubicBezTo>
                    <a:cubicBezTo>
                      <a:pt x="39" y="115"/>
                      <a:pt x="35" y="117"/>
                      <a:pt x="33" y="119"/>
                    </a:cubicBezTo>
                    <a:cubicBezTo>
                      <a:pt x="29" y="123"/>
                      <a:pt x="22" y="127"/>
                      <a:pt x="17" y="127"/>
                    </a:cubicBezTo>
                    <a:cubicBezTo>
                      <a:pt x="16" y="127"/>
                      <a:pt x="15" y="129"/>
                      <a:pt x="15" y="131"/>
                    </a:cubicBezTo>
                    <a:cubicBezTo>
                      <a:pt x="14" y="133"/>
                      <a:pt x="13" y="134"/>
                      <a:pt x="12" y="135"/>
                    </a:cubicBezTo>
                    <a:cubicBezTo>
                      <a:pt x="12" y="136"/>
                      <a:pt x="11" y="136"/>
                      <a:pt x="11" y="136"/>
                    </a:cubicBezTo>
                    <a:cubicBezTo>
                      <a:pt x="10" y="136"/>
                      <a:pt x="10" y="136"/>
                      <a:pt x="10" y="136"/>
                    </a:cubicBezTo>
                    <a:cubicBezTo>
                      <a:pt x="9" y="135"/>
                      <a:pt x="9" y="135"/>
                      <a:pt x="9" y="135"/>
                    </a:cubicBezTo>
                    <a:cubicBezTo>
                      <a:pt x="8" y="134"/>
                      <a:pt x="8" y="133"/>
                      <a:pt x="8" y="132"/>
                    </a:cubicBezTo>
                    <a:cubicBezTo>
                      <a:pt x="7" y="133"/>
                      <a:pt x="7" y="134"/>
                      <a:pt x="6" y="136"/>
                    </a:cubicBezTo>
                    <a:cubicBezTo>
                      <a:pt x="6" y="137"/>
                      <a:pt x="6" y="138"/>
                      <a:pt x="7" y="140"/>
                    </a:cubicBezTo>
                    <a:cubicBezTo>
                      <a:pt x="8" y="142"/>
                      <a:pt x="9" y="145"/>
                      <a:pt x="6" y="149"/>
                    </a:cubicBezTo>
                    <a:cubicBezTo>
                      <a:pt x="2" y="155"/>
                      <a:pt x="0" y="159"/>
                      <a:pt x="4" y="164"/>
                    </a:cubicBezTo>
                    <a:cubicBezTo>
                      <a:pt x="10" y="172"/>
                      <a:pt x="13" y="177"/>
                      <a:pt x="11" y="182"/>
                    </a:cubicBezTo>
                    <a:cubicBezTo>
                      <a:pt x="10" y="183"/>
                      <a:pt x="9" y="183"/>
                      <a:pt x="8" y="183"/>
                    </a:cubicBezTo>
                    <a:cubicBezTo>
                      <a:pt x="8" y="183"/>
                      <a:pt x="8" y="183"/>
                      <a:pt x="8" y="183"/>
                    </a:cubicBezTo>
                    <a:cubicBezTo>
                      <a:pt x="8" y="184"/>
                      <a:pt x="7" y="184"/>
                      <a:pt x="7" y="184"/>
                    </a:cubicBezTo>
                    <a:cubicBezTo>
                      <a:pt x="6" y="185"/>
                      <a:pt x="5" y="186"/>
                      <a:pt x="3" y="185"/>
                    </a:cubicBezTo>
                    <a:cubicBezTo>
                      <a:pt x="3" y="185"/>
                      <a:pt x="4" y="185"/>
                      <a:pt x="4" y="186"/>
                    </a:cubicBezTo>
                    <a:cubicBezTo>
                      <a:pt x="7" y="192"/>
                      <a:pt x="11" y="198"/>
                      <a:pt x="11" y="202"/>
                    </a:cubicBezTo>
                    <a:cubicBezTo>
                      <a:pt x="11" y="204"/>
                      <a:pt x="13" y="207"/>
                      <a:pt x="15" y="210"/>
                    </a:cubicBezTo>
                    <a:cubicBezTo>
                      <a:pt x="18" y="214"/>
                      <a:pt x="21" y="218"/>
                      <a:pt x="21" y="224"/>
                    </a:cubicBezTo>
                    <a:cubicBezTo>
                      <a:pt x="20" y="231"/>
                      <a:pt x="28" y="244"/>
                      <a:pt x="30" y="248"/>
                    </a:cubicBezTo>
                    <a:cubicBezTo>
                      <a:pt x="32" y="250"/>
                      <a:pt x="31" y="252"/>
                      <a:pt x="30" y="255"/>
                    </a:cubicBezTo>
                    <a:cubicBezTo>
                      <a:pt x="29" y="258"/>
                      <a:pt x="28" y="261"/>
                      <a:pt x="28" y="264"/>
                    </a:cubicBezTo>
                    <a:cubicBezTo>
                      <a:pt x="29" y="268"/>
                      <a:pt x="28" y="271"/>
                      <a:pt x="26" y="273"/>
                    </a:cubicBezTo>
                    <a:cubicBezTo>
                      <a:pt x="25" y="275"/>
                      <a:pt x="22" y="276"/>
                      <a:pt x="20" y="276"/>
                    </a:cubicBezTo>
                    <a:cubicBezTo>
                      <a:pt x="19" y="276"/>
                      <a:pt x="19" y="276"/>
                      <a:pt x="20" y="277"/>
                    </a:cubicBezTo>
                    <a:cubicBezTo>
                      <a:pt x="21" y="278"/>
                      <a:pt x="22" y="279"/>
                      <a:pt x="23" y="279"/>
                    </a:cubicBezTo>
                    <a:cubicBezTo>
                      <a:pt x="26" y="280"/>
                      <a:pt x="28" y="281"/>
                      <a:pt x="29" y="283"/>
                    </a:cubicBezTo>
                    <a:cubicBezTo>
                      <a:pt x="29" y="284"/>
                      <a:pt x="30" y="285"/>
                      <a:pt x="32" y="287"/>
                    </a:cubicBezTo>
                    <a:cubicBezTo>
                      <a:pt x="34" y="288"/>
                      <a:pt x="38" y="289"/>
                      <a:pt x="44" y="289"/>
                    </a:cubicBezTo>
                    <a:cubicBezTo>
                      <a:pt x="46" y="289"/>
                      <a:pt x="48" y="289"/>
                      <a:pt x="50" y="289"/>
                    </a:cubicBezTo>
                    <a:cubicBezTo>
                      <a:pt x="51" y="289"/>
                      <a:pt x="52" y="289"/>
                      <a:pt x="53" y="289"/>
                    </a:cubicBezTo>
                    <a:cubicBezTo>
                      <a:pt x="54" y="289"/>
                      <a:pt x="55" y="288"/>
                      <a:pt x="56" y="286"/>
                    </a:cubicBezTo>
                    <a:cubicBezTo>
                      <a:pt x="58" y="284"/>
                      <a:pt x="60" y="282"/>
                      <a:pt x="64" y="282"/>
                    </a:cubicBezTo>
                    <a:cubicBezTo>
                      <a:pt x="67" y="282"/>
                      <a:pt x="68" y="281"/>
                      <a:pt x="69" y="279"/>
                    </a:cubicBezTo>
                    <a:cubicBezTo>
                      <a:pt x="69" y="279"/>
                      <a:pt x="70" y="278"/>
                      <a:pt x="71" y="277"/>
                    </a:cubicBezTo>
                    <a:cubicBezTo>
                      <a:pt x="72" y="275"/>
                      <a:pt x="76" y="274"/>
                      <a:pt x="84" y="274"/>
                    </a:cubicBezTo>
                    <a:cubicBezTo>
                      <a:pt x="89" y="274"/>
                      <a:pt x="94" y="274"/>
                      <a:pt x="99" y="275"/>
                    </a:cubicBezTo>
                    <a:cubicBezTo>
                      <a:pt x="101" y="275"/>
                      <a:pt x="101" y="275"/>
                      <a:pt x="101" y="275"/>
                    </a:cubicBezTo>
                    <a:cubicBezTo>
                      <a:pt x="112" y="275"/>
                      <a:pt x="118" y="273"/>
                      <a:pt x="120" y="267"/>
                    </a:cubicBezTo>
                    <a:cubicBezTo>
                      <a:pt x="122" y="264"/>
                      <a:pt x="126" y="262"/>
                      <a:pt x="130" y="261"/>
                    </a:cubicBezTo>
                    <a:cubicBezTo>
                      <a:pt x="132" y="260"/>
                      <a:pt x="135" y="259"/>
                      <a:pt x="136" y="258"/>
                    </a:cubicBezTo>
                    <a:cubicBezTo>
                      <a:pt x="140" y="254"/>
                      <a:pt x="143" y="254"/>
                      <a:pt x="154" y="254"/>
                    </a:cubicBezTo>
                    <a:cubicBezTo>
                      <a:pt x="161" y="255"/>
                      <a:pt x="168" y="251"/>
                      <a:pt x="174" y="249"/>
                    </a:cubicBezTo>
                    <a:cubicBezTo>
                      <a:pt x="176" y="248"/>
                      <a:pt x="177" y="248"/>
                      <a:pt x="178" y="247"/>
                    </a:cubicBezTo>
                    <a:cubicBezTo>
                      <a:pt x="182" y="245"/>
                      <a:pt x="187" y="245"/>
                      <a:pt x="193" y="245"/>
                    </a:cubicBezTo>
                    <a:cubicBezTo>
                      <a:pt x="196" y="245"/>
                      <a:pt x="200" y="245"/>
                      <a:pt x="202" y="244"/>
                    </a:cubicBezTo>
                    <a:cubicBezTo>
                      <a:pt x="203" y="244"/>
                      <a:pt x="203" y="244"/>
                      <a:pt x="204" y="244"/>
                    </a:cubicBezTo>
                    <a:cubicBezTo>
                      <a:pt x="207" y="244"/>
                      <a:pt x="209" y="246"/>
                      <a:pt x="211" y="248"/>
                    </a:cubicBezTo>
                    <a:cubicBezTo>
                      <a:pt x="212" y="249"/>
                      <a:pt x="214" y="251"/>
                      <a:pt x="216" y="251"/>
                    </a:cubicBezTo>
                    <a:cubicBezTo>
                      <a:pt x="221" y="250"/>
                      <a:pt x="224" y="251"/>
                      <a:pt x="226" y="252"/>
                    </a:cubicBezTo>
                    <a:cubicBezTo>
                      <a:pt x="227" y="252"/>
                      <a:pt x="228" y="252"/>
                      <a:pt x="229" y="252"/>
                    </a:cubicBezTo>
                    <a:cubicBezTo>
                      <a:pt x="230" y="252"/>
                      <a:pt x="230" y="252"/>
                      <a:pt x="230" y="252"/>
                    </a:cubicBezTo>
                    <a:cubicBezTo>
                      <a:pt x="232" y="252"/>
                      <a:pt x="234" y="254"/>
                      <a:pt x="234" y="254"/>
                    </a:cubicBezTo>
                    <a:cubicBezTo>
                      <a:pt x="235" y="255"/>
                      <a:pt x="236" y="255"/>
                      <a:pt x="237" y="256"/>
                    </a:cubicBezTo>
                    <a:cubicBezTo>
                      <a:pt x="239" y="256"/>
                      <a:pt x="240" y="258"/>
                      <a:pt x="240" y="259"/>
                    </a:cubicBezTo>
                    <a:cubicBezTo>
                      <a:pt x="241" y="260"/>
                      <a:pt x="241" y="263"/>
                      <a:pt x="239" y="266"/>
                    </a:cubicBezTo>
                    <a:cubicBezTo>
                      <a:pt x="239" y="266"/>
                      <a:pt x="240" y="266"/>
                      <a:pt x="240" y="267"/>
                    </a:cubicBezTo>
                    <a:cubicBezTo>
                      <a:pt x="243" y="268"/>
                      <a:pt x="246" y="269"/>
                      <a:pt x="249" y="273"/>
                    </a:cubicBezTo>
                    <a:cubicBezTo>
                      <a:pt x="252" y="277"/>
                      <a:pt x="251" y="280"/>
                      <a:pt x="251" y="282"/>
                    </a:cubicBezTo>
                    <a:cubicBezTo>
                      <a:pt x="251" y="283"/>
                      <a:pt x="251" y="284"/>
                      <a:pt x="251" y="286"/>
                    </a:cubicBezTo>
                    <a:cubicBezTo>
                      <a:pt x="252" y="287"/>
                      <a:pt x="253" y="288"/>
                      <a:pt x="253" y="288"/>
                    </a:cubicBezTo>
                    <a:cubicBezTo>
                      <a:pt x="253" y="288"/>
                      <a:pt x="255" y="286"/>
                      <a:pt x="257" y="282"/>
                    </a:cubicBezTo>
                    <a:cubicBezTo>
                      <a:pt x="260" y="278"/>
                      <a:pt x="263" y="277"/>
                      <a:pt x="266" y="277"/>
                    </a:cubicBezTo>
                    <a:cubicBezTo>
                      <a:pt x="268" y="276"/>
                      <a:pt x="268" y="276"/>
                      <a:pt x="268" y="275"/>
                    </a:cubicBezTo>
                    <a:cubicBezTo>
                      <a:pt x="269" y="269"/>
                      <a:pt x="273" y="262"/>
                      <a:pt x="278" y="262"/>
                    </a:cubicBezTo>
                    <a:cubicBezTo>
                      <a:pt x="279" y="262"/>
                      <a:pt x="280" y="263"/>
                      <a:pt x="281" y="263"/>
                    </a:cubicBezTo>
                    <a:cubicBezTo>
                      <a:pt x="284" y="266"/>
                      <a:pt x="282" y="269"/>
                      <a:pt x="281" y="271"/>
                    </a:cubicBezTo>
                    <a:cubicBezTo>
                      <a:pt x="280" y="273"/>
                      <a:pt x="278" y="276"/>
                      <a:pt x="277" y="281"/>
                    </a:cubicBezTo>
                    <a:cubicBezTo>
                      <a:pt x="276" y="288"/>
                      <a:pt x="274" y="290"/>
                      <a:pt x="271" y="290"/>
                    </a:cubicBezTo>
                    <a:cubicBezTo>
                      <a:pt x="272" y="291"/>
                      <a:pt x="272" y="291"/>
                      <a:pt x="273" y="291"/>
                    </a:cubicBezTo>
                    <a:cubicBezTo>
                      <a:pt x="274" y="291"/>
                      <a:pt x="276" y="290"/>
                      <a:pt x="276" y="289"/>
                    </a:cubicBezTo>
                    <a:cubicBezTo>
                      <a:pt x="276" y="282"/>
                      <a:pt x="279" y="280"/>
                      <a:pt x="281" y="280"/>
                    </a:cubicBezTo>
                    <a:cubicBezTo>
                      <a:pt x="283" y="280"/>
                      <a:pt x="284" y="282"/>
                      <a:pt x="286" y="284"/>
                    </a:cubicBezTo>
                    <a:cubicBezTo>
                      <a:pt x="290" y="289"/>
                      <a:pt x="287" y="293"/>
                      <a:pt x="286" y="295"/>
                    </a:cubicBezTo>
                    <a:cubicBezTo>
                      <a:pt x="286" y="296"/>
                      <a:pt x="285" y="296"/>
                      <a:pt x="285" y="297"/>
                    </a:cubicBezTo>
                    <a:cubicBezTo>
                      <a:pt x="286" y="297"/>
                      <a:pt x="287" y="296"/>
                      <a:pt x="287" y="296"/>
                    </a:cubicBezTo>
                    <a:cubicBezTo>
                      <a:pt x="289" y="296"/>
                      <a:pt x="290" y="295"/>
                      <a:pt x="291" y="295"/>
                    </a:cubicBezTo>
                    <a:cubicBezTo>
                      <a:pt x="292" y="295"/>
                      <a:pt x="292" y="295"/>
                      <a:pt x="292" y="295"/>
                    </a:cubicBezTo>
                    <a:cubicBezTo>
                      <a:pt x="295" y="296"/>
                      <a:pt x="297" y="299"/>
                      <a:pt x="299" y="301"/>
                    </a:cubicBezTo>
                    <a:cubicBezTo>
                      <a:pt x="301" y="304"/>
                      <a:pt x="304" y="309"/>
                      <a:pt x="303" y="313"/>
                    </a:cubicBezTo>
                    <a:cubicBezTo>
                      <a:pt x="303" y="314"/>
                      <a:pt x="303" y="314"/>
                      <a:pt x="303" y="314"/>
                    </a:cubicBezTo>
                    <a:cubicBezTo>
                      <a:pt x="302" y="319"/>
                      <a:pt x="301" y="322"/>
                      <a:pt x="308" y="326"/>
                    </a:cubicBezTo>
                    <a:cubicBezTo>
                      <a:pt x="311" y="327"/>
                      <a:pt x="313" y="329"/>
                      <a:pt x="314" y="329"/>
                    </a:cubicBezTo>
                    <a:cubicBezTo>
                      <a:pt x="315" y="330"/>
                      <a:pt x="315" y="330"/>
                      <a:pt x="318" y="330"/>
                    </a:cubicBezTo>
                    <a:cubicBezTo>
                      <a:pt x="325" y="330"/>
                      <a:pt x="339" y="336"/>
                      <a:pt x="342" y="339"/>
                    </a:cubicBezTo>
                    <a:cubicBezTo>
                      <a:pt x="343" y="339"/>
                      <a:pt x="343" y="339"/>
                      <a:pt x="344" y="339"/>
                    </a:cubicBezTo>
                    <a:cubicBezTo>
                      <a:pt x="347" y="339"/>
                      <a:pt x="352" y="336"/>
                      <a:pt x="353" y="332"/>
                    </a:cubicBezTo>
                    <a:cubicBezTo>
                      <a:pt x="354" y="329"/>
                      <a:pt x="356" y="327"/>
                      <a:pt x="358" y="327"/>
                    </a:cubicBezTo>
                    <a:cubicBezTo>
                      <a:pt x="360" y="327"/>
                      <a:pt x="362" y="329"/>
                      <a:pt x="363" y="331"/>
                    </a:cubicBezTo>
                    <a:cubicBezTo>
                      <a:pt x="363" y="331"/>
                      <a:pt x="363" y="331"/>
                      <a:pt x="363" y="331"/>
                    </a:cubicBezTo>
                    <a:cubicBezTo>
                      <a:pt x="363" y="331"/>
                      <a:pt x="364" y="331"/>
                      <a:pt x="364" y="331"/>
                    </a:cubicBezTo>
                    <a:cubicBezTo>
                      <a:pt x="365" y="331"/>
                      <a:pt x="366" y="332"/>
                      <a:pt x="367" y="335"/>
                    </a:cubicBezTo>
                    <a:cubicBezTo>
                      <a:pt x="367" y="336"/>
                      <a:pt x="369" y="336"/>
                      <a:pt x="370" y="337"/>
                    </a:cubicBezTo>
                    <a:cubicBezTo>
                      <a:pt x="372" y="338"/>
                      <a:pt x="373" y="339"/>
                      <a:pt x="374" y="341"/>
                    </a:cubicBezTo>
                    <a:cubicBezTo>
                      <a:pt x="375" y="341"/>
                      <a:pt x="375" y="341"/>
                      <a:pt x="375" y="342"/>
                    </a:cubicBezTo>
                    <a:cubicBezTo>
                      <a:pt x="376" y="339"/>
                      <a:pt x="378" y="338"/>
                      <a:pt x="381" y="337"/>
                    </a:cubicBezTo>
                    <a:cubicBezTo>
                      <a:pt x="383" y="336"/>
                      <a:pt x="385" y="334"/>
                      <a:pt x="388" y="331"/>
                    </a:cubicBezTo>
                    <a:cubicBezTo>
                      <a:pt x="389" y="331"/>
                      <a:pt x="390" y="330"/>
                      <a:pt x="391" y="329"/>
                    </a:cubicBezTo>
                    <a:cubicBezTo>
                      <a:pt x="395" y="325"/>
                      <a:pt x="411" y="325"/>
                      <a:pt x="415" y="324"/>
                    </a:cubicBezTo>
                    <a:cubicBezTo>
                      <a:pt x="415" y="322"/>
                      <a:pt x="416" y="315"/>
                      <a:pt x="417" y="310"/>
                    </a:cubicBezTo>
                    <a:cubicBezTo>
                      <a:pt x="417" y="308"/>
                      <a:pt x="417" y="305"/>
                      <a:pt x="417" y="303"/>
                    </a:cubicBezTo>
                    <a:cubicBezTo>
                      <a:pt x="418" y="299"/>
                      <a:pt x="420" y="296"/>
                      <a:pt x="422" y="294"/>
                    </a:cubicBezTo>
                    <a:cubicBezTo>
                      <a:pt x="424" y="292"/>
                      <a:pt x="425" y="290"/>
                      <a:pt x="426" y="286"/>
                    </a:cubicBezTo>
                    <a:cubicBezTo>
                      <a:pt x="427" y="278"/>
                      <a:pt x="436" y="261"/>
                      <a:pt x="439" y="260"/>
                    </a:cubicBezTo>
                    <a:cubicBezTo>
                      <a:pt x="440" y="260"/>
                      <a:pt x="444" y="258"/>
                      <a:pt x="445" y="254"/>
                    </a:cubicBezTo>
                    <a:cubicBezTo>
                      <a:pt x="445" y="252"/>
                      <a:pt x="446" y="249"/>
                      <a:pt x="448" y="246"/>
                    </a:cubicBezTo>
                    <a:cubicBezTo>
                      <a:pt x="449" y="244"/>
                      <a:pt x="451" y="241"/>
                      <a:pt x="451" y="239"/>
                    </a:cubicBezTo>
                    <a:cubicBezTo>
                      <a:pt x="451" y="235"/>
                      <a:pt x="452" y="231"/>
                      <a:pt x="453" y="229"/>
                    </a:cubicBezTo>
                    <a:cubicBezTo>
                      <a:pt x="453" y="227"/>
                      <a:pt x="453" y="225"/>
                      <a:pt x="453" y="225"/>
                    </a:cubicBezTo>
                    <a:cubicBezTo>
                      <a:pt x="453" y="222"/>
                      <a:pt x="451" y="216"/>
                      <a:pt x="455" y="212"/>
                    </a:cubicBezTo>
                    <a:cubicBezTo>
                      <a:pt x="456" y="210"/>
                      <a:pt x="456" y="209"/>
                      <a:pt x="455" y="207"/>
                    </a:cubicBezTo>
                    <a:cubicBezTo>
                      <a:pt x="455" y="205"/>
                      <a:pt x="454" y="203"/>
                      <a:pt x="456"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110"/>
              <p:cNvSpPr>
                <a:spLocks/>
              </p:cNvSpPr>
              <p:nvPr/>
            </p:nvSpPr>
            <p:spPr bwMode="auto">
              <a:xfrm>
                <a:off x="4477" y="2837"/>
                <a:ext cx="35" cy="36"/>
              </a:xfrm>
              <a:custGeom>
                <a:avLst/>
                <a:gdLst>
                  <a:gd name="T0" fmla="*/ 27 w 37"/>
                  <a:gd name="T1" fmla="*/ 3 h 37"/>
                  <a:gd name="T2" fmla="*/ 17 w 37"/>
                  <a:gd name="T3" fmla="*/ 6 h 37"/>
                  <a:gd name="T4" fmla="*/ 3 w 37"/>
                  <a:gd name="T5" fmla="*/ 2 h 37"/>
                  <a:gd name="T6" fmla="*/ 0 w 37"/>
                  <a:gd name="T7" fmla="*/ 1 h 37"/>
                  <a:gd name="T8" fmla="*/ 2 w 37"/>
                  <a:gd name="T9" fmla="*/ 5 h 37"/>
                  <a:gd name="T10" fmla="*/ 4 w 37"/>
                  <a:gd name="T11" fmla="*/ 22 h 37"/>
                  <a:gd name="T12" fmla="*/ 5 w 37"/>
                  <a:gd name="T13" fmla="*/ 24 h 37"/>
                  <a:gd name="T14" fmla="*/ 18 w 37"/>
                  <a:gd name="T15" fmla="*/ 36 h 37"/>
                  <a:gd name="T16" fmla="*/ 20 w 37"/>
                  <a:gd name="T17" fmla="*/ 35 h 37"/>
                  <a:gd name="T18" fmla="*/ 24 w 37"/>
                  <a:gd name="T19" fmla="*/ 32 h 37"/>
                  <a:gd name="T20" fmla="*/ 24 w 37"/>
                  <a:gd name="T21" fmla="*/ 32 h 37"/>
                  <a:gd name="T22" fmla="*/ 25 w 37"/>
                  <a:gd name="T23" fmla="*/ 30 h 37"/>
                  <a:gd name="T24" fmla="*/ 25 w 37"/>
                  <a:gd name="T25" fmla="*/ 28 h 37"/>
                  <a:gd name="T26" fmla="*/ 27 w 37"/>
                  <a:gd name="T27" fmla="*/ 25 h 37"/>
                  <a:gd name="T28" fmla="*/ 30 w 37"/>
                  <a:gd name="T29" fmla="*/ 26 h 37"/>
                  <a:gd name="T30" fmla="*/ 32 w 37"/>
                  <a:gd name="T31" fmla="*/ 27 h 37"/>
                  <a:gd name="T32" fmla="*/ 32 w 37"/>
                  <a:gd name="T33" fmla="*/ 23 h 37"/>
                  <a:gd name="T34" fmla="*/ 34 w 37"/>
                  <a:gd name="T35" fmla="*/ 16 h 37"/>
                  <a:gd name="T36" fmla="*/ 36 w 37"/>
                  <a:gd name="T37" fmla="*/ 15 h 37"/>
                  <a:gd name="T38" fmla="*/ 34 w 37"/>
                  <a:gd name="T39" fmla="*/ 0 h 37"/>
                  <a:gd name="T40" fmla="*/ 27 w 37"/>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
                    </a:moveTo>
                    <a:cubicBezTo>
                      <a:pt x="23" y="4"/>
                      <a:pt x="20" y="5"/>
                      <a:pt x="17" y="6"/>
                    </a:cubicBezTo>
                    <a:cubicBezTo>
                      <a:pt x="13" y="6"/>
                      <a:pt x="7" y="4"/>
                      <a:pt x="3" y="2"/>
                    </a:cubicBezTo>
                    <a:cubicBezTo>
                      <a:pt x="2" y="1"/>
                      <a:pt x="1" y="1"/>
                      <a:pt x="0" y="1"/>
                    </a:cubicBezTo>
                    <a:cubicBezTo>
                      <a:pt x="0" y="2"/>
                      <a:pt x="1" y="4"/>
                      <a:pt x="2" y="5"/>
                    </a:cubicBezTo>
                    <a:cubicBezTo>
                      <a:pt x="4" y="12"/>
                      <a:pt x="7" y="18"/>
                      <a:pt x="4" y="22"/>
                    </a:cubicBezTo>
                    <a:cubicBezTo>
                      <a:pt x="4" y="22"/>
                      <a:pt x="4" y="23"/>
                      <a:pt x="5" y="24"/>
                    </a:cubicBezTo>
                    <a:cubicBezTo>
                      <a:pt x="7" y="29"/>
                      <a:pt x="15" y="36"/>
                      <a:pt x="18" y="36"/>
                    </a:cubicBezTo>
                    <a:cubicBezTo>
                      <a:pt x="19" y="36"/>
                      <a:pt x="19" y="37"/>
                      <a:pt x="20" y="35"/>
                    </a:cubicBezTo>
                    <a:cubicBezTo>
                      <a:pt x="20" y="34"/>
                      <a:pt x="21" y="32"/>
                      <a:pt x="24" y="32"/>
                    </a:cubicBezTo>
                    <a:cubicBezTo>
                      <a:pt x="24" y="32"/>
                      <a:pt x="24" y="32"/>
                      <a:pt x="24" y="32"/>
                    </a:cubicBezTo>
                    <a:cubicBezTo>
                      <a:pt x="25" y="32"/>
                      <a:pt x="25" y="31"/>
                      <a:pt x="25" y="30"/>
                    </a:cubicBezTo>
                    <a:cubicBezTo>
                      <a:pt x="25" y="29"/>
                      <a:pt x="25" y="28"/>
                      <a:pt x="25" y="28"/>
                    </a:cubicBezTo>
                    <a:cubicBezTo>
                      <a:pt x="25" y="26"/>
                      <a:pt x="26" y="25"/>
                      <a:pt x="27" y="25"/>
                    </a:cubicBezTo>
                    <a:cubicBezTo>
                      <a:pt x="28" y="25"/>
                      <a:pt x="29" y="26"/>
                      <a:pt x="30" y="26"/>
                    </a:cubicBezTo>
                    <a:cubicBezTo>
                      <a:pt x="31" y="27"/>
                      <a:pt x="32" y="27"/>
                      <a:pt x="32" y="27"/>
                    </a:cubicBezTo>
                    <a:cubicBezTo>
                      <a:pt x="32" y="27"/>
                      <a:pt x="32" y="25"/>
                      <a:pt x="32" y="23"/>
                    </a:cubicBezTo>
                    <a:cubicBezTo>
                      <a:pt x="32" y="20"/>
                      <a:pt x="32" y="18"/>
                      <a:pt x="34" y="16"/>
                    </a:cubicBezTo>
                    <a:cubicBezTo>
                      <a:pt x="34" y="15"/>
                      <a:pt x="35" y="15"/>
                      <a:pt x="36" y="15"/>
                    </a:cubicBezTo>
                    <a:cubicBezTo>
                      <a:pt x="37" y="13"/>
                      <a:pt x="36" y="7"/>
                      <a:pt x="34" y="0"/>
                    </a:cubicBezTo>
                    <a:cubicBezTo>
                      <a:pt x="32" y="0"/>
                      <a:pt x="29" y="2"/>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111"/>
              <p:cNvSpPr>
                <a:spLocks/>
              </p:cNvSpPr>
              <p:nvPr/>
            </p:nvSpPr>
            <p:spPr bwMode="auto">
              <a:xfrm>
                <a:off x="4786" y="2727"/>
                <a:ext cx="16" cy="24"/>
              </a:xfrm>
              <a:custGeom>
                <a:avLst/>
                <a:gdLst>
                  <a:gd name="T0" fmla="*/ 15 w 17"/>
                  <a:gd name="T1" fmla="*/ 15 h 25"/>
                  <a:gd name="T2" fmla="*/ 12 w 17"/>
                  <a:gd name="T3" fmla="*/ 8 h 25"/>
                  <a:gd name="T4" fmla="*/ 0 w 17"/>
                  <a:gd name="T5" fmla="*/ 0 h 25"/>
                  <a:gd name="T6" fmla="*/ 5 w 17"/>
                  <a:gd name="T7" fmla="*/ 9 h 25"/>
                  <a:gd name="T8" fmla="*/ 8 w 17"/>
                  <a:gd name="T9" fmla="*/ 12 h 25"/>
                  <a:gd name="T10" fmla="*/ 13 w 17"/>
                  <a:gd name="T11" fmla="*/ 18 h 25"/>
                  <a:gd name="T12" fmla="*/ 17 w 17"/>
                  <a:gd name="T13" fmla="*/ 25 h 25"/>
                  <a:gd name="T14" fmla="*/ 16 w 17"/>
                  <a:gd name="T15" fmla="*/ 19 h 25"/>
                  <a:gd name="T16" fmla="*/ 15 w 17"/>
                  <a:gd name="T1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15" y="15"/>
                    </a:moveTo>
                    <a:cubicBezTo>
                      <a:pt x="13" y="14"/>
                      <a:pt x="12" y="12"/>
                      <a:pt x="12" y="8"/>
                    </a:cubicBezTo>
                    <a:cubicBezTo>
                      <a:pt x="12" y="4"/>
                      <a:pt x="4" y="0"/>
                      <a:pt x="0" y="0"/>
                    </a:cubicBezTo>
                    <a:cubicBezTo>
                      <a:pt x="0" y="2"/>
                      <a:pt x="2" y="6"/>
                      <a:pt x="5" y="9"/>
                    </a:cubicBezTo>
                    <a:cubicBezTo>
                      <a:pt x="6" y="10"/>
                      <a:pt x="7" y="11"/>
                      <a:pt x="8" y="12"/>
                    </a:cubicBezTo>
                    <a:cubicBezTo>
                      <a:pt x="11" y="14"/>
                      <a:pt x="13" y="16"/>
                      <a:pt x="13" y="18"/>
                    </a:cubicBezTo>
                    <a:cubicBezTo>
                      <a:pt x="13" y="19"/>
                      <a:pt x="15" y="23"/>
                      <a:pt x="17" y="25"/>
                    </a:cubicBezTo>
                    <a:cubicBezTo>
                      <a:pt x="17" y="23"/>
                      <a:pt x="16" y="21"/>
                      <a:pt x="16" y="19"/>
                    </a:cubicBezTo>
                    <a:cubicBezTo>
                      <a:pt x="16" y="17"/>
                      <a:pt x="16" y="16"/>
                      <a:pt x="1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112"/>
              <p:cNvSpPr>
                <a:spLocks/>
              </p:cNvSpPr>
              <p:nvPr/>
            </p:nvSpPr>
            <p:spPr bwMode="auto">
              <a:xfrm>
                <a:off x="4793" y="2751"/>
                <a:ext cx="49" cy="59"/>
              </a:xfrm>
              <a:custGeom>
                <a:avLst/>
                <a:gdLst>
                  <a:gd name="T0" fmla="*/ 50 w 51"/>
                  <a:gd name="T1" fmla="*/ 12 h 61"/>
                  <a:gd name="T2" fmla="*/ 44 w 51"/>
                  <a:gd name="T3" fmla="*/ 15 h 61"/>
                  <a:gd name="T4" fmla="*/ 40 w 51"/>
                  <a:gd name="T5" fmla="*/ 18 h 61"/>
                  <a:gd name="T6" fmla="*/ 35 w 51"/>
                  <a:gd name="T7" fmla="*/ 16 h 61"/>
                  <a:gd name="T8" fmla="*/ 31 w 51"/>
                  <a:gd name="T9" fmla="*/ 15 h 61"/>
                  <a:gd name="T10" fmla="*/ 22 w 51"/>
                  <a:gd name="T11" fmla="*/ 6 h 61"/>
                  <a:gd name="T12" fmla="*/ 20 w 51"/>
                  <a:gd name="T13" fmla="*/ 0 h 61"/>
                  <a:gd name="T14" fmla="*/ 21 w 51"/>
                  <a:gd name="T15" fmla="*/ 5 h 61"/>
                  <a:gd name="T16" fmla="*/ 18 w 51"/>
                  <a:gd name="T17" fmla="*/ 6 h 61"/>
                  <a:gd name="T18" fmla="*/ 15 w 51"/>
                  <a:gd name="T19" fmla="*/ 4 h 61"/>
                  <a:gd name="T20" fmla="*/ 14 w 51"/>
                  <a:gd name="T21" fmla="*/ 3 h 61"/>
                  <a:gd name="T22" fmla="*/ 13 w 51"/>
                  <a:gd name="T23" fmla="*/ 3 h 61"/>
                  <a:gd name="T24" fmla="*/ 12 w 51"/>
                  <a:gd name="T25" fmla="*/ 10 h 61"/>
                  <a:gd name="T26" fmla="*/ 10 w 51"/>
                  <a:gd name="T27" fmla="*/ 19 h 61"/>
                  <a:gd name="T28" fmla="*/ 4 w 51"/>
                  <a:gd name="T29" fmla="*/ 28 h 61"/>
                  <a:gd name="T30" fmla="*/ 0 w 51"/>
                  <a:gd name="T31" fmla="*/ 30 h 61"/>
                  <a:gd name="T32" fmla="*/ 0 w 51"/>
                  <a:gd name="T33" fmla="*/ 31 h 61"/>
                  <a:gd name="T34" fmla="*/ 8 w 51"/>
                  <a:gd name="T35" fmla="*/ 37 h 61"/>
                  <a:gd name="T36" fmla="*/ 15 w 51"/>
                  <a:gd name="T37" fmla="*/ 41 h 61"/>
                  <a:gd name="T38" fmla="*/ 14 w 51"/>
                  <a:gd name="T39" fmla="*/ 56 h 61"/>
                  <a:gd name="T40" fmla="*/ 13 w 51"/>
                  <a:gd name="T41" fmla="*/ 60 h 61"/>
                  <a:gd name="T42" fmla="*/ 17 w 51"/>
                  <a:gd name="T43" fmla="*/ 61 h 61"/>
                  <a:gd name="T44" fmla="*/ 20 w 51"/>
                  <a:gd name="T45" fmla="*/ 60 h 61"/>
                  <a:gd name="T46" fmla="*/ 27 w 51"/>
                  <a:gd name="T47" fmla="*/ 51 h 61"/>
                  <a:gd name="T48" fmla="*/ 32 w 51"/>
                  <a:gd name="T49" fmla="*/ 43 h 61"/>
                  <a:gd name="T50" fmla="*/ 34 w 51"/>
                  <a:gd name="T51" fmla="*/ 37 h 61"/>
                  <a:gd name="T52" fmla="*/ 35 w 51"/>
                  <a:gd name="T53" fmla="*/ 32 h 61"/>
                  <a:gd name="T54" fmla="*/ 43 w 51"/>
                  <a:gd name="T55" fmla="*/ 28 h 61"/>
                  <a:gd name="T56" fmla="*/ 44 w 51"/>
                  <a:gd name="T57" fmla="*/ 28 h 61"/>
                  <a:gd name="T58" fmla="*/ 44 w 51"/>
                  <a:gd name="T59" fmla="*/ 27 h 61"/>
                  <a:gd name="T60" fmla="*/ 49 w 51"/>
                  <a:gd name="T61" fmla="*/ 22 h 61"/>
                  <a:gd name="T62" fmla="*/ 50 w 51"/>
                  <a:gd name="T63" fmla="*/ 19 h 61"/>
                  <a:gd name="T64" fmla="*/ 51 w 51"/>
                  <a:gd name="T65" fmla="*/ 13 h 61"/>
                  <a:gd name="T66" fmla="*/ 51 w 51"/>
                  <a:gd name="T67" fmla="*/ 13 h 61"/>
                  <a:gd name="T68" fmla="*/ 50 w 51"/>
                  <a:gd name="T6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1">
                    <a:moveTo>
                      <a:pt x="50" y="12"/>
                    </a:moveTo>
                    <a:cubicBezTo>
                      <a:pt x="48" y="12"/>
                      <a:pt x="44" y="14"/>
                      <a:pt x="44" y="15"/>
                    </a:cubicBezTo>
                    <a:cubicBezTo>
                      <a:pt x="43" y="17"/>
                      <a:pt x="41" y="18"/>
                      <a:pt x="40" y="18"/>
                    </a:cubicBezTo>
                    <a:cubicBezTo>
                      <a:pt x="38" y="18"/>
                      <a:pt x="36" y="17"/>
                      <a:pt x="35" y="16"/>
                    </a:cubicBezTo>
                    <a:cubicBezTo>
                      <a:pt x="34" y="16"/>
                      <a:pt x="32" y="15"/>
                      <a:pt x="31" y="15"/>
                    </a:cubicBezTo>
                    <a:cubicBezTo>
                      <a:pt x="26" y="15"/>
                      <a:pt x="22" y="11"/>
                      <a:pt x="22" y="6"/>
                    </a:cubicBezTo>
                    <a:cubicBezTo>
                      <a:pt x="22" y="4"/>
                      <a:pt x="22" y="1"/>
                      <a:pt x="20" y="0"/>
                    </a:cubicBezTo>
                    <a:cubicBezTo>
                      <a:pt x="21" y="1"/>
                      <a:pt x="22" y="3"/>
                      <a:pt x="21" y="5"/>
                    </a:cubicBezTo>
                    <a:cubicBezTo>
                      <a:pt x="20" y="6"/>
                      <a:pt x="19" y="6"/>
                      <a:pt x="18" y="6"/>
                    </a:cubicBezTo>
                    <a:cubicBezTo>
                      <a:pt x="17" y="6"/>
                      <a:pt x="16" y="5"/>
                      <a:pt x="15" y="4"/>
                    </a:cubicBezTo>
                    <a:cubicBezTo>
                      <a:pt x="15" y="4"/>
                      <a:pt x="14" y="3"/>
                      <a:pt x="14" y="3"/>
                    </a:cubicBezTo>
                    <a:cubicBezTo>
                      <a:pt x="14" y="4"/>
                      <a:pt x="13" y="3"/>
                      <a:pt x="13" y="3"/>
                    </a:cubicBezTo>
                    <a:cubicBezTo>
                      <a:pt x="13" y="5"/>
                      <a:pt x="12" y="8"/>
                      <a:pt x="12" y="10"/>
                    </a:cubicBezTo>
                    <a:cubicBezTo>
                      <a:pt x="11" y="13"/>
                      <a:pt x="10" y="16"/>
                      <a:pt x="10" y="19"/>
                    </a:cubicBezTo>
                    <a:cubicBezTo>
                      <a:pt x="10" y="24"/>
                      <a:pt x="7" y="26"/>
                      <a:pt x="4" y="28"/>
                    </a:cubicBezTo>
                    <a:cubicBezTo>
                      <a:pt x="3" y="28"/>
                      <a:pt x="2" y="29"/>
                      <a:pt x="0" y="30"/>
                    </a:cubicBezTo>
                    <a:cubicBezTo>
                      <a:pt x="0" y="31"/>
                      <a:pt x="0" y="31"/>
                      <a:pt x="0" y="31"/>
                    </a:cubicBezTo>
                    <a:cubicBezTo>
                      <a:pt x="1" y="32"/>
                      <a:pt x="5" y="35"/>
                      <a:pt x="8" y="37"/>
                    </a:cubicBezTo>
                    <a:cubicBezTo>
                      <a:pt x="11" y="38"/>
                      <a:pt x="13" y="40"/>
                      <a:pt x="15" y="41"/>
                    </a:cubicBezTo>
                    <a:cubicBezTo>
                      <a:pt x="20" y="45"/>
                      <a:pt x="16" y="52"/>
                      <a:pt x="14" y="56"/>
                    </a:cubicBezTo>
                    <a:cubicBezTo>
                      <a:pt x="14" y="57"/>
                      <a:pt x="13" y="59"/>
                      <a:pt x="13" y="60"/>
                    </a:cubicBezTo>
                    <a:cubicBezTo>
                      <a:pt x="13" y="60"/>
                      <a:pt x="14" y="61"/>
                      <a:pt x="17" y="61"/>
                    </a:cubicBezTo>
                    <a:cubicBezTo>
                      <a:pt x="18" y="61"/>
                      <a:pt x="19" y="61"/>
                      <a:pt x="20" y="60"/>
                    </a:cubicBezTo>
                    <a:cubicBezTo>
                      <a:pt x="23" y="60"/>
                      <a:pt x="25" y="55"/>
                      <a:pt x="27" y="51"/>
                    </a:cubicBezTo>
                    <a:cubicBezTo>
                      <a:pt x="29" y="48"/>
                      <a:pt x="30" y="45"/>
                      <a:pt x="32" y="43"/>
                    </a:cubicBezTo>
                    <a:cubicBezTo>
                      <a:pt x="34" y="42"/>
                      <a:pt x="34" y="40"/>
                      <a:pt x="34" y="37"/>
                    </a:cubicBezTo>
                    <a:cubicBezTo>
                      <a:pt x="34" y="35"/>
                      <a:pt x="34" y="33"/>
                      <a:pt x="35" y="32"/>
                    </a:cubicBezTo>
                    <a:cubicBezTo>
                      <a:pt x="38" y="28"/>
                      <a:pt x="41" y="28"/>
                      <a:pt x="43" y="28"/>
                    </a:cubicBezTo>
                    <a:cubicBezTo>
                      <a:pt x="44" y="28"/>
                      <a:pt x="44" y="28"/>
                      <a:pt x="44" y="28"/>
                    </a:cubicBezTo>
                    <a:cubicBezTo>
                      <a:pt x="44" y="28"/>
                      <a:pt x="44" y="27"/>
                      <a:pt x="44" y="27"/>
                    </a:cubicBezTo>
                    <a:cubicBezTo>
                      <a:pt x="45" y="25"/>
                      <a:pt x="46" y="22"/>
                      <a:pt x="49" y="22"/>
                    </a:cubicBezTo>
                    <a:cubicBezTo>
                      <a:pt x="50" y="21"/>
                      <a:pt x="50" y="20"/>
                      <a:pt x="50" y="19"/>
                    </a:cubicBezTo>
                    <a:cubicBezTo>
                      <a:pt x="50" y="17"/>
                      <a:pt x="50" y="15"/>
                      <a:pt x="51" y="13"/>
                    </a:cubicBezTo>
                    <a:cubicBezTo>
                      <a:pt x="51" y="13"/>
                      <a:pt x="51" y="13"/>
                      <a:pt x="51" y="13"/>
                    </a:cubicBezTo>
                    <a:cubicBezTo>
                      <a:pt x="51" y="13"/>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113"/>
              <p:cNvSpPr>
                <a:spLocks/>
              </p:cNvSpPr>
              <p:nvPr/>
            </p:nvSpPr>
            <p:spPr bwMode="auto">
              <a:xfrm>
                <a:off x="4715" y="2803"/>
                <a:ext cx="79" cy="75"/>
              </a:xfrm>
              <a:custGeom>
                <a:avLst/>
                <a:gdLst>
                  <a:gd name="T0" fmla="*/ 82 w 83"/>
                  <a:gd name="T1" fmla="*/ 4 h 78"/>
                  <a:gd name="T2" fmla="*/ 82 w 83"/>
                  <a:gd name="T3" fmla="*/ 2 h 78"/>
                  <a:gd name="T4" fmla="*/ 78 w 83"/>
                  <a:gd name="T5" fmla="*/ 3 h 78"/>
                  <a:gd name="T6" fmla="*/ 75 w 83"/>
                  <a:gd name="T7" fmla="*/ 5 h 78"/>
                  <a:gd name="T8" fmla="*/ 73 w 83"/>
                  <a:gd name="T9" fmla="*/ 5 h 78"/>
                  <a:gd name="T10" fmla="*/ 68 w 83"/>
                  <a:gd name="T11" fmla="*/ 2 h 78"/>
                  <a:gd name="T12" fmla="*/ 65 w 83"/>
                  <a:gd name="T13" fmla="*/ 0 h 78"/>
                  <a:gd name="T14" fmla="*/ 64 w 83"/>
                  <a:gd name="T15" fmla="*/ 0 h 78"/>
                  <a:gd name="T16" fmla="*/ 62 w 83"/>
                  <a:gd name="T17" fmla="*/ 3 h 78"/>
                  <a:gd name="T18" fmla="*/ 59 w 83"/>
                  <a:gd name="T19" fmla="*/ 10 h 78"/>
                  <a:gd name="T20" fmla="*/ 55 w 83"/>
                  <a:gd name="T21" fmla="*/ 16 h 78"/>
                  <a:gd name="T22" fmla="*/ 50 w 83"/>
                  <a:gd name="T23" fmla="*/ 25 h 78"/>
                  <a:gd name="T24" fmla="*/ 29 w 83"/>
                  <a:gd name="T25" fmla="*/ 39 h 78"/>
                  <a:gd name="T26" fmla="*/ 19 w 83"/>
                  <a:gd name="T27" fmla="*/ 46 h 78"/>
                  <a:gd name="T28" fmla="*/ 11 w 83"/>
                  <a:gd name="T29" fmla="*/ 53 h 78"/>
                  <a:gd name="T30" fmla="*/ 5 w 83"/>
                  <a:gd name="T31" fmla="*/ 58 h 78"/>
                  <a:gd name="T32" fmla="*/ 3 w 83"/>
                  <a:gd name="T33" fmla="*/ 63 h 78"/>
                  <a:gd name="T34" fmla="*/ 2 w 83"/>
                  <a:gd name="T35" fmla="*/ 69 h 78"/>
                  <a:gd name="T36" fmla="*/ 6 w 83"/>
                  <a:gd name="T37" fmla="*/ 71 h 78"/>
                  <a:gd name="T38" fmla="*/ 12 w 83"/>
                  <a:gd name="T39" fmla="*/ 73 h 78"/>
                  <a:gd name="T40" fmla="*/ 15 w 83"/>
                  <a:gd name="T41" fmla="*/ 75 h 78"/>
                  <a:gd name="T42" fmla="*/ 20 w 83"/>
                  <a:gd name="T43" fmla="*/ 77 h 78"/>
                  <a:gd name="T44" fmla="*/ 23 w 83"/>
                  <a:gd name="T45" fmla="*/ 78 h 78"/>
                  <a:gd name="T46" fmla="*/ 38 w 83"/>
                  <a:gd name="T47" fmla="*/ 72 h 78"/>
                  <a:gd name="T48" fmla="*/ 43 w 83"/>
                  <a:gd name="T49" fmla="*/ 63 h 78"/>
                  <a:gd name="T50" fmla="*/ 45 w 83"/>
                  <a:gd name="T51" fmla="*/ 59 h 78"/>
                  <a:gd name="T52" fmla="*/ 48 w 83"/>
                  <a:gd name="T53" fmla="*/ 53 h 78"/>
                  <a:gd name="T54" fmla="*/ 50 w 83"/>
                  <a:gd name="T55" fmla="*/ 48 h 78"/>
                  <a:gd name="T56" fmla="*/ 51 w 83"/>
                  <a:gd name="T57" fmla="*/ 47 h 78"/>
                  <a:gd name="T58" fmla="*/ 65 w 83"/>
                  <a:gd name="T59" fmla="*/ 39 h 78"/>
                  <a:gd name="T60" fmla="*/ 68 w 83"/>
                  <a:gd name="T61" fmla="*/ 39 h 78"/>
                  <a:gd name="T62" fmla="*/ 66 w 83"/>
                  <a:gd name="T63" fmla="*/ 35 h 78"/>
                  <a:gd name="T64" fmla="*/ 71 w 83"/>
                  <a:gd name="T65" fmla="*/ 29 h 78"/>
                  <a:gd name="T66" fmla="*/ 74 w 83"/>
                  <a:gd name="T67" fmla="*/ 24 h 78"/>
                  <a:gd name="T68" fmla="*/ 79 w 83"/>
                  <a:gd name="T69" fmla="*/ 15 h 78"/>
                  <a:gd name="T70" fmla="*/ 83 w 83"/>
                  <a:gd name="T71" fmla="*/ 11 h 78"/>
                  <a:gd name="T72" fmla="*/ 82 w 83"/>
                  <a:gd name="T73"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78">
                    <a:moveTo>
                      <a:pt x="82" y="4"/>
                    </a:moveTo>
                    <a:cubicBezTo>
                      <a:pt x="83" y="3"/>
                      <a:pt x="83" y="3"/>
                      <a:pt x="82" y="2"/>
                    </a:cubicBezTo>
                    <a:cubicBezTo>
                      <a:pt x="81" y="1"/>
                      <a:pt x="80" y="2"/>
                      <a:pt x="78" y="3"/>
                    </a:cubicBezTo>
                    <a:cubicBezTo>
                      <a:pt x="77" y="4"/>
                      <a:pt x="76" y="4"/>
                      <a:pt x="75" y="5"/>
                    </a:cubicBezTo>
                    <a:cubicBezTo>
                      <a:pt x="74" y="5"/>
                      <a:pt x="74" y="5"/>
                      <a:pt x="73" y="5"/>
                    </a:cubicBezTo>
                    <a:cubicBezTo>
                      <a:pt x="71" y="5"/>
                      <a:pt x="69" y="4"/>
                      <a:pt x="68" y="2"/>
                    </a:cubicBezTo>
                    <a:cubicBezTo>
                      <a:pt x="67" y="1"/>
                      <a:pt x="66" y="0"/>
                      <a:pt x="65" y="0"/>
                    </a:cubicBezTo>
                    <a:cubicBezTo>
                      <a:pt x="65" y="0"/>
                      <a:pt x="65" y="0"/>
                      <a:pt x="64" y="0"/>
                    </a:cubicBezTo>
                    <a:cubicBezTo>
                      <a:pt x="63" y="2"/>
                      <a:pt x="63" y="2"/>
                      <a:pt x="62" y="3"/>
                    </a:cubicBezTo>
                    <a:cubicBezTo>
                      <a:pt x="62" y="5"/>
                      <a:pt x="62" y="7"/>
                      <a:pt x="59" y="10"/>
                    </a:cubicBezTo>
                    <a:cubicBezTo>
                      <a:pt x="56" y="12"/>
                      <a:pt x="56" y="13"/>
                      <a:pt x="55" y="16"/>
                    </a:cubicBezTo>
                    <a:cubicBezTo>
                      <a:pt x="54" y="18"/>
                      <a:pt x="53" y="21"/>
                      <a:pt x="50" y="25"/>
                    </a:cubicBezTo>
                    <a:cubicBezTo>
                      <a:pt x="46" y="31"/>
                      <a:pt x="37" y="36"/>
                      <a:pt x="29" y="39"/>
                    </a:cubicBezTo>
                    <a:cubicBezTo>
                      <a:pt x="25" y="42"/>
                      <a:pt x="20" y="44"/>
                      <a:pt x="19" y="46"/>
                    </a:cubicBezTo>
                    <a:cubicBezTo>
                      <a:pt x="17" y="49"/>
                      <a:pt x="14" y="51"/>
                      <a:pt x="11" y="53"/>
                    </a:cubicBezTo>
                    <a:cubicBezTo>
                      <a:pt x="8" y="55"/>
                      <a:pt x="5" y="57"/>
                      <a:pt x="5" y="58"/>
                    </a:cubicBezTo>
                    <a:cubicBezTo>
                      <a:pt x="5" y="60"/>
                      <a:pt x="4" y="62"/>
                      <a:pt x="3" y="63"/>
                    </a:cubicBezTo>
                    <a:cubicBezTo>
                      <a:pt x="1" y="66"/>
                      <a:pt x="0" y="67"/>
                      <a:pt x="2" y="69"/>
                    </a:cubicBezTo>
                    <a:cubicBezTo>
                      <a:pt x="3" y="71"/>
                      <a:pt x="4" y="71"/>
                      <a:pt x="6" y="71"/>
                    </a:cubicBezTo>
                    <a:cubicBezTo>
                      <a:pt x="7" y="71"/>
                      <a:pt x="10" y="71"/>
                      <a:pt x="12" y="73"/>
                    </a:cubicBezTo>
                    <a:cubicBezTo>
                      <a:pt x="13" y="75"/>
                      <a:pt x="14" y="75"/>
                      <a:pt x="15" y="75"/>
                    </a:cubicBezTo>
                    <a:cubicBezTo>
                      <a:pt x="16" y="75"/>
                      <a:pt x="19" y="75"/>
                      <a:pt x="20" y="77"/>
                    </a:cubicBezTo>
                    <a:cubicBezTo>
                      <a:pt x="20" y="77"/>
                      <a:pt x="21" y="78"/>
                      <a:pt x="23" y="78"/>
                    </a:cubicBezTo>
                    <a:cubicBezTo>
                      <a:pt x="27" y="78"/>
                      <a:pt x="33" y="76"/>
                      <a:pt x="38" y="72"/>
                    </a:cubicBezTo>
                    <a:cubicBezTo>
                      <a:pt x="42" y="68"/>
                      <a:pt x="42" y="65"/>
                      <a:pt x="43" y="63"/>
                    </a:cubicBezTo>
                    <a:cubicBezTo>
                      <a:pt x="43" y="62"/>
                      <a:pt x="43" y="60"/>
                      <a:pt x="45" y="59"/>
                    </a:cubicBezTo>
                    <a:cubicBezTo>
                      <a:pt x="47" y="58"/>
                      <a:pt x="48" y="55"/>
                      <a:pt x="48" y="53"/>
                    </a:cubicBezTo>
                    <a:cubicBezTo>
                      <a:pt x="49" y="51"/>
                      <a:pt x="50" y="49"/>
                      <a:pt x="50" y="48"/>
                    </a:cubicBezTo>
                    <a:cubicBezTo>
                      <a:pt x="51" y="47"/>
                      <a:pt x="51" y="47"/>
                      <a:pt x="51" y="47"/>
                    </a:cubicBezTo>
                    <a:cubicBezTo>
                      <a:pt x="53" y="43"/>
                      <a:pt x="55" y="39"/>
                      <a:pt x="65" y="39"/>
                    </a:cubicBezTo>
                    <a:cubicBezTo>
                      <a:pt x="66" y="39"/>
                      <a:pt x="67" y="39"/>
                      <a:pt x="68" y="39"/>
                    </a:cubicBezTo>
                    <a:cubicBezTo>
                      <a:pt x="67" y="38"/>
                      <a:pt x="67" y="37"/>
                      <a:pt x="66" y="35"/>
                    </a:cubicBezTo>
                    <a:cubicBezTo>
                      <a:pt x="66" y="32"/>
                      <a:pt x="69" y="30"/>
                      <a:pt x="71" y="29"/>
                    </a:cubicBezTo>
                    <a:cubicBezTo>
                      <a:pt x="73" y="27"/>
                      <a:pt x="74" y="26"/>
                      <a:pt x="74" y="24"/>
                    </a:cubicBezTo>
                    <a:cubicBezTo>
                      <a:pt x="74" y="21"/>
                      <a:pt x="77" y="18"/>
                      <a:pt x="79" y="15"/>
                    </a:cubicBezTo>
                    <a:cubicBezTo>
                      <a:pt x="81" y="14"/>
                      <a:pt x="83" y="12"/>
                      <a:pt x="83" y="11"/>
                    </a:cubicBezTo>
                    <a:cubicBezTo>
                      <a:pt x="81" y="8"/>
                      <a:pt x="82" y="6"/>
                      <a:pt x="8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1116"/>
            <p:cNvGrpSpPr>
              <a:grpSpLocks noChangeAspect="1"/>
            </p:cNvGrpSpPr>
            <p:nvPr/>
          </p:nvGrpSpPr>
          <p:grpSpPr bwMode="auto">
            <a:xfrm>
              <a:off x="6457915" y="2602602"/>
              <a:ext cx="3250335" cy="2285876"/>
              <a:chOff x="3564" y="1150"/>
              <a:chExt cx="1749" cy="1271"/>
            </a:xfrm>
            <a:grpFill/>
          </p:grpSpPr>
          <p:sp>
            <p:nvSpPr>
              <p:cNvPr id="1112"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3"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4"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5"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6"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7"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8"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9"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2"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1161"/>
            <p:cNvGrpSpPr>
              <a:grpSpLocks noChangeAspect="1"/>
            </p:cNvGrpSpPr>
            <p:nvPr/>
          </p:nvGrpSpPr>
          <p:grpSpPr bwMode="auto">
            <a:xfrm>
              <a:off x="6589413" y="3754412"/>
              <a:ext cx="867871" cy="701411"/>
              <a:chOff x="3077" y="2363"/>
              <a:chExt cx="467" cy="390"/>
            </a:xfrm>
            <a:grpFill/>
          </p:grpSpPr>
          <p:sp>
            <p:nvSpPr>
              <p:cNvPr id="1091" name="Freeform 1162"/>
              <p:cNvSpPr>
                <a:spLocks/>
              </p:cNvSpPr>
              <p:nvPr/>
            </p:nvSpPr>
            <p:spPr bwMode="auto">
              <a:xfrm>
                <a:off x="3088" y="2500"/>
                <a:ext cx="10" cy="17"/>
              </a:xfrm>
              <a:custGeom>
                <a:avLst/>
                <a:gdLst>
                  <a:gd name="T0" fmla="*/ 3 w 11"/>
                  <a:gd name="T1" fmla="*/ 15 h 17"/>
                  <a:gd name="T2" fmla="*/ 3 w 11"/>
                  <a:gd name="T3" fmla="*/ 14 h 17"/>
                  <a:gd name="T4" fmla="*/ 4 w 11"/>
                  <a:gd name="T5" fmla="*/ 13 h 17"/>
                  <a:gd name="T6" fmla="*/ 5 w 11"/>
                  <a:gd name="T7" fmla="*/ 12 h 17"/>
                  <a:gd name="T8" fmla="*/ 5 w 11"/>
                  <a:gd name="T9" fmla="*/ 11 h 17"/>
                  <a:gd name="T10" fmla="*/ 6 w 11"/>
                  <a:gd name="T11" fmla="*/ 10 h 17"/>
                  <a:gd name="T12" fmla="*/ 6 w 11"/>
                  <a:gd name="T13" fmla="*/ 10 h 17"/>
                  <a:gd name="T14" fmla="*/ 7 w 11"/>
                  <a:gd name="T15" fmla="*/ 9 h 17"/>
                  <a:gd name="T16" fmla="*/ 7 w 11"/>
                  <a:gd name="T17" fmla="*/ 8 h 17"/>
                  <a:gd name="T18" fmla="*/ 8 w 11"/>
                  <a:gd name="T19" fmla="*/ 8 h 17"/>
                  <a:gd name="T20" fmla="*/ 8 w 11"/>
                  <a:gd name="T21" fmla="*/ 7 h 17"/>
                  <a:gd name="T22" fmla="*/ 9 w 11"/>
                  <a:gd name="T23" fmla="*/ 6 h 17"/>
                  <a:gd name="T24" fmla="*/ 10 w 11"/>
                  <a:gd name="T25" fmla="*/ 6 h 17"/>
                  <a:gd name="T26" fmla="*/ 10 w 11"/>
                  <a:gd name="T27" fmla="*/ 5 h 17"/>
                  <a:gd name="T28" fmla="*/ 11 w 11"/>
                  <a:gd name="T29" fmla="*/ 3 h 17"/>
                  <a:gd name="T30" fmla="*/ 10 w 11"/>
                  <a:gd name="T31" fmla="*/ 2 h 17"/>
                  <a:gd name="T32" fmla="*/ 10 w 11"/>
                  <a:gd name="T33" fmla="*/ 2 h 17"/>
                  <a:gd name="T34" fmla="*/ 10 w 11"/>
                  <a:gd name="T35" fmla="*/ 1 h 17"/>
                  <a:gd name="T36" fmla="*/ 9 w 11"/>
                  <a:gd name="T37" fmla="*/ 1 h 17"/>
                  <a:gd name="T38" fmla="*/ 9 w 11"/>
                  <a:gd name="T39" fmla="*/ 1 h 17"/>
                  <a:gd name="T40" fmla="*/ 8 w 11"/>
                  <a:gd name="T41" fmla="*/ 1 h 17"/>
                  <a:gd name="T42" fmla="*/ 8 w 11"/>
                  <a:gd name="T43" fmla="*/ 1 h 17"/>
                  <a:gd name="T44" fmla="*/ 7 w 11"/>
                  <a:gd name="T45" fmla="*/ 0 h 17"/>
                  <a:gd name="T46" fmla="*/ 7 w 11"/>
                  <a:gd name="T47" fmla="*/ 0 h 17"/>
                  <a:gd name="T48" fmla="*/ 3 w 11"/>
                  <a:gd name="T49" fmla="*/ 10 h 17"/>
                  <a:gd name="T50" fmla="*/ 0 w 11"/>
                  <a:gd name="T51" fmla="*/ 16 h 17"/>
                  <a:gd name="T52" fmla="*/ 2 w 11"/>
                  <a:gd name="T53" fmla="*/ 17 h 17"/>
                  <a:gd name="T54" fmla="*/ 2 w 11"/>
                  <a:gd name="T55" fmla="*/ 16 h 17"/>
                  <a:gd name="T56" fmla="*/ 2 w 11"/>
                  <a:gd name="T57" fmla="*/ 16 h 17"/>
                  <a:gd name="T58" fmla="*/ 3 w 11"/>
                  <a:gd name="T5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3" y="15"/>
                    </a:moveTo>
                    <a:cubicBezTo>
                      <a:pt x="3" y="14"/>
                      <a:pt x="3" y="14"/>
                      <a:pt x="3" y="14"/>
                    </a:cubicBezTo>
                    <a:cubicBezTo>
                      <a:pt x="4" y="13"/>
                      <a:pt x="4" y="13"/>
                      <a:pt x="4" y="13"/>
                    </a:cubicBezTo>
                    <a:cubicBezTo>
                      <a:pt x="4" y="13"/>
                      <a:pt x="4" y="12"/>
                      <a:pt x="5" y="12"/>
                    </a:cubicBezTo>
                    <a:cubicBezTo>
                      <a:pt x="5" y="12"/>
                      <a:pt x="5" y="11"/>
                      <a:pt x="5" y="11"/>
                    </a:cubicBezTo>
                    <a:cubicBezTo>
                      <a:pt x="5" y="11"/>
                      <a:pt x="6" y="11"/>
                      <a:pt x="6" y="10"/>
                    </a:cubicBezTo>
                    <a:cubicBezTo>
                      <a:pt x="6" y="10"/>
                      <a:pt x="6" y="10"/>
                      <a:pt x="6" y="10"/>
                    </a:cubicBezTo>
                    <a:cubicBezTo>
                      <a:pt x="6" y="9"/>
                      <a:pt x="7" y="9"/>
                      <a:pt x="7" y="9"/>
                    </a:cubicBezTo>
                    <a:cubicBezTo>
                      <a:pt x="7" y="9"/>
                      <a:pt x="7" y="8"/>
                      <a:pt x="7" y="8"/>
                    </a:cubicBezTo>
                    <a:cubicBezTo>
                      <a:pt x="8" y="8"/>
                      <a:pt x="8" y="8"/>
                      <a:pt x="8" y="8"/>
                    </a:cubicBezTo>
                    <a:cubicBezTo>
                      <a:pt x="8" y="7"/>
                      <a:pt x="8" y="7"/>
                      <a:pt x="8" y="7"/>
                    </a:cubicBezTo>
                    <a:cubicBezTo>
                      <a:pt x="9" y="7"/>
                      <a:pt x="9" y="7"/>
                      <a:pt x="9" y="6"/>
                    </a:cubicBezTo>
                    <a:cubicBezTo>
                      <a:pt x="9" y="6"/>
                      <a:pt x="9" y="6"/>
                      <a:pt x="10" y="6"/>
                    </a:cubicBezTo>
                    <a:cubicBezTo>
                      <a:pt x="10" y="6"/>
                      <a:pt x="10" y="5"/>
                      <a:pt x="10" y="5"/>
                    </a:cubicBezTo>
                    <a:cubicBezTo>
                      <a:pt x="10" y="5"/>
                      <a:pt x="11" y="4"/>
                      <a:pt x="11" y="3"/>
                    </a:cubicBezTo>
                    <a:cubicBezTo>
                      <a:pt x="11" y="3"/>
                      <a:pt x="10" y="3"/>
                      <a:pt x="10" y="2"/>
                    </a:cubicBezTo>
                    <a:cubicBezTo>
                      <a:pt x="10" y="2"/>
                      <a:pt x="10" y="2"/>
                      <a:pt x="10" y="2"/>
                    </a:cubicBezTo>
                    <a:cubicBezTo>
                      <a:pt x="10" y="2"/>
                      <a:pt x="10" y="2"/>
                      <a:pt x="10" y="1"/>
                    </a:cubicBezTo>
                    <a:cubicBezTo>
                      <a:pt x="10" y="1"/>
                      <a:pt x="10" y="1"/>
                      <a:pt x="9" y="1"/>
                    </a:cubicBezTo>
                    <a:cubicBezTo>
                      <a:pt x="9" y="1"/>
                      <a:pt x="9" y="1"/>
                      <a:pt x="9" y="1"/>
                    </a:cubicBezTo>
                    <a:cubicBezTo>
                      <a:pt x="9" y="1"/>
                      <a:pt x="9" y="1"/>
                      <a:pt x="8" y="1"/>
                    </a:cubicBezTo>
                    <a:cubicBezTo>
                      <a:pt x="8" y="1"/>
                      <a:pt x="8" y="1"/>
                      <a:pt x="8" y="1"/>
                    </a:cubicBezTo>
                    <a:cubicBezTo>
                      <a:pt x="8" y="1"/>
                      <a:pt x="7" y="0"/>
                      <a:pt x="7" y="0"/>
                    </a:cubicBezTo>
                    <a:cubicBezTo>
                      <a:pt x="7" y="0"/>
                      <a:pt x="7" y="0"/>
                      <a:pt x="7" y="0"/>
                    </a:cubicBezTo>
                    <a:cubicBezTo>
                      <a:pt x="7" y="3"/>
                      <a:pt x="5" y="6"/>
                      <a:pt x="3" y="10"/>
                    </a:cubicBezTo>
                    <a:cubicBezTo>
                      <a:pt x="2" y="12"/>
                      <a:pt x="1" y="14"/>
                      <a:pt x="0" y="16"/>
                    </a:cubicBezTo>
                    <a:cubicBezTo>
                      <a:pt x="2" y="17"/>
                      <a:pt x="2" y="17"/>
                      <a:pt x="2" y="17"/>
                    </a:cubicBezTo>
                    <a:cubicBezTo>
                      <a:pt x="2" y="16"/>
                      <a:pt x="2" y="16"/>
                      <a:pt x="2" y="16"/>
                    </a:cubicBezTo>
                    <a:cubicBezTo>
                      <a:pt x="2" y="16"/>
                      <a:pt x="2" y="16"/>
                      <a:pt x="2" y="16"/>
                    </a:cubicBezTo>
                    <a:cubicBezTo>
                      <a:pt x="2"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2" name="Freeform 1163"/>
              <p:cNvSpPr>
                <a:spLocks/>
              </p:cNvSpPr>
              <p:nvPr/>
            </p:nvSpPr>
            <p:spPr bwMode="auto">
              <a:xfrm>
                <a:off x="3092" y="2471"/>
                <a:ext cx="67" cy="54"/>
              </a:xfrm>
              <a:custGeom>
                <a:avLst/>
                <a:gdLst>
                  <a:gd name="T0" fmla="*/ 1 w 70"/>
                  <a:gd name="T1" fmla="*/ 53 h 57"/>
                  <a:gd name="T2" fmla="*/ 19 w 70"/>
                  <a:gd name="T3" fmla="*/ 52 h 57"/>
                  <a:gd name="T4" fmla="*/ 33 w 70"/>
                  <a:gd name="T5" fmla="*/ 45 h 57"/>
                  <a:gd name="T6" fmla="*/ 57 w 70"/>
                  <a:gd name="T7" fmla="*/ 33 h 57"/>
                  <a:gd name="T8" fmla="*/ 60 w 70"/>
                  <a:gd name="T9" fmla="*/ 17 h 57"/>
                  <a:gd name="T10" fmla="*/ 59 w 70"/>
                  <a:gd name="T11" fmla="*/ 9 h 57"/>
                  <a:gd name="T12" fmla="*/ 65 w 70"/>
                  <a:gd name="T13" fmla="*/ 3 h 57"/>
                  <a:gd name="T14" fmla="*/ 67 w 70"/>
                  <a:gd name="T15" fmla="*/ 2 h 57"/>
                  <a:gd name="T16" fmla="*/ 70 w 70"/>
                  <a:gd name="T17" fmla="*/ 0 h 57"/>
                  <a:gd name="T18" fmla="*/ 69 w 70"/>
                  <a:gd name="T19" fmla="*/ 0 h 57"/>
                  <a:gd name="T20" fmla="*/ 68 w 70"/>
                  <a:gd name="T21" fmla="*/ 1 h 57"/>
                  <a:gd name="T22" fmla="*/ 67 w 70"/>
                  <a:gd name="T23" fmla="*/ 1 h 57"/>
                  <a:gd name="T24" fmla="*/ 52 w 70"/>
                  <a:gd name="T25" fmla="*/ 3 h 57"/>
                  <a:gd name="T26" fmla="*/ 37 w 70"/>
                  <a:gd name="T27" fmla="*/ 6 h 57"/>
                  <a:gd name="T28" fmla="*/ 28 w 70"/>
                  <a:gd name="T29" fmla="*/ 5 h 57"/>
                  <a:gd name="T30" fmla="*/ 27 w 70"/>
                  <a:gd name="T31" fmla="*/ 5 h 57"/>
                  <a:gd name="T32" fmla="*/ 22 w 70"/>
                  <a:gd name="T33" fmla="*/ 7 h 57"/>
                  <a:gd name="T34" fmla="*/ 11 w 70"/>
                  <a:gd name="T35" fmla="*/ 6 h 57"/>
                  <a:gd name="T36" fmla="*/ 10 w 70"/>
                  <a:gd name="T37" fmla="*/ 8 h 57"/>
                  <a:gd name="T38" fmla="*/ 10 w 70"/>
                  <a:gd name="T39" fmla="*/ 10 h 57"/>
                  <a:gd name="T40" fmla="*/ 10 w 70"/>
                  <a:gd name="T41" fmla="*/ 11 h 57"/>
                  <a:gd name="T42" fmla="*/ 9 w 70"/>
                  <a:gd name="T43" fmla="*/ 12 h 57"/>
                  <a:gd name="T44" fmla="*/ 9 w 70"/>
                  <a:gd name="T45" fmla="*/ 13 h 57"/>
                  <a:gd name="T46" fmla="*/ 8 w 70"/>
                  <a:gd name="T47" fmla="*/ 15 h 57"/>
                  <a:gd name="T48" fmla="*/ 6 w 70"/>
                  <a:gd name="T49" fmla="*/ 16 h 57"/>
                  <a:gd name="T50" fmla="*/ 5 w 70"/>
                  <a:gd name="T51" fmla="*/ 17 h 57"/>
                  <a:gd name="T52" fmla="*/ 3 w 70"/>
                  <a:gd name="T53" fmla="*/ 17 h 57"/>
                  <a:gd name="T54" fmla="*/ 3 w 70"/>
                  <a:gd name="T55" fmla="*/ 27 h 57"/>
                  <a:gd name="T56" fmla="*/ 3 w 70"/>
                  <a:gd name="T57" fmla="*/ 28 h 57"/>
                  <a:gd name="T58" fmla="*/ 5 w 70"/>
                  <a:gd name="T59" fmla="*/ 28 h 57"/>
                  <a:gd name="T60" fmla="*/ 6 w 70"/>
                  <a:gd name="T61" fmla="*/ 28 h 57"/>
                  <a:gd name="T62" fmla="*/ 7 w 70"/>
                  <a:gd name="T63" fmla="*/ 29 h 57"/>
                  <a:gd name="T64" fmla="*/ 8 w 70"/>
                  <a:gd name="T65" fmla="*/ 30 h 57"/>
                  <a:gd name="T66" fmla="*/ 8 w 70"/>
                  <a:gd name="T67" fmla="*/ 30 h 57"/>
                  <a:gd name="T68" fmla="*/ 9 w 70"/>
                  <a:gd name="T69" fmla="*/ 31 h 57"/>
                  <a:gd name="T70" fmla="*/ 9 w 70"/>
                  <a:gd name="T71" fmla="*/ 32 h 57"/>
                  <a:gd name="T72" fmla="*/ 7 w 70"/>
                  <a:gd name="T73" fmla="*/ 40 h 57"/>
                  <a:gd name="T74" fmla="*/ 6 w 70"/>
                  <a:gd name="T75" fmla="*/ 41 h 57"/>
                  <a:gd name="T76" fmla="*/ 5 w 70"/>
                  <a:gd name="T77" fmla="*/ 42 h 57"/>
                  <a:gd name="T78" fmla="*/ 4 w 70"/>
                  <a:gd name="T79" fmla="*/ 44 h 57"/>
                  <a:gd name="T80" fmla="*/ 3 w 70"/>
                  <a:gd name="T81" fmla="*/ 45 h 57"/>
                  <a:gd name="T82" fmla="*/ 2 w 70"/>
                  <a:gd name="T83" fmla="*/ 47 h 57"/>
                  <a:gd name="T84" fmla="*/ 0 w 70"/>
                  <a:gd name="T85" fmla="*/ 49 h 57"/>
                  <a:gd name="T86" fmla="*/ 0 w 70"/>
                  <a:gd name="T8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57">
                    <a:moveTo>
                      <a:pt x="0" y="50"/>
                    </a:moveTo>
                    <a:cubicBezTo>
                      <a:pt x="1" y="53"/>
                      <a:pt x="1" y="53"/>
                      <a:pt x="1" y="53"/>
                    </a:cubicBezTo>
                    <a:cubicBezTo>
                      <a:pt x="9" y="57"/>
                      <a:pt x="9" y="57"/>
                      <a:pt x="9" y="57"/>
                    </a:cubicBezTo>
                    <a:cubicBezTo>
                      <a:pt x="11" y="56"/>
                      <a:pt x="17" y="52"/>
                      <a:pt x="19" y="52"/>
                    </a:cubicBezTo>
                    <a:cubicBezTo>
                      <a:pt x="20" y="52"/>
                      <a:pt x="20" y="52"/>
                      <a:pt x="20" y="52"/>
                    </a:cubicBezTo>
                    <a:cubicBezTo>
                      <a:pt x="21" y="51"/>
                      <a:pt x="24" y="50"/>
                      <a:pt x="33" y="45"/>
                    </a:cubicBezTo>
                    <a:cubicBezTo>
                      <a:pt x="34" y="45"/>
                      <a:pt x="34" y="45"/>
                      <a:pt x="34" y="45"/>
                    </a:cubicBezTo>
                    <a:cubicBezTo>
                      <a:pt x="44" y="40"/>
                      <a:pt x="55" y="34"/>
                      <a:pt x="57" y="33"/>
                    </a:cubicBezTo>
                    <a:cubicBezTo>
                      <a:pt x="58" y="31"/>
                      <a:pt x="59" y="29"/>
                      <a:pt x="59" y="28"/>
                    </a:cubicBezTo>
                    <a:cubicBezTo>
                      <a:pt x="59" y="26"/>
                      <a:pt x="58" y="21"/>
                      <a:pt x="60" y="17"/>
                    </a:cubicBezTo>
                    <a:cubicBezTo>
                      <a:pt x="61" y="17"/>
                      <a:pt x="60" y="16"/>
                      <a:pt x="60" y="15"/>
                    </a:cubicBezTo>
                    <a:cubicBezTo>
                      <a:pt x="59" y="14"/>
                      <a:pt x="58" y="11"/>
                      <a:pt x="59" y="9"/>
                    </a:cubicBezTo>
                    <a:cubicBezTo>
                      <a:pt x="60" y="6"/>
                      <a:pt x="63" y="4"/>
                      <a:pt x="65" y="3"/>
                    </a:cubicBezTo>
                    <a:cubicBezTo>
                      <a:pt x="65" y="3"/>
                      <a:pt x="65" y="3"/>
                      <a:pt x="65" y="3"/>
                    </a:cubicBezTo>
                    <a:cubicBezTo>
                      <a:pt x="65" y="3"/>
                      <a:pt x="66" y="3"/>
                      <a:pt x="66" y="3"/>
                    </a:cubicBezTo>
                    <a:cubicBezTo>
                      <a:pt x="66" y="3"/>
                      <a:pt x="67" y="2"/>
                      <a:pt x="67" y="2"/>
                    </a:cubicBezTo>
                    <a:cubicBezTo>
                      <a:pt x="70" y="0"/>
                      <a:pt x="70" y="0"/>
                      <a:pt x="70" y="0"/>
                    </a:cubicBezTo>
                    <a:cubicBezTo>
                      <a:pt x="70" y="0"/>
                      <a:pt x="70" y="0"/>
                      <a:pt x="70" y="0"/>
                    </a:cubicBezTo>
                    <a:cubicBezTo>
                      <a:pt x="70" y="0"/>
                      <a:pt x="70" y="0"/>
                      <a:pt x="70" y="0"/>
                    </a:cubicBezTo>
                    <a:cubicBezTo>
                      <a:pt x="70" y="0"/>
                      <a:pt x="69" y="0"/>
                      <a:pt x="69" y="0"/>
                    </a:cubicBezTo>
                    <a:cubicBezTo>
                      <a:pt x="69" y="0"/>
                      <a:pt x="69" y="0"/>
                      <a:pt x="69" y="0"/>
                    </a:cubicBezTo>
                    <a:cubicBezTo>
                      <a:pt x="68" y="0"/>
                      <a:pt x="68" y="1"/>
                      <a:pt x="68" y="1"/>
                    </a:cubicBezTo>
                    <a:cubicBezTo>
                      <a:pt x="68" y="1"/>
                      <a:pt x="68" y="1"/>
                      <a:pt x="67" y="1"/>
                    </a:cubicBezTo>
                    <a:cubicBezTo>
                      <a:pt x="67" y="1"/>
                      <a:pt x="67" y="1"/>
                      <a:pt x="67" y="1"/>
                    </a:cubicBezTo>
                    <a:cubicBezTo>
                      <a:pt x="65" y="1"/>
                      <a:pt x="61" y="2"/>
                      <a:pt x="58" y="2"/>
                    </a:cubicBezTo>
                    <a:cubicBezTo>
                      <a:pt x="55" y="1"/>
                      <a:pt x="54" y="2"/>
                      <a:pt x="52" y="3"/>
                    </a:cubicBezTo>
                    <a:cubicBezTo>
                      <a:pt x="49" y="5"/>
                      <a:pt x="47" y="6"/>
                      <a:pt x="43" y="6"/>
                    </a:cubicBezTo>
                    <a:cubicBezTo>
                      <a:pt x="40" y="6"/>
                      <a:pt x="38" y="6"/>
                      <a:pt x="37" y="6"/>
                    </a:cubicBezTo>
                    <a:cubicBezTo>
                      <a:pt x="35" y="7"/>
                      <a:pt x="34" y="7"/>
                      <a:pt x="33" y="7"/>
                    </a:cubicBezTo>
                    <a:cubicBezTo>
                      <a:pt x="32" y="7"/>
                      <a:pt x="30" y="7"/>
                      <a:pt x="28" y="5"/>
                    </a:cubicBezTo>
                    <a:cubicBezTo>
                      <a:pt x="28" y="4"/>
                      <a:pt x="28" y="4"/>
                      <a:pt x="28" y="4"/>
                    </a:cubicBezTo>
                    <a:cubicBezTo>
                      <a:pt x="28" y="4"/>
                      <a:pt x="27" y="5"/>
                      <a:pt x="27" y="5"/>
                    </a:cubicBezTo>
                    <a:cubicBezTo>
                      <a:pt x="26" y="6"/>
                      <a:pt x="25" y="6"/>
                      <a:pt x="24" y="7"/>
                    </a:cubicBezTo>
                    <a:cubicBezTo>
                      <a:pt x="23" y="7"/>
                      <a:pt x="22" y="7"/>
                      <a:pt x="22" y="7"/>
                    </a:cubicBezTo>
                    <a:cubicBezTo>
                      <a:pt x="22" y="8"/>
                      <a:pt x="22" y="8"/>
                      <a:pt x="21" y="8"/>
                    </a:cubicBezTo>
                    <a:cubicBezTo>
                      <a:pt x="17" y="9"/>
                      <a:pt x="14" y="9"/>
                      <a:pt x="11" y="6"/>
                    </a:cubicBezTo>
                    <a:cubicBezTo>
                      <a:pt x="11" y="6"/>
                      <a:pt x="11" y="6"/>
                      <a:pt x="11" y="6"/>
                    </a:cubicBezTo>
                    <a:cubicBezTo>
                      <a:pt x="11" y="6"/>
                      <a:pt x="10" y="7"/>
                      <a:pt x="10" y="8"/>
                    </a:cubicBezTo>
                    <a:cubicBezTo>
                      <a:pt x="10" y="8"/>
                      <a:pt x="10" y="9"/>
                      <a:pt x="10" y="9"/>
                    </a:cubicBezTo>
                    <a:cubicBezTo>
                      <a:pt x="10" y="9"/>
                      <a:pt x="10" y="9"/>
                      <a:pt x="10" y="10"/>
                    </a:cubicBezTo>
                    <a:cubicBezTo>
                      <a:pt x="10" y="10"/>
                      <a:pt x="10" y="10"/>
                      <a:pt x="10" y="10"/>
                    </a:cubicBezTo>
                    <a:cubicBezTo>
                      <a:pt x="10" y="10"/>
                      <a:pt x="10" y="11"/>
                      <a:pt x="10" y="11"/>
                    </a:cubicBezTo>
                    <a:cubicBezTo>
                      <a:pt x="10" y="11"/>
                      <a:pt x="10" y="11"/>
                      <a:pt x="10" y="11"/>
                    </a:cubicBezTo>
                    <a:cubicBezTo>
                      <a:pt x="9" y="12"/>
                      <a:pt x="9" y="12"/>
                      <a:pt x="9" y="12"/>
                    </a:cubicBezTo>
                    <a:cubicBezTo>
                      <a:pt x="9" y="12"/>
                      <a:pt x="9" y="13"/>
                      <a:pt x="9" y="13"/>
                    </a:cubicBezTo>
                    <a:cubicBezTo>
                      <a:pt x="9" y="13"/>
                      <a:pt x="9" y="13"/>
                      <a:pt x="9" y="13"/>
                    </a:cubicBezTo>
                    <a:cubicBezTo>
                      <a:pt x="9" y="14"/>
                      <a:pt x="8" y="14"/>
                      <a:pt x="8" y="14"/>
                    </a:cubicBezTo>
                    <a:cubicBezTo>
                      <a:pt x="8" y="14"/>
                      <a:pt x="8" y="14"/>
                      <a:pt x="8" y="15"/>
                    </a:cubicBezTo>
                    <a:cubicBezTo>
                      <a:pt x="8" y="15"/>
                      <a:pt x="7" y="15"/>
                      <a:pt x="7" y="15"/>
                    </a:cubicBezTo>
                    <a:cubicBezTo>
                      <a:pt x="7" y="15"/>
                      <a:pt x="7" y="16"/>
                      <a:pt x="6" y="16"/>
                    </a:cubicBezTo>
                    <a:cubicBezTo>
                      <a:pt x="6" y="16"/>
                      <a:pt x="6" y="16"/>
                      <a:pt x="6" y="16"/>
                    </a:cubicBezTo>
                    <a:cubicBezTo>
                      <a:pt x="5" y="16"/>
                      <a:pt x="5" y="16"/>
                      <a:pt x="5" y="17"/>
                    </a:cubicBezTo>
                    <a:cubicBezTo>
                      <a:pt x="4" y="17"/>
                      <a:pt x="4" y="17"/>
                      <a:pt x="4" y="17"/>
                    </a:cubicBezTo>
                    <a:cubicBezTo>
                      <a:pt x="4" y="17"/>
                      <a:pt x="3" y="17"/>
                      <a:pt x="3" y="17"/>
                    </a:cubicBezTo>
                    <a:cubicBezTo>
                      <a:pt x="3" y="18"/>
                      <a:pt x="3" y="19"/>
                      <a:pt x="3" y="20"/>
                    </a:cubicBezTo>
                    <a:cubicBezTo>
                      <a:pt x="5" y="22"/>
                      <a:pt x="4" y="25"/>
                      <a:pt x="3" y="27"/>
                    </a:cubicBezTo>
                    <a:cubicBezTo>
                      <a:pt x="3" y="27"/>
                      <a:pt x="3" y="27"/>
                      <a:pt x="3" y="28"/>
                    </a:cubicBezTo>
                    <a:cubicBezTo>
                      <a:pt x="3" y="28"/>
                      <a:pt x="3" y="28"/>
                      <a:pt x="3" y="28"/>
                    </a:cubicBezTo>
                    <a:cubicBezTo>
                      <a:pt x="3" y="28"/>
                      <a:pt x="3" y="28"/>
                      <a:pt x="3" y="28"/>
                    </a:cubicBezTo>
                    <a:cubicBezTo>
                      <a:pt x="4" y="28"/>
                      <a:pt x="4" y="28"/>
                      <a:pt x="5" y="28"/>
                    </a:cubicBezTo>
                    <a:cubicBezTo>
                      <a:pt x="5" y="28"/>
                      <a:pt x="5" y="28"/>
                      <a:pt x="5" y="28"/>
                    </a:cubicBezTo>
                    <a:cubicBezTo>
                      <a:pt x="5" y="28"/>
                      <a:pt x="6" y="28"/>
                      <a:pt x="6" y="28"/>
                    </a:cubicBezTo>
                    <a:cubicBezTo>
                      <a:pt x="6" y="28"/>
                      <a:pt x="6" y="28"/>
                      <a:pt x="6" y="29"/>
                    </a:cubicBezTo>
                    <a:cubicBezTo>
                      <a:pt x="6" y="29"/>
                      <a:pt x="7" y="29"/>
                      <a:pt x="7" y="29"/>
                    </a:cubicBezTo>
                    <a:cubicBezTo>
                      <a:pt x="7" y="29"/>
                      <a:pt x="7" y="29"/>
                      <a:pt x="7" y="29"/>
                    </a:cubicBezTo>
                    <a:cubicBezTo>
                      <a:pt x="7" y="29"/>
                      <a:pt x="7" y="29"/>
                      <a:pt x="8" y="30"/>
                    </a:cubicBezTo>
                    <a:cubicBezTo>
                      <a:pt x="8" y="30"/>
                      <a:pt x="8" y="30"/>
                      <a:pt x="8" y="30"/>
                    </a:cubicBezTo>
                    <a:cubicBezTo>
                      <a:pt x="8" y="30"/>
                      <a:pt x="8" y="30"/>
                      <a:pt x="8" y="30"/>
                    </a:cubicBezTo>
                    <a:cubicBezTo>
                      <a:pt x="8" y="30"/>
                      <a:pt x="8" y="30"/>
                      <a:pt x="8" y="31"/>
                    </a:cubicBezTo>
                    <a:cubicBezTo>
                      <a:pt x="9" y="31"/>
                      <a:pt x="9" y="31"/>
                      <a:pt x="9" y="31"/>
                    </a:cubicBezTo>
                    <a:cubicBezTo>
                      <a:pt x="9" y="31"/>
                      <a:pt x="9" y="31"/>
                      <a:pt x="9" y="31"/>
                    </a:cubicBezTo>
                    <a:cubicBezTo>
                      <a:pt x="9" y="31"/>
                      <a:pt x="9" y="32"/>
                      <a:pt x="9" y="32"/>
                    </a:cubicBezTo>
                    <a:cubicBezTo>
                      <a:pt x="10" y="35"/>
                      <a:pt x="9" y="38"/>
                      <a:pt x="7" y="40"/>
                    </a:cubicBezTo>
                    <a:cubicBezTo>
                      <a:pt x="7" y="40"/>
                      <a:pt x="7" y="40"/>
                      <a:pt x="7" y="40"/>
                    </a:cubicBezTo>
                    <a:cubicBezTo>
                      <a:pt x="7" y="40"/>
                      <a:pt x="7" y="41"/>
                      <a:pt x="6" y="41"/>
                    </a:cubicBezTo>
                    <a:cubicBezTo>
                      <a:pt x="6" y="41"/>
                      <a:pt x="6" y="41"/>
                      <a:pt x="6" y="41"/>
                    </a:cubicBezTo>
                    <a:cubicBezTo>
                      <a:pt x="6" y="41"/>
                      <a:pt x="6" y="42"/>
                      <a:pt x="6" y="42"/>
                    </a:cubicBezTo>
                    <a:cubicBezTo>
                      <a:pt x="5" y="42"/>
                      <a:pt x="5" y="42"/>
                      <a:pt x="5" y="42"/>
                    </a:cubicBezTo>
                    <a:cubicBezTo>
                      <a:pt x="5" y="43"/>
                      <a:pt x="5" y="43"/>
                      <a:pt x="5" y="43"/>
                    </a:cubicBezTo>
                    <a:cubicBezTo>
                      <a:pt x="4" y="43"/>
                      <a:pt x="4" y="44"/>
                      <a:pt x="4" y="44"/>
                    </a:cubicBezTo>
                    <a:cubicBezTo>
                      <a:pt x="4" y="44"/>
                      <a:pt x="4" y="44"/>
                      <a:pt x="3" y="44"/>
                    </a:cubicBezTo>
                    <a:cubicBezTo>
                      <a:pt x="3" y="45"/>
                      <a:pt x="3" y="45"/>
                      <a:pt x="3" y="45"/>
                    </a:cubicBezTo>
                    <a:cubicBezTo>
                      <a:pt x="3" y="46"/>
                      <a:pt x="2" y="46"/>
                      <a:pt x="2" y="46"/>
                    </a:cubicBezTo>
                    <a:cubicBezTo>
                      <a:pt x="2" y="46"/>
                      <a:pt x="2" y="47"/>
                      <a:pt x="2" y="47"/>
                    </a:cubicBezTo>
                    <a:cubicBezTo>
                      <a:pt x="1" y="47"/>
                      <a:pt x="1" y="47"/>
                      <a:pt x="1" y="48"/>
                    </a:cubicBezTo>
                    <a:cubicBezTo>
                      <a:pt x="1" y="48"/>
                      <a:pt x="1" y="48"/>
                      <a:pt x="0" y="49"/>
                    </a:cubicBezTo>
                    <a:cubicBezTo>
                      <a:pt x="0" y="49"/>
                      <a:pt x="0" y="49"/>
                      <a:pt x="0" y="49"/>
                    </a:cubicBezTo>
                    <a:cubicBezTo>
                      <a:pt x="0" y="50"/>
                      <a:pt x="0" y="50"/>
                      <a:pt x="0" y="50"/>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3" name="Freeform 1164"/>
              <p:cNvSpPr>
                <a:spLocks/>
              </p:cNvSpPr>
              <p:nvPr/>
            </p:nvSpPr>
            <p:spPr bwMode="auto">
              <a:xfrm>
                <a:off x="3077" y="2530"/>
                <a:ext cx="9" cy="24"/>
              </a:xfrm>
              <a:custGeom>
                <a:avLst/>
                <a:gdLst>
                  <a:gd name="T0" fmla="*/ 5 w 9"/>
                  <a:gd name="T1" fmla="*/ 25 h 25"/>
                  <a:gd name="T2" fmla="*/ 6 w 9"/>
                  <a:gd name="T3" fmla="*/ 23 h 25"/>
                  <a:gd name="T4" fmla="*/ 6 w 9"/>
                  <a:gd name="T5" fmla="*/ 22 h 25"/>
                  <a:gd name="T6" fmla="*/ 6 w 9"/>
                  <a:gd name="T7" fmla="*/ 20 h 25"/>
                  <a:gd name="T8" fmla="*/ 6 w 9"/>
                  <a:gd name="T9" fmla="*/ 20 h 25"/>
                  <a:gd name="T10" fmla="*/ 7 w 9"/>
                  <a:gd name="T11" fmla="*/ 18 h 25"/>
                  <a:gd name="T12" fmla="*/ 7 w 9"/>
                  <a:gd name="T13" fmla="*/ 18 h 25"/>
                  <a:gd name="T14" fmla="*/ 7 w 9"/>
                  <a:gd name="T15" fmla="*/ 17 h 25"/>
                  <a:gd name="T16" fmla="*/ 8 w 9"/>
                  <a:gd name="T17" fmla="*/ 16 h 25"/>
                  <a:gd name="T18" fmla="*/ 8 w 9"/>
                  <a:gd name="T19" fmla="*/ 15 h 25"/>
                  <a:gd name="T20" fmla="*/ 8 w 9"/>
                  <a:gd name="T21" fmla="*/ 15 h 25"/>
                  <a:gd name="T22" fmla="*/ 9 w 9"/>
                  <a:gd name="T23" fmla="*/ 12 h 25"/>
                  <a:gd name="T24" fmla="*/ 8 w 9"/>
                  <a:gd name="T25" fmla="*/ 11 h 25"/>
                  <a:gd name="T26" fmla="*/ 7 w 9"/>
                  <a:gd name="T27" fmla="*/ 10 h 25"/>
                  <a:gd name="T28" fmla="*/ 7 w 9"/>
                  <a:gd name="T29" fmla="*/ 8 h 25"/>
                  <a:gd name="T30" fmla="*/ 6 w 9"/>
                  <a:gd name="T31" fmla="*/ 7 h 25"/>
                  <a:gd name="T32" fmla="*/ 6 w 9"/>
                  <a:gd name="T33" fmla="*/ 6 h 25"/>
                  <a:gd name="T34" fmla="*/ 5 w 9"/>
                  <a:gd name="T35" fmla="*/ 5 h 25"/>
                  <a:gd name="T36" fmla="*/ 5 w 9"/>
                  <a:gd name="T37" fmla="*/ 4 h 25"/>
                  <a:gd name="T38" fmla="*/ 5 w 9"/>
                  <a:gd name="T39" fmla="*/ 4 h 25"/>
                  <a:gd name="T40" fmla="*/ 5 w 9"/>
                  <a:gd name="T41" fmla="*/ 3 h 25"/>
                  <a:gd name="T42" fmla="*/ 5 w 9"/>
                  <a:gd name="T43" fmla="*/ 3 h 25"/>
                  <a:gd name="T44" fmla="*/ 5 w 9"/>
                  <a:gd name="T45" fmla="*/ 2 h 25"/>
                  <a:gd name="T46" fmla="*/ 5 w 9"/>
                  <a:gd name="T47" fmla="*/ 1 h 25"/>
                  <a:gd name="T48" fmla="*/ 5 w 9"/>
                  <a:gd name="T49" fmla="*/ 1 h 25"/>
                  <a:gd name="T50" fmla="*/ 5 w 9"/>
                  <a:gd name="T51" fmla="*/ 0 h 25"/>
                  <a:gd name="T52" fmla="*/ 0 w 9"/>
                  <a:gd name="T53" fmla="*/ 11 h 25"/>
                  <a:gd name="T54" fmla="*/ 1 w 9"/>
                  <a:gd name="T55" fmla="*/ 14 h 25"/>
                  <a:gd name="T56" fmla="*/ 5 w 9"/>
                  <a:gd name="T57" fmla="*/ 25 h 25"/>
                  <a:gd name="T58" fmla="*/ 5 w 9"/>
                  <a:gd name="T59" fmla="*/ 25 h 25"/>
                  <a:gd name="T60" fmla="*/ 5 w 9"/>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5">
                    <a:moveTo>
                      <a:pt x="5" y="25"/>
                    </a:moveTo>
                    <a:cubicBezTo>
                      <a:pt x="6" y="24"/>
                      <a:pt x="6" y="23"/>
                      <a:pt x="6" y="23"/>
                    </a:cubicBezTo>
                    <a:cubicBezTo>
                      <a:pt x="6" y="22"/>
                      <a:pt x="6" y="22"/>
                      <a:pt x="6" y="22"/>
                    </a:cubicBezTo>
                    <a:cubicBezTo>
                      <a:pt x="6" y="22"/>
                      <a:pt x="6" y="21"/>
                      <a:pt x="6" y="20"/>
                    </a:cubicBezTo>
                    <a:cubicBezTo>
                      <a:pt x="6" y="20"/>
                      <a:pt x="6" y="20"/>
                      <a:pt x="6" y="20"/>
                    </a:cubicBezTo>
                    <a:cubicBezTo>
                      <a:pt x="7" y="19"/>
                      <a:pt x="7" y="19"/>
                      <a:pt x="7" y="18"/>
                    </a:cubicBezTo>
                    <a:cubicBezTo>
                      <a:pt x="7" y="18"/>
                      <a:pt x="7" y="18"/>
                      <a:pt x="7" y="18"/>
                    </a:cubicBezTo>
                    <a:cubicBezTo>
                      <a:pt x="7" y="17"/>
                      <a:pt x="7" y="17"/>
                      <a:pt x="7" y="17"/>
                    </a:cubicBezTo>
                    <a:cubicBezTo>
                      <a:pt x="8" y="17"/>
                      <a:pt x="8" y="16"/>
                      <a:pt x="8" y="16"/>
                    </a:cubicBezTo>
                    <a:cubicBezTo>
                      <a:pt x="8" y="16"/>
                      <a:pt x="8" y="16"/>
                      <a:pt x="8" y="15"/>
                    </a:cubicBezTo>
                    <a:cubicBezTo>
                      <a:pt x="8" y="15"/>
                      <a:pt x="8" y="15"/>
                      <a:pt x="8" y="15"/>
                    </a:cubicBezTo>
                    <a:cubicBezTo>
                      <a:pt x="9" y="14"/>
                      <a:pt x="9" y="14"/>
                      <a:pt x="9" y="12"/>
                    </a:cubicBezTo>
                    <a:cubicBezTo>
                      <a:pt x="9" y="11"/>
                      <a:pt x="9" y="11"/>
                      <a:pt x="8" y="11"/>
                    </a:cubicBezTo>
                    <a:cubicBezTo>
                      <a:pt x="8" y="10"/>
                      <a:pt x="8" y="10"/>
                      <a:pt x="7" y="10"/>
                    </a:cubicBezTo>
                    <a:cubicBezTo>
                      <a:pt x="7" y="9"/>
                      <a:pt x="7" y="9"/>
                      <a:pt x="7" y="8"/>
                    </a:cubicBezTo>
                    <a:cubicBezTo>
                      <a:pt x="6" y="8"/>
                      <a:pt x="6" y="8"/>
                      <a:pt x="6" y="7"/>
                    </a:cubicBezTo>
                    <a:cubicBezTo>
                      <a:pt x="6" y="7"/>
                      <a:pt x="6" y="6"/>
                      <a:pt x="6" y="6"/>
                    </a:cubicBezTo>
                    <a:cubicBezTo>
                      <a:pt x="5" y="6"/>
                      <a:pt x="5" y="6"/>
                      <a:pt x="5" y="5"/>
                    </a:cubicBezTo>
                    <a:cubicBezTo>
                      <a:pt x="5" y="5"/>
                      <a:pt x="5" y="4"/>
                      <a:pt x="5" y="4"/>
                    </a:cubicBezTo>
                    <a:cubicBezTo>
                      <a:pt x="5" y="4"/>
                      <a:pt x="5" y="4"/>
                      <a:pt x="5" y="4"/>
                    </a:cubicBezTo>
                    <a:cubicBezTo>
                      <a:pt x="5" y="4"/>
                      <a:pt x="5" y="3"/>
                      <a:pt x="5" y="3"/>
                    </a:cubicBezTo>
                    <a:cubicBezTo>
                      <a:pt x="5" y="3"/>
                      <a:pt x="5" y="3"/>
                      <a:pt x="5" y="3"/>
                    </a:cubicBezTo>
                    <a:cubicBezTo>
                      <a:pt x="5" y="3"/>
                      <a:pt x="5" y="2"/>
                      <a:pt x="5" y="2"/>
                    </a:cubicBezTo>
                    <a:cubicBezTo>
                      <a:pt x="5" y="2"/>
                      <a:pt x="5" y="2"/>
                      <a:pt x="5" y="1"/>
                    </a:cubicBezTo>
                    <a:cubicBezTo>
                      <a:pt x="5" y="1"/>
                      <a:pt x="5" y="1"/>
                      <a:pt x="5" y="1"/>
                    </a:cubicBezTo>
                    <a:cubicBezTo>
                      <a:pt x="5" y="0"/>
                      <a:pt x="5" y="0"/>
                      <a:pt x="5" y="0"/>
                    </a:cubicBezTo>
                    <a:cubicBezTo>
                      <a:pt x="3" y="5"/>
                      <a:pt x="1" y="9"/>
                      <a:pt x="0" y="11"/>
                    </a:cubicBezTo>
                    <a:cubicBezTo>
                      <a:pt x="1" y="14"/>
                      <a:pt x="1" y="14"/>
                      <a:pt x="1" y="14"/>
                    </a:cubicBezTo>
                    <a:cubicBezTo>
                      <a:pt x="5" y="25"/>
                      <a:pt x="5" y="25"/>
                      <a:pt x="5" y="25"/>
                    </a:cubicBezTo>
                    <a:cubicBezTo>
                      <a:pt x="5" y="25"/>
                      <a:pt x="5" y="25"/>
                      <a:pt x="5" y="25"/>
                    </a:cubicBezTo>
                    <a:cubicBezTo>
                      <a:pt x="5" y="25"/>
                      <a:pt x="5" y="25"/>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4" name="Freeform 1165"/>
              <p:cNvSpPr>
                <a:spLocks/>
              </p:cNvSpPr>
              <p:nvPr/>
            </p:nvSpPr>
            <p:spPr bwMode="auto">
              <a:xfrm>
                <a:off x="3084" y="2519"/>
                <a:ext cx="5" cy="6"/>
              </a:xfrm>
              <a:custGeom>
                <a:avLst/>
                <a:gdLst>
                  <a:gd name="T0" fmla="*/ 1 w 5"/>
                  <a:gd name="T1" fmla="*/ 7 h 7"/>
                  <a:gd name="T2" fmla="*/ 2 w 5"/>
                  <a:gd name="T3" fmla="*/ 6 h 7"/>
                  <a:gd name="T4" fmla="*/ 2 w 5"/>
                  <a:gd name="T5" fmla="*/ 6 h 7"/>
                  <a:gd name="T6" fmla="*/ 3 w 5"/>
                  <a:gd name="T7" fmla="*/ 6 h 7"/>
                  <a:gd name="T8" fmla="*/ 4 w 5"/>
                  <a:gd name="T9" fmla="*/ 6 h 7"/>
                  <a:gd name="T10" fmla="*/ 4 w 5"/>
                  <a:gd name="T11" fmla="*/ 6 h 7"/>
                  <a:gd name="T12" fmla="*/ 4 w 5"/>
                  <a:gd name="T13" fmla="*/ 5 h 7"/>
                  <a:gd name="T14" fmla="*/ 4 w 5"/>
                  <a:gd name="T15" fmla="*/ 4 h 7"/>
                  <a:gd name="T16" fmla="*/ 4 w 5"/>
                  <a:gd name="T17" fmla="*/ 3 h 7"/>
                  <a:gd name="T18" fmla="*/ 5 w 5"/>
                  <a:gd name="T19" fmla="*/ 2 h 7"/>
                  <a:gd name="T20" fmla="*/ 5 w 5"/>
                  <a:gd name="T21" fmla="*/ 1 h 7"/>
                  <a:gd name="T22" fmla="*/ 2 w 5"/>
                  <a:gd name="T23" fmla="*/ 0 h 7"/>
                  <a:gd name="T24" fmla="*/ 1 w 5"/>
                  <a:gd name="T25" fmla="*/ 3 h 7"/>
                  <a:gd name="T26" fmla="*/ 0 w 5"/>
                  <a:gd name="T27" fmla="*/ 7 h 7"/>
                  <a:gd name="T28" fmla="*/ 0 w 5"/>
                  <a:gd name="T29" fmla="*/ 7 h 7"/>
                  <a:gd name="T30" fmla="*/ 1 w 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1" y="7"/>
                    </a:moveTo>
                    <a:cubicBezTo>
                      <a:pt x="1" y="6"/>
                      <a:pt x="1" y="6"/>
                      <a:pt x="2" y="6"/>
                    </a:cubicBezTo>
                    <a:cubicBezTo>
                      <a:pt x="2" y="6"/>
                      <a:pt x="2" y="6"/>
                      <a:pt x="2" y="6"/>
                    </a:cubicBezTo>
                    <a:cubicBezTo>
                      <a:pt x="3" y="6"/>
                      <a:pt x="3" y="6"/>
                      <a:pt x="3" y="6"/>
                    </a:cubicBezTo>
                    <a:cubicBezTo>
                      <a:pt x="3" y="6"/>
                      <a:pt x="3" y="6"/>
                      <a:pt x="4" y="6"/>
                    </a:cubicBezTo>
                    <a:cubicBezTo>
                      <a:pt x="4" y="6"/>
                      <a:pt x="4" y="6"/>
                      <a:pt x="4" y="6"/>
                    </a:cubicBezTo>
                    <a:cubicBezTo>
                      <a:pt x="4" y="5"/>
                      <a:pt x="4" y="5"/>
                      <a:pt x="4" y="5"/>
                    </a:cubicBezTo>
                    <a:cubicBezTo>
                      <a:pt x="4" y="5"/>
                      <a:pt x="4" y="4"/>
                      <a:pt x="4" y="4"/>
                    </a:cubicBezTo>
                    <a:cubicBezTo>
                      <a:pt x="4" y="4"/>
                      <a:pt x="4" y="3"/>
                      <a:pt x="4" y="3"/>
                    </a:cubicBezTo>
                    <a:cubicBezTo>
                      <a:pt x="4" y="3"/>
                      <a:pt x="4" y="2"/>
                      <a:pt x="5" y="2"/>
                    </a:cubicBezTo>
                    <a:cubicBezTo>
                      <a:pt x="5" y="2"/>
                      <a:pt x="5" y="2"/>
                      <a:pt x="5" y="1"/>
                    </a:cubicBezTo>
                    <a:cubicBezTo>
                      <a:pt x="2" y="0"/>
                      <a:pt x="2" y="0"/>
                      <a:pt x="2" y="0"/>
                    </a:cubicBezTo>
                    <a:cubicBezTo>
                      <a:pt x="2" y="2"/>
                      <a:pt x="1" y="3"/>
                      <a:pt x="1" y="3"/>
                    </a:cubicBezTo>
                    <a:cubicBezTo>
                      <a:pt x="1" y="5"/>
                      <a:pt x="1" y="6"/>
                      <a:pt x="0" y="7"/>
                    </a:cubicBezTo>
                    <a:cubicBezTo>
                      <a:pt x="0" y="7"/>
                      <a:pt x="0" y="7"/>
                      <a:pt x="0"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5" name="Freeform 1166"/>
              <p:cNvSpPr>
                <a:spLocks/>
              </p:cNvSpPr>
              <p:nvPr/>
            </p:nvSpPr>
            <p:spPr bwMode="auto">
              <a:xfrm>
                <a:off x="3085" y="2519"/>
                <a:ext cx="41" cy="45"/>
              </a:xfrm>
              <a:custGeom>
                <a:avLst/>
                <a:gdLst>
                  <a:gd name="T0" fmla="*/ 28 w 43"/>
                  <a:gd name="T1" fmla="*/ 6 h 47"/>
                  <a:gd name="T2" fmla="*/ 17 w 43"/>
                  <a:gd name="T3" fmla="*/ 12 h 47"/>
                  <a:gd name="T4" fmla="*/ 7 w 43"/>
                  <a:gd name="T5" fmla="*/ 8 h 47"/>
                  <a:gd name="T6" fmla="*/ 7 w 43"/>
                  <a:gd name="T7" fmla="*/ 10 h 47"/>
                  <a:gd name="T8" fmla="*/ 6 w 43"/>
                  <a:gd name="T9" fmla="*/ 10 h 47"/>
                  <a:gd name="T10" fmla="*/ 6 w 43"/>
                  <a:gd name="T11" fmla="*/ 16 h 47"/>
                  <a:gd name="T12" fmla="*/ 6 w 43"/>
                  <a:gd name="T13" fmla="*/ 20 h 47"/>
                  <a:gd name="T14" fmla="*/ 5 w 43"/>
                  <a:gd name="T15" fmla="*/ 22 h 47"/>
                  <a:gd name="T16" fmla="*/ 5 w 43"/>
                  <a:gd name="T17" fmla="*/ 23 h 47"/>
                  <a:gd name="T18" fmla="*/ 4 w 43"/>
                  <a:gd name="T19" fmla="*/ 27 h 47"/>
                  <a:gd name="T20" fmla="*/ 4 w 43"/>
                  <a:gd name="T21" fmla="*/ 28 h 47"/>
                  <a:gd name="T22" fmla="*/ 4 w 43"/>
                  <a:gd name="T23" fmla="*/ 29 h 47"/>
                  <a:gd name="T24" fmla="*/ 3 w 43"/>
                  <a:gd name="T25" fmla="*/ 30 h 47"/>
                  <a:gd name="T26" fmla="*/ 3 w 43"/>
                  <a:gd name="T27" fmla="*/ 31 h 47"/>
                  <a:gd name="T28" fmla="*/ 2 w 43"/>
                  <a:gd name="T29" fmla="*/ 32 h 47"/>
                  <a:gd name="T30" fmla="*/ 2 w 43"/>
                  <a:gd name="T31" fmla="*/ 34 h 47"/>
                  <a:gd name="T32" fmla="*/ 2 w 43"/>
                  <a:gd name="T33" fmla="*/ 36 h 47"/>
                  <a:gd name="T34" fmla="*/ 1 w 43"/>
                  <a:gd name="T35" fmla="*/ 38 h 47"/>
                  <a:gd name="T36" fmla="*/ 1 w 43"/>
                  <a:gd name="T37" fmla="*/ 41 h 47"/>
                  <a:gd name="T38" fmla="*/ 0 w 43"/>
                  <a:gd name="T39" fmla="*/ 44 h 47"/>
                  <a:gd name="T40" fmla="*/ 2 w 43"/>
                  <a:gd name="T41" fmla="*/ 45 h 47"/>
                  <a:gd name="T42" fmla="*/ 4 w 43"/>
                  <a:gd name="T43" fmla="*/ 46 h 47"/>
                  <a:gd name="T44" fmla="*/ 5 w 43"/>
                  <a:gd name="T45" fmla="*/ 46 h 47"/>
                  <a:gd name="T46" fmla="*/ 6 w 43"/>
                  <a:gd name="T47" fmla="*/ 47 h 47"/>
                  <a:gd name="T48" fmla="*/ 7 w 43"/>
                  <a:gd name="T49" fmla="*/ 47 h 47"/>
                  <a:gd name="T50" fmla="*/ 8 w 43"/>
                  <a:gd name="T51" fmla="*/ 47 h 47"/>
                  <a:gd name="T52" fmla="*/ 8 w 43"/>
                  <a:gd name="T53" fmla="*/ 47 h 47"/>
                  <a:gd name="T54" fmla="*/ 14 w 43"/>
                  <a:gd name="T55" fmla="*/ 44 h 47"/>
                  <a:gd name="T56" fmla="*/ 15 w 43"/>
                  <a:gd name="T57" fmla="*/ 43 h 47"/>
                  <a:gd name="T58" fmla="*/ 15 w 43"/>
                  <a:gd name="T59" fmla="*/ 43 h 47"/>
                  <a:gd name="T60" fmla="*/ 27 w 43"/>
                  <a:gd name="T61" fmla="*/ 35 h 47"/>
                  <a:gd name="T62" fmla="*/ 22 w 43"/>
                  <a:gd name="T63" fmla="*/ 26 h 47"/>
                  <a:gd name="T64" fmla="*/ 33 w 43"/>
                  <a:gd name="T65" fmla="*/ 15 h 47"/>
                  <a:gd name="T66" fmla="*/ 41 w 43"/>
                  <a:gd name="T67" fmla="*/ 13 h 47"/>
                  <a:gd name="T68" fmla="*/ 42 w 43"/>
                  <a:gd name="T69" fmla="*/ 12 h 47"/>
                  <a:gd name="T70" fmla="*/ 43 w 43"/>
                  <a:gd name="T71" fmla="*/ 12 h 47"/>
                  <a:gd name="T72" fmla="*/ 43 w 43"/>
                  <a:gd name="T73" fmla="*/ 10 h 47"/>
                  <a:gd name="T74" fmla="*/ 42 w 43"/>
                  <a:gd name="T75" fmla="*/ 7 h 47"/>
                  <a:gd name="T76" fmla="*/ 42 w 43"/>
                  <a:gd name="T77" fmla="*/ 5 h 47"/>
                  <a:gd name="T78" fmla="*/ 41 w 43"/>
                  <a:gd name="T79" fmla="*/ 1 h 47"/>
                  <a:gd name="T80" fmla="*/ 41 w 43"/>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7">
                    <a:moveTo>
                      <a:pt x="37" y="2"/>
                    </a:moveTo>
                    <a:cubicBezTo>
                      <a:pt x="30" y="6"/>
                      <a:pt x="29" y="6"/>
                      <a:pt x="28" y="6"/>
                    </a:cubicBezTo>
                    <a:cubicBezTo>
                      <a:pt x="26" y="6"/>
                      <a:pt x="21" y="9"/>
                      <a:pt x="18" y="11"/>
                    </a:cubicBezTo>
                    <a:cubicBezTo>
                      <a:pt x="17" y="12"/>
                      <a:pt x="17" y="12"/>
                      <a:pt x="17" y="12"/>
                    </a:cubicBezTo>
                    <a:cubicBezTo>
                      <a:pt x="7" y="7"/>
                      <a:pt x="7" y="7"/>
                      <a:pt x="7" y="7"/>
                    </a:cubicBezTo>
                    <a:cubicBezTo>
                      <a:pt x="7" y="8"/>
                      <a:pt x="7" y="8"/>
                      <a:pt x="7" y="8"/>
                    </a:cubicBezTo>
                    <a:cubicBezTo>
                      <a:pt x="7" y="8"/>
                      <a:pt x="7" y="8"/>
                      <a:pt x="7" y="8"/>
                    </a:cubicBezTo>
                    <a:cubicBezTo>
                      <a:pt x="7" y="10"/>
                      <a:pt x="7" y="10"/>
                      <a:pt x="7" y="10"/>
                    </a:cubicBezTo>
                    <a:cubicBezTo>
                      <a:pt x="6" y="10"/>
                      <a:pt x="6" y="10"/>
                      <a:pt x="6" y="10"/>
                    </a:cubicBezTo>
                    <a:cubicBezTo>
                      <a:pt x="6" y="10"/>
                      <a:pt x="6" y="10"/>
                      <a:pt x="6" y="10"/>
                    </a:cubicBezTo>
                    <a:cubicBezTo>
                      <a:pt x="6" y="11"/>
                      <a:pt x="6" y="13"/>
                      <a:pt x="6" y="16"/>
                    </a:cubicBezTo>
                    <a:cubicBezTo>
                      <a:pt x="6" y="16"/>
                      <a:pt x="6" y="16"/>
                      <a:pt x="6" y="16"/>
                    </a:cubicBezTo>
                    <a:cubicBezTo>
                      <a:pt x="6" y="17"/>
                      <a:pt x="6" y="18"/>
                      <a:pt x="6" y="19"/>
                    </a:cubicBezTo>
                    <a:cubicBezTo>
                      <a:pt x="6" y="19"/>
                      <a:pt x="6" y="19"/>
                      <a:pt x="6" y="20"/>
                    </a:cubicBezTo>
                    <a:cubicBezTo>
                      <a:pt x="5" y="21"/>
                      <a:pt x="5" y="22"/>
                      <a:pt x="5" y="22"/>
                    </a:cubicBezTo>
                    <a:cubicBezTo>
                      <a:pt x="5" y="22"/>
                      <a:pt x="5" y="22"/>
                      <a:pt x="5" y="22"/>
                    </a:cubicBezTo>
                    <a:cubicBezTo>
                      <a:pt x="5" y="23"/>
                      <a:pt x="5" y="23"/>
                      <a:pt x="5" y="23"/>
                    </a:cubicBezTo>
                    <a:cubicBezTo>
                      <a:pt x="5" y="23"/>
                      <a:pt x="5" y="23"/>
                      <a:pt x="5" y="23"/>
                    </a:cubicBezTo>
                    <a:cubicBezTo>
                      <a:pt x="5" y="27"/>
                      <a:pt x="5" y="27"/>
                      <a:pt x="5" y="27"/>
                    </a:cubicBezTo>
                    <a:cubicBezTo>
                      <a:pt x="4" y="27"/>
                      <a:pt x="4" y="27"/>
                      <a:pt x="4" y="27"/>
                    </a:cubicBezTo>
                    <a:cubicBezTo>
                      <a:pt x="4" y="27"/>
                      <a:pt x="4" y="27"/>
                      <a:pt x="4" y="28"/>
                    </a:cubicBezTo>
                    <a:cubicBezTo>
                      <a:pt x="4" y="28"/>
                      <a:pt x="4" y="28"/>
                      <a:pt x="4" y="28"/>
                    </a:cubicBezTo>
                    <a:cubicBezTo>
                      <a:pt x="4" y="28"/>
                      <a:pt x="4" y="29"/>
                      <a:pt x="4" y="29"/>
                    </a:cubicBezTo>
                    <a:cubicBezTo>
                      <a:pt x="4" y="29"/>
                      <a:pt x="4" y="29"/>
                      <a:pt x="4" y="29"/>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2"/>
                    </a:cubicBezTo>
                    <a:cubicBezTo>
                      <a:pt x="3" y="32"/>
                      <a:pt x="3" y="32"/>
                      <a:pt x="2" y="32"/>
                    </a:cubicBezTo>
                    <a:cubicBezTo>
                      <a:pt x="2" y="33"/>
                      <a:pt x="2" y="33"/>
                      <a:pt x="2" y="33"/>
                    </a:cubicBezTo>
                    <a:cubicBezTo>
                      <a:pt x="2" y="33"/>
                      <a:pt x="2" y="34"/>
                      <a:pt x="2" y="34"/>
                    </a:cubicBezTo>
                    <a:cubicBezTo>
                      <a:pt x="2" y="34"/>
                      <a:pt x="2" y="34"/>
                      <a:pt x="2" y="35"/>
                    </a:cubicBezTo>
                    <a:cubicBezTo>
                      <a:pt x="2" y="35"/>
                      <a:pt x="2" y="36"/>
                      <a:pt x="2" y="36"/>
                    </a:cubicBezTo>
                    <a:cubicBezTo>
                      <a:pt x="2" y="36"/>
                      <a:pt x="2" y="37"/>
                      <a:pt x="1" y="37"/>
                    </a:cubicBezTo>
                    <a:cubicBezTo>
                      <a:pt x="1" y="37"/>
                      <a:pt x="1" y="38"/>
                      <a:pt x="1" y="38"/>
                    </a:cubicBezTo>
                    <a:cubicBezTo>
                      <a:pt x="1" y="39"/>
                      <a:pt x="1" y="39"/>
                      <a:pt x="1" y="40"/>
                    </a:cubicBezTo>
                    <a:cubicBezTo>
                      <a:pt x="1" y="40"/>
                      <a:pt x="1" y="41"/>
                      <a:pt x="1" y="41"/>
                    </a:cubicBezTo>
                    <a:cubicBezTo>
                      <a:pt x="1" y="42"/>
                      <a:pt x="1" y="42"/>
                      <a:pt x="0" y="43"/>
                    </a:cubicBezTo>
                    <a:cubicBezTo>
                      <a:pt x="0" y="43"/>
                      <a:pt x="0" y="43"/>
                      <a:pt x="0" y="44"/>
                    </a:cubicBezTo>
                    <a:cubicBezTo>
                      <a:pt x="1" y="44"/>
                      <a:pt x="1" y="44"/>
                      <a:pt x="2" y="45"/>
                    </a:cubicBezTo>
                    <a:cubicBezTo>
                      <a:pt x="2" y="45"/>
                      <a:pt x="2" y="45"/>
                      <a:pt x="2" y="45"/>
                    </a:cubicBezTo>
                    <a:cubicBezTo>
                      <a:pt x="3" y="45"/>
                      <a:pt x="3" y="45"/>
                      <a:pt x="3" y="45"/>
                    </a:cubicBezTo>
                    <a:cubicBezTo>
                      <a:pt x="4" y="45"/>
                      <a:pt x="4" y="46"/>
                      <a:pt x="4" y="46"/>
                    </a:cubicBezTo>
                    <a:cubicBezTo>
                      <a:pt x="4" y="46"/>
                      <a:pt x="5" y="46"/>
                      <a:pt x="5" y="46"/>
                    </a:cubicBezTo>
                    <a:cubicBezTo>
                      <a:pt x="5" y="46"/>
                      <a:pt x="5" y="46"/>
                      <a:pt x="5" y="46"/>
                    </a:cubicBezTo>
                    <a:cubicBezTo>
                      <a:pt x="6" y="46"/>
                      <a:pt x="6" y="46"/>
                      <a:pt x="6" y="47"/>
                    </a:cubicBezTo>
                    <a:cubicBezTo>
                      <a:pt x="6" y="47"/>
                      <a:pt x="6" y="47"/>
                      <a:pt x="6" y="47"/>
                    </a:cubicBezTo>
                    <a:cubicBezTo>
                      <a:pt x="7" y="47"/>
                      <a:pt x="7" y="47"/>
                      <a:pt x="7" y="47"/>
                    </a:cubicBezTo>
                    <a:cubicBezTo>
                      <a:pt x="7" y="47"/>
                      <a:pt x="7" y="47"/>
                      <a:pt x="7" y="47"/>
                    </a:cubicBezTo>
                    <a:cubicBezTo>
                      <a:pt x="7" y="47"/>
                      <a:pt x="7" y="47"/>
                      <a:pt x="8" y="47"/>
                    </a:cubicBezTo>
                    <a:cubicBezTo>
                      <a:pt x="8" y="47"/>
                      <a:pt x="8" y="47"/>
                      <a:pt x="8" y="47"/>
                    </a:cubicBezTo>
                    <a:cubicBezTo>
                      <a:pt x="8" y="47"/>
                      <a:pt x="8" y="47"/>
                      <a:pt x="8" y="47"/>
                    </a:cubicBezTo>
                    <a:cubicBezTo>
                      <a:pt x="8" y="47"/>
                      <a:pt x="8" y="47"/>
                      <a:pt x="8" y="47"/>
                    </a:cubicBezTo>
                    <a:cubicBezTo>
                      <a:pt x="8" y="47"/>
                      <a:pt x="8" y="47"/>
                      <a:pt x="8" y="47"/>
                    </a:cubicBezTo>
                    <a:cubicBezTo>
                      <a:pt x="11" y="47"/>
                      <a:pt x="13" y="45"/>
                      <a:pt x="14" y="44"/>
                    </a:cubicBezTo>
                    <a:cubicBezTo>
                      <a:pt x="14" y="44"/>
                      <a:pt x="14" y="44"/>
                      <a:pt x="15" y="44"/>
                    </a:cubicBezTo>
                    <a:cubicBezTo>
                      <a:pt x="15" y="44"/>
                      <a:pt x="15" y="44"/>
                      <a:pt x="15" y="43"/>
                    </a:cubicBezTo>
                    <a:cubicBezTo>
                      <a:pt x="15" y="43"/>
                      <a:pt x="15" y="43"/>
                      <a:pt x="15" y="43"/>
                    </a:cubicBezTo>
                    <a:cubicBezTo>
                      <a:pt x="15" y="43"/>
                      <a:pt x="15" y="43"/>
                      <a:pt x="15" y="43"/>
                    </a:cubicBezTo>
                    <a:cubicBezTo>
                      <a:pt x="15" y="37"/>
                      <a:pt x="22" y="37"/>
                      <a:pt x="24" y="37"/>
                    </a:cubicBezTo>
                    <a:cubicBezTo>
                      <a:pt x="25" y="37"/>
                      <a:pt x="26" y="37"/>
                      <a:pt x="27" y="35"/>
                    </a:cubicBezTo>
                    <a:cubicBezTo>
                      <a:pt x="27" y="35"/>
                      <a:pt x="28" y="34"/>
                      <a:pt x="29" y="33"/>
                    </a:cubicBezTo>
                    <a:cubicBezTo>
                      <a:pt x="28" y="31"/>
                      <a:pt x="23" y="27"/>
                      <a:pt x="22" y="26"/>
                    </a:cubicBezTo>
                    <a:cubicBezTo>
                      <a:pt x="20" y="26"/>
                      <a:pt x="20" y="24"/>
                      <a:pt x="20" y="23"/>
                    </a:cubicBezTo>
                    <a:cubicBezTo>
                      <a:pt x="20" y="20"/>
                      <a:pt x="26" y="16"/>
                      <a:pt x="33" y="15"/>
                    </a:cubicBezTo>
                    <a:cubicBezTo>
                      <a:pt x="38" y="15"/>
                      <a:pt x="39" y="14"/>
                      <a:pt x="40" y="13"/>
                    </a:cubicBezTo>
                    <a:cubicBezTo>
                      <a:pt x="40" y="13"/>
                      <a:pt x="41" y="13"/>
                      <a:pt x="41" y="13"/>
                    </a:cubicBezTo>
                    <a:cubicBezTo>
                      <a:pt x="41" y="13"/>
                      <a:pt x="41" y="13"/>
                      <a:pt x="41" y="13"/>
                    </a:cubicBezTo>
                    <a:cubicBezTo>
                      <a:pt x="41" y="13"/>
                      <a:pt x="41" y="12"/>
                      <a:pt x="42" y="12"/>
                    </a:cubicBezTo>
                    <a:cubicBezTo>
                      <a:pt x="42" y="12"/>
                      <a:pt x="42" y="12"/>
                      <a:pt x="42" y="12"/>
                    </a:cubicBezTo>
                    <a:cubicBezTo>
                      <a:pt x="42" y="12"/>
                      <a:pt x="43" y="12"/>
                      <a:pt x="43" y="12"/>
                    </a:cubicBezTo>
                    <a:cubicBezTo>
                      <a:pt x="43" y="12"/>
                      <a:pt x="43" y="11"/>
                      <a:pt x="43" y="11"/>
                    </a:cubicBezTo>
                    <a:cubicBezTo>
                      <a:pt x="43" y="11"/>
                      <a:pt x="43" y="10"/>
                      <a:pt x="43" y="10"/>
                    </a:cubicBezTo>
                    <a:cubicBezTo>
                      <a:pt x="43" y="9"/>
                      <a:pt x="43" y="9"/>
                      <a:pt x="42" y="8"/>
                    </a:cubicBezTo>
                    <a:cubicBezTo>
                      <a:pt x="42" y="8"/>
                      <a:pt x="42" y="7"/>
                      <a:pt x="42" y="7"/>
                    </a:cubicBezTo>
                    <a:cubicBezTo>
                      <a:pt x="42" y="7"/>
                      <a:pt x="42" y="6"/>
                      <a:pt x="42" y="6"/>
                    </a:cubicBezTo>
                    <a:cubicBezTo>
                      <a:pt x="42" y="5"/>
                      <a:pt x="42" y="5"/>
                      <a:pt x="42" y="5"/>
                    </a:cubicBezTo>
                    <a:cubicBezTo>
                      <a:pt x="41" y="4"/>
                      <a:pt x="41" y="4"/>
                      <a:pt x="41" y="3"/>
                    </a:cubicBezTo>
                    <a:cubicBezTo>
                      <a:pt x="41" y="2"/>
                      <a:pt x="41" y="2"/>
                      <a:pt x="41" y="1"/>
                    </a:cubicBezTo>
                    <a:cubicBezTo>
                      <a:pt x="41" y="1"/>
                      <a:pt x="41" y="1"/>
                      <a:pt x="41" y="0"/>
                    </a:cubicBezTo>
                    <a:cubicBezTo>
                      <a:pt x="41" y="0"/>
                      <a:pt x="41" y="0"/>
                      <a:pt x="41" y="0"/>
                    </a:cubicBezTo>
                    <a:cubicBezTo>
                      <a:pt x="39" y="1"/>
                      <a:pt x="38" y="1"/>
                      <a:pt x="3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6" name="Freeform 1167"/>
              <p:cNvSpPr>
                <a:spLocks/>
              </p:cNvSpPr>
              <p:nvPr/>
            </p:nvSpPr>
            <p:spPr bwMode="auto">
              <a:xfrm>
                <a:off x="3141" y="2388"/>
                <a:ext cx="66" cy="30"/>
              </a:xfrm>
              <a:custGeom>
                <a:avLst/>
                <a:gdLst>
                  <a:gd name="T0" fmla="*/ 15 w 69"/>
                  <a:gd name="T1" fmla="*/ 10 h 31"/>
                  <a:gd name="T2" fmla="*/ 17 w 69"/>
                  <a:gd name="T3" fmla="*/ 15 h 31"/>
                  <a:gd name="T4" fmla="*/ 19 w 69"/>
                  <a:gd name="T5" fmla="*/ 22 h 31"/>
                  <a:gd name="T6" fmla="*/ 18 w 69"/>
                  <a:gd name="T7" fmla="*/ 24 h 31"/>
                  <a:gd name="T8" fmla="*/ 21 w 69"/>
                  <a:gd name="T9" fmla="*/ 24 h 31"/>
                  <a:gd name="T10" fmla="*/ 25 w 69"/>
                  <a:gd name="T11" fmla="*/ 23 h 31"/>
                  <a:gd name="T12" fmla="*/ 28 w 69"/>
                  <a:gd name="T13" fmla="*/ 23 h 31"/>
                  <a:gd name="T14" fmla="*/ 31 w 69"/>
                  <a:gd name="T15" fmla="*/ 24 h 31"/>
                  <a:gd name="T16" fmla="*/ 34 w 69"/>
                  <a:gd name="T17" fmla="*/ 28 h 31"/>
                  <a:gd name="T18" fmla="*/ 34 w 69"/>
                  <a:gd name="T19" fmla="*/ 28 h 31"/>
                  <a:gd name="T20" fmla="*/ 35 w 69"/>
                  <a:gd name="T21" fmla="*/ 30 h 31"/>
                  <a:gd name="T22" fmla="*/ 36 w 69"/>
                  <a:gd name="T23" fmla="*/ 30 h 31"/>
                  <a:gd name="T24" fmla="*/ 39 w 69"/>
                  <a:gd name="T25" fmla="*/ 29 h 31"/>
                  <a:gd name="T26" fmla="*/ 46 w 69"/>
                  <a:gd name="T27" fmla="*/ 28 h 31"/>
                  <a:gd name="T28" fmla="*/ 49 w 69"/>
                  <a:gd name="T29" fmla="*/ 28 h 31"/>
                  <a:gd name="T30" fmla="*/ 50 w 69"/>
                  <a:gd name="T31" fmla="*/ 28 h 31"/>
                  <a:gd name="T32" fmla="*/ 53 w 69"/>
                  <a:gd name="T33" fmla="*/ 28 h 31"/>
                  <a:gd name="T34" fmla="*/ 54 w 69"/>
                  <a:gd name="T35" fmla="*/ 28 h 31"/>
                  <a:gd name="T36" fmla="*/ 57 w 69"/>
                  <a:gd name="T37" fmla="*/ 26 h 31"/>
                  <a:gd name="T38" fmla="*/ 64 w 69"/>
                  <a:gd name="T39" fmla="*/ 29 h 31"/>
                  <a:gd name="T40" fmla="*/ 68 w 69"/>
                  <a:gd name="T41" fmla="*/ 31 h 31"/>
                  <a:gd name="T42" fmla="*/ 69 w 69"/>
                  <a:gd name="T43" fmla="*/ 30 h 31"/>
                  <a:gd name="T44" fmla="*/ 69 w 69"/>
                  <a:gd name="T45" fmla="*/ 30 h 31"/>
                  <a:gd name="T46" fmla="*/ 66 w 69"/>
                  <a:gd name="T47" fmla="*/ 28 h 31"/>
                  <a:gd name="T48" fmla="*/ 66 w 69"/>
                  <a:gd name="T49" fmla="*/ 27 h 31"/>
                  <a:gd name="T50" fmla="*/ 66 w 69"/>
                  <a:gd name="T51" fmla="*/ 26 h 31"/>
                  <a:gd name="T52" fmla="*/ 66 w 69"/>
                  <a:gd name="T53" fmla="*/ 25 h 31"/>
                  <a:gd name="T54" fmla="*/ 66 w 69"/>
                  <a:gd name="T55" fmla="*/ 25 h 31"/>
                  <a:gd name="T56" fmla="*/ 67 w 69"/>
                  <a:gd name="T57" fmla="*/ 24 h 31"/>
                  <a:gd name="T58" fmla="*/ 67 w 69"/>
                  <a:gd name="T59" fmla="*/ 24 h 31"/>
                  <a:gd name="T60" fmla="*/ 67 w 69"/>
                  <a:gd name="T61" fmla="*/ 23 h 31"/>
                  <a:gd name="T62" fmla="*/ 67 w 69"/>
                  <a:gd name="T63" fmla="*/ 23 h 31"/>
                  <a:gd name="T64" fmla="*/ 67 w 69"/>
                  <a:gd name="T65" fmla="*/ 23 h 31"/>
                  <a:gd name="T66" fmla="*/ 64 w 69"/>
                  <a:gd name="T67" fmla="*/ 21 h 31"/>
                  <a:gd name="T68" fmla="*/ 63 w 69"/>
                  <a:gd name="T69" fmla="*/ 21 h 31"/>
                  <a:gd name="T70" fmla="*/ 60 w 69"/>
                  <a:gd name="T71" fmla="*/ 16 h 31"/>
                  <a:gd name="T72" fmla="*/ 59 w 69"/>
                  <a:gd name="T73" fmla="*/ 14 h 31"/>
                  <a:gd name="T74" fmla="*/ 57 w 69"/>
                  <a:gd name="T75" fmla="*/ 13 h 31"/>
                  <a:gd name="T76" fmla="*/ 56 w 69"/>
                  <a:gd name="T77" fmla="*/ 12 h 31"/>
                  <a:gd name="T78" fmla="*/ 46 w 69"/>
                  <a:gd name="T79" fmla="*/ 14 h 31"/>
                  <a:gd name="T80" fmla="*/ 44 w 69"/>
                  <a:gd name="T81" fmla="*/ 14 h 31"/>
                  <a:gd name="T82" fmla="*/ 39 w 69"/>
                  <a:gd name="T83" fmla="*/ 12 h 31"/>
                  <a:gd name="T84" fmla="*/ 39 w 69"/>
                  <a:gd name="T85" fmla="*/ 11 h 31"/>
                  <a:gd name="T86" fmla="*/ 37 w 69"/>
                  <a:gd name="T87" fmla="*/ 10 h 31"/>
                  <a:gd name="T88" fmla="*/ 30 w 69"/>
                  <a:gd name="T89" fmla="*/ 7 h 31"/>
                  <a:gd name="T90" fmla="*/ 29 w 69"/>
                  <a:gd name="T91" fmla="*/ 5 h 31"/>
                  <a:gd name="T92" fmla="*/ 27 w 69"/>
                  <a:gd name="T93" fmla="*/ 5 h 31"/>
                  <a:gd name="T94" fmla="*/ 23 w 69"/>
                  <a:gd name="T95" fmla="*/ 5 h 31"/>
                  <a:gd name="T96" fmla="*/ 19 w 69"/>
                  <a:gd name="T97" fmla="*/ 5 h 31"/>
                  <a:gd name="T98" fmla="*/ 12 w 69"/>
                  <a:gd name="T99" fmla="*/ 4 h 31"/>
                  <a:gd name="T100" fmla="*/ 1 w 69"/>
                  <a:gd name="T101" fmla="*/ 0 h 31"/>
                  <a:gd name="T102" fmla="*/ 0 w 69"/>
                  <a:gd name="T103" fmla="*/ 0 h 31"/>
                  <a:gd name="T104" fmla="*/ 3 w 69"/>
                  <a:gd name="T105" fmla="*/ 1 h 31"/>
                  <a:gd name="T106" fmla="*/ 15 w 69"/>
                  <a:gd name="T10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31">
                    <a:moveTo>
                      <a:pt x="15" y="10"/>
                    </a:moveTo>
                    <a:cubicBezTo>
                      <a:pt x="15" y="13"/>
                      <a:pt x="16" y="14"/>
                      <a:pt x="17" y="15"/>
                    </a:cubicBezTo>
                    <a:cubicBezTo>
                      <a:pt x="19" y="16"/>
                      <a:pt x="20" y="18"/>
                      <a:pt x="19" y="22"/>
                    </a:cubicBezTo>
                    <a:cubicBezTo>
                      <a:pt x="19" y="23"/>
                      <a:pt x="19" y="23"/>
                      <a:pt x="18" y="24"/>
                    </a:cubicBezTo>
                    <a:cubicBezTo>
                      <a:pt x="19" y="24"/>
                      <a:pt x="20" y="24"/>
                      <a:pt x="21" y="24"/>
                    </a:cubicBezTo>
                    <a:cubicBezTo>
                      <a:pt x="24" y="24"/>
                      <a:pt x="25" y="24"/>
                      <a:pt x="25" y="23"/>
                    </a:cubicBezTo>
                    <a:cubicBezTo>
                      <a:pt x="26" y="23"/>
                      <a:pt x="27" y="23"/>
                      <a:pt x="28" y="23"/>
                    </a:cubicBezTo>
                    <a:cubicBezTo>
                      <a:pt x="29" y="23"/>
                      <a:pt x="30" y="23"/>
                      <a:pt x="31" y="24"/>
                    </a:cubicBezTo>
                    <a:cubicBezTo>
                      <a:pt x="32" y="25"/>
                      <a:pt x="33" y="26"/>
                      <a:pt x="34" y="28"/>
                    </a:cubicBezTo>
                    <a:cubicBezTo>
                      <a:pt x="34" y="28"/>
                      <a:pt x="34" y="28"/>
                      <a:pt x="34" y="28"/>
                    </a:cubicBezTo>
                    <a:cubicBezTo>
                      <a:pt x="35" y="29"/>
                      <a:pt x="35" y="29"/>
                      <a:pt x="35" y="30"/>
                    </a:cubicBezTo>
                    <a:cubicBezTo>
                      <a:pt x="36" y="30"/>
                      <a:pt x="36" y="30"/>
                      <a:pt x="36" y="30"/>
                    </a:cubicBezTo>
                    <a:cubicBezTo>
                      <a:pt x="37" y="30"/>
                      <a:pt x="38" y="30"/>
                      <a:pt x="39" y="29"/>
                    </a:cubicBezTo>
                    <a:cubicBezTo>
                      <a:pt x="41" y="29"/>
                      <a:pt x="43" y="28"/>
                      <a:pt x="46" y="28"/>
                    </a:cubicBezTo>
                    <a:cubicBezTo>
                      <a:pt x="47" y="28"/>
                      <a:pt x="48" y="28"/>
                      <a:pt x="49" y="28"/>
                    </a:cubicBezTo>
                    <a:cubicBezTo>
                      <a:pt x="49" y="28"/>
                      <a:pt x="49" y="28"/>
                      <a:pt x="50" y="28"/>
                    </a:cubicBezTo>
                    <a:cubicBezTo>
                      <a:pt x="51" y="28"/>
                      <a:pt x="52" y="28"/>
                      <a:pt x="53" y="28"/>
                    </a:cubicBezTo>
                    <a:cubicBezTo>
                      <a:pt x="53" y="28"/>
                      <a:pt x="53" y="28"/>
                      <a:pt x="54" y="28"/>
                    </a:cubicBezTo>
                    <a:cubicBezTo>
                      <a:pt x="54" y="27"/>
                      <a:pt x="55" y="26"/>
                      <a:pt x="57" y="26"/>
                    </a:cubicBezTo>
                    <a:cubicBezTo>
                      <a:pt x="59" y="26"/>
                      <a:pt x="63" y="28"/>
                      <a:pt x="64" y="29"/>
                    </a:cubicBezTo>
                    <a:cubicBezTo>
                      <a:pt x="65" y="30"/>
                      <a:pt x="67" y="31"/>
                      <a:pt x="68" y="31"/>
                    </a:cubicBezTo>
                    <a:cubicBezTo>
                      <a:pt x="69" y="31"/>
                      <a:pt x="69" y="31"/>
                      <a:pt x="69" y="30"/>
                    </a:cubicBezTo>
                    <a:cubicBezTo>
                      <a:pt x="69" y="30"/>
                      <a:pt x="69" y="30"/>
                      <a:pt x="69" y="30"/>
                    </a:cubicBezTo>
                    <a:cubicBezTo>
                      <a:pt x="68" y="29"/>
                      <a:pt x="67" y="29"/>
                      <a:pt x="66" y="28"/>
                    </a:cubicBezTo>
                    <a:cubicBezTo>
                      <a:pt x="66" y="27"/>
                      <a:pt x="66" y="27"/>
                      <a:pt x="66" y="27"/>
                    </a:cubicBezTo>
                    <a:cubicBezTo>
                      <a:pt x="66" y="27"/>
                      <a:pt x="66" y="26"/>
                      <a:pt x="66" y="26"/>
                    </a:cubicBezTo>
                    <a:cubicBezTo>
                      <a:pt x="66" y="26"/>
                      <a:pt x="66" y="26"/>
                      <a:pt x="66" y="25"/>
                    </a:cubicBezTo>
                    <a:cubicBezTo>
                      <a:pt x="66" y="25"/>
                      <a:pt x="66" y="25"/>
                      <a:pt x="66" y="25"/>
                    </a:cubicBezTo>
                    <a:cubicBezTo>
                      <a:pt x="66" y="25"/>
                      <a:pt x="66" y="25"/>
                      <a:pt x="67" y="24"/>
                    </a:cubicBezTo>
                    <a:cubicBezTo>
                      <a:pt x="67" y="24"/>
                      <a:pt x="67" y="24"/>
                      <a:pt x="67" y="24"/>
                    </a:cubicBezTo>
                    <a:cubicBezTo>
                      <a:pt x="67" y="24"/>
                      <a:pt x="67" y="23"/>
                      <a:pt x="67" y="23"/>
                    </a:cubicBezTo>
                    <a:cubicBezTo>
                      <a:pt x="67" y="23"/>
                      <a:pt x="67" y="23"/>
                      <a:pt x="67" y="23"/>
                    </a:cubicBezTo>
                    <a:cubicBezTo>
                      <a:pt x="67" y="23"/>
                      <a:pt x="67" y="23"/>
                      <a:pt x="67" y="23"/>
                    </a:cubicBezTo>
                    <a:cubicBezTo>
                      <a:pt x="66" y="22"/>
                      <a:pt x="64" y="21"/>
                      <a:pt x="64" y="21"/>
                    </a:cubicBezTo>
                    <a:cubicBezTo>
                      <a:pt x="63" y="21"/>
                      <a:pt x="63" y="21"/>
                      <a:pt x="63" y="21"/>
                    </a:cubicBezTo>
                    <a:cubicBezTo>
                      <a:pt x="61" y="21"/>
                      <a:pt x="61" y="19"/>
                      <a:pt x="60" y="16"/>
                    </a:cubicBezTo>
                    <a:cubicBezTo>
                      <a:pt x="60" y="16"/>
                      <a:pt x="60" y="14"/>
                      <a:pt x="59" y="14"/>
                    </a:cubicBezTo>
                    <a:cubicBezTo>
                      <a:pt x="58" y="14"/>
                      <a:pt x="57" y="13"/>
                      <a:pt x="57" y="13"/>
                    </a:cubicBezTo>
                    <a:cubicBezTo>
                      <a:pt x="56" y="12"/>
                      <a:pt x="56" y="12"/>
                      <a:pt x="56" y="12"/>
                    </a:cubicBezTo>
                    <a:cubicBezTo>
                      <a:pt x="47" y="12"/>
                      <a:pt x="46" y="13"/>
                      <a:pt x="46" y="14"/>
                    </a:cubicBezTo>
                    <a:cubicBezTo>
                      <a:pt x="45" y="14"/>
                      <a:pt x="44" y="14"/>
                      <a:pt x="44" y="14"/>
                    </a:cubicBezTo>
                    <a:cubicBezTo>
                      <a:pt x="42" y="14"/>
                      <a:pt x="41" y="13"/>
                      <a:pt x="39" y="12"/>
                    </a:cubicBezTo>
                    <a:cubicBezTo>
                      <a:pt x="39" y="12"/>
                      <a:pt x="39" y="12"/>
                      <a:pt x="39" y="11"/>
                    </a:cubicBezTo>
                    <a:cubicBezTo>
                      <a:pt x="38" y="11"/>
                      <a:pt x="38" y="10"/>
                      <a:pt x="37" y="10"/>
                    </a:cubicBezTo>
                    <a:cubicBezTo>
                      <a:pt x="35" y="10"/>
                      <a:pt x="32" y="9"/>
                      <a:pt x="30" y="7"/>
                    </a:cubicBezTo>
                    <a:cubicBezTo>
                      <a:pt x="30" y="6"/>
                      <a:pt x="29" y="6"/>
                      <a:pt x="29" y="5"/>
                    </a:cubicBezTo>
                    <a:cubicBezTo>
                      <a:pt x="29" y="5"/>
                      <a:pt x="28" y="5"/>
                      <a:pt x="27" y="5"/>
                    </a:cubicBezTo>
                    <a:cubicBezTo>
                      <a:pt x="26" y="5"/>
                      <a:pt x="25" y="5"/>
                      <a:pt x="23" y="5"/>
                    </a:cubicBezTo>
                    <a:cubicBezTo>
                      <a:pt x="22" y="5"/>
                      <a:pt x="20" y="5"/>
                      <a:pt x="19" y="5"/>
                    </a:cubicBezTo>
                    <a:cubicBezTo>
                      <a:pt x="15" y="5"/>
                      <a:pt x="13" y="5"/>
                      <a:pt x="12" y="4"/>
                    </a:cubicBezTo>
                    <a:cubicBezTo>
                      <a:pt x="9" y="2"/>
                      <a:pt x="4" y="0"/>
                      <a:pt x="1" y="0"/>
                    </a:cubicBezTo>
                    <a:cubicBezTo>
                      <a:pt x="0" y="0"/>
                      <a:pt x="0" y="0"/>
                      <a:pt x="0" y="0"/>
                    </a:cubicBezTo>
                    <a:cubicBezTo>
                      <a:pt x="1" y="1"/>
                      <a:pt x="2" y="1"/>
                      <a:pt x="3" y="1"/>
                    </a:cubicBezTo>
                    <a:cubicBezTo>
                      <a:pt x="8" y="3"/>
                      <a:pt x="13" y="4"/>
                      <a:pt x="1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7" name="Freeform 1169"/>
              <p:cNvSpPr>
                <a:spLocks/>
              </p:cNvSpPr>
              <p:nvPr/>
            </p:nvSpPr>
            <p:spPr bwMode="auto">
              <a:xfrm>
                <a:off x="3082" y="2533"/>
                <a:ext cx="224" cy="179"/>
              </a:xfrm>
              <a:custGeom>
                <a:avLst/>
                <a:gdLst>
                  <a:gd name="T0" fmla="*/ 124 w 234"/>
                  <a:gd name="T1" fmla="*/ 38 h 186"/>
                  <a:gd name="T2" fmla="*/ 121 w 234"/>
                  <a:gd name="T3" fmla="*/ 38 h 186"/>
                  <a:gd name="T4" fmla="*/ 79 w 234"/>
                  <a:gd name="T5" fmla="*/ 13 h 186"/>
                  <a:gd name="T6" fmla="*/ 60 w 234"/>
                  <a:gd name="T7" fmla="*/ 2 h 186"/>
                  <a:gd name="T8" fmla="*/ 55 w 234"/>
                  <a:gd name="T9" fmla="*/ 0 h 186"/>
                  <a:gd name="T10" fmla="*/ 51 w 234"/>
                  <a:gd name="T11" fmla="*/ 1 h 186"/>
                  <a:gd name="T12" fmla="*/ 45 w 234"/>
                  <a:gd name="T13" fmla="*/ 2 h 186"/>
                  <a:gd name="T14" fmla="*/ 36 w 234"/>
                  <a:gd name="T15" fmla="*/ 18 h 186"/>
                  <a:gd name="T16" fmla="*/ 27 w 234"/>
                  <a:gd name="T17" fmla="*/ 26 h 186"/>
                  <a:gd name="T18" fmla="*/ 22 w 234"/>
                  <a:gd name="T19" fmla="*/ 30 h 186"/>
                  <a:gd name="T20" fmla="*/ 20 w 234"/>
                  <a:gd name="T21" fmla="*/ 32 h 186"/>
                  <a:gd name="T22" fmla="*/ 13 w 234"/>
                  <a:gd name="T23" fmla="*/ 36 h 186"/>
                  <a:gd name="T24" fmla="*/ 11 w 234"/>
                  <a:gd name="T25" fmla="*/ 36 h 186"/>
                  <a:gd name="T26" fmla="*/ 10 w 234"/>
                  <a:gd name="T27" fmla="*/ 36 h 186"/>
                  <a:gd name="T28" fmla="*/ 9 w 234"/>
                  <a:gd name="T29" fmla="*/ 36 h 186"/>
                  <a:gd name="T30" fmla="*/ 7 w 234"/>
                  <a:gd name="T31" fmla="*/ 35 h 186"/>
                  <a:gd name="T32" fmla="*/ 5 w 234"/>
                  <a:gd name="T33" fmla="*/ 34 h 186"/>
                  <a:gd name="T34" fmla="*/ 3 w 234"/>
                  <a:gd name="T35" fmla="*/ 33 h 186"/>
                  <a:gd name="T36" fmla="*/ 1 w 234"/>
                  <a:gd name="T37" fmla="*/ 33 h 186"/>
                  <a:gd name="T38" fmla="*/ 1 w 234"/>
                  <a:gd name="T39" fmla="*/ 47 h 186"/>
                  <a:gd name="T40" fmla="*/ 28 w 234"/>
                  <a:gd name="T41" fmla="*/ 85 h 186"/>
                  <a:gd name="T42" fmla="*/ 46 w 234"/>
                  <a:gd name="T43" fmla="*/ 108 h 186"/>
                  <a:gd name="T44" fmla="*/ 58 w 234"/>
                  <a:gd name="T45" fmla="*/ 140 h 186"/>
                  <a:gd name="T46" fmla="*/ 85 w 234"/>
                  <a:gd name="T47" fmla="*/ 179 h 186"/>
                  <a:gd name="T48" fmla="*/ 89 w 234"/>
                  <a:gd name="T49" fmla="*/ 186 h 186"/>
                  <a:gd name="T50" fmla="*/ 91 w 234"/>
                  <a:gd name="T51" fmla="*/ 185 h 186"/>
                  <a:gd name="T52" fmla="*/ 97 w 234"/>
                  <a:gd name="T53" fmla="*/ 174 h 186"/>
                  <a:gd name="T54" fmla="*/ 109 w 234"/>
                  <a:gd name="T55" fmla="*/ 175 h 186"/>
                  <a:gd name="T56" fmla="*/ 136 w 234"/>
                  <a:gd name="T57" fmla="*/ 179 h 186"/>
                  <a:gd name="T58" fmla="*/ 159 w 234"/>
                  <a:gd name="T59" fmla="*/ 161 h 186"/>
                  <a:gd name="T60" fmla="*/ 193 w 234"/>
                  <a:gd name="T61" fmla="*/ 156 h 186"/>
                  <a:gd name="T62" fmla="*/ 222 w 234"/>
                  <a:gd name="T63" fmla="*/ 147 h 186"/>
                  <a:gd name="T64" fmla="*/ 226 w 234"/>
                  <a:gd name="T65" fmla="*/ 145 h 186"/>
                  <a:gd name="T66" fmla="*/ 232 w 234"/>
                  <a:gd name="T67" fmla="*/ 129 h 186"/>
                  <a:gd name="T68" fmla="*/ 230 w 234"/>
                  <a:gd name="T69" fmla="*/ 117 h 186"/>
                  <a:gd name="T70" fmla="*/ 229 w 234"/>
                  <a:gd name="T71" fmla="*/ 117 h 186"/>
                  <a:gd name="T72" fmla="*/ 227 w 234"/>
                  <a:gd name="T73" fmla="*/ 117 h 186"/>
                  <a:gd name="T74" fmla="*/ 225 w 234"/>
                  <a:gd name="T75" fmla="*/ 117 h 186"/>
                  <a:gd name="T76" fmla="*/ 211 w 234"/>
                  <a:gd name="T77" fmla="*/ 115 h 186"/>
                  <a:gd name="T78" fmla="*/ 207 w 234"/>
                  <a:gd name="T79" fmla="*/ 115 h 186"/>
                  <a:gd name="T80" fmla="*/ 200 w 234"/>
                  <a:gd name="T81" fmla="*/ 113 h 186"/>
                  <a:gd name="T82" fmla="*/ 198 w 234"/>
                  <a:gd name="T83" fmla="*/ 111 h 186"/>
                  <a:gd name="T84" fmla="*/ 195 w 234"/>
                  <a:gd name="T85" fmla="*/ 109 h 186"/>
                  <a:gd name="T86" fmla="*/ 193 w 234"/>
                  <a:gd name="T87" fmla="*/ 106 h 186"/>
                  <a:gd name="T88" fmla="*/ 192 w 234"/>
                  <a:gd name="T89" fmla="*/ 103 h 186"/>
                  <a:gd name="T90" fmla="*/ 187 w 234"/>
                  <a:gd name="T91" fmla="*/ 95 h 186"/>
                  <a:gd name="T92" fmla="*/ 185 w 234"/>
                  <a:gd name="T93" fmla="*/ 94 h 186"/>
                  <a:gd name="T94" fmla="*/ 183 w 234"/>
                  <a:gd name="T95" fmla="*/ 94 h 186"/>
                  <a:gd name="T96" fmla="*/ 181 w 234"/>
                  <a:gd name="T97" fmla="*/ 92 h 186"/>
                  <a:gd name="T98" fmla="*/ 179 w 234"/>
                  <a:gd name="T99" fmla="*/ 90 h 186"/>
                  <a:gd name="T100" fmla="*/ 177 w 234"/>
                  <a:gd name="T101" fmla="*/ 87 h 186"/>
                  <a:gd name="T102" fmla="*/ 167 w 234"/>
                  <a:gd name="T103" fmla="*/ 63 h 186"/>
                  <a:gd name="T104" fmla="*/ 154 w 234"/>
                  <a:gd name="T105" fmla="*/ 46 h 186"/>
                  <a:gd name="T106" fmla="*/ 132 w 234"/>
                  <a:gd name="T107"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4" h="186">
                    <a:moveTo>
                      <a:pt x="132" y="39"/>
                    </a:moveTo>
                    <a:cubicBezTo>
                      <a:pt x="129" y="39"/>
                      <a:pt x="126" y="39"/>
                      <a:pt x="125" y="38"/>
                    </a:cubicBezTo>
                    <a:cubicBezTo>
                      <a:pt x="125" y="38"/>
                      <a:pt x="125" y="38"/>
                      <a:pt x="124" y="38"/>
                    </a:cubicBezTo>
                    <a:cubicBezTo>
                      <a:pt x="124" y="38"/>
                      <a:pt x="123" y="38"/>
                      <a:pt x="122" y="38"/>
                    </a:cubicBezTo>
                    <a:cubicBezTo>
                      <a:pt x="122" y="38"/>
                      <a:pt x="122" y="38"/>
                      <a:pt x="122" y="38"/>
                    </a:cubicBezTo>
                    <a:cubicBezTo>
                      <a:pt x="121" y="38"/>
                      <a:pt x="121" y="38"/>
                      <a:pt x="121" y="38"/>
                    </a:cubicBezTo>
                    <a:cubicBezTo>
                      <a:pt x="121" y="38"/>
                      <a:pt x="120" y="38"/>
                      <a:pt x="120" y="38"/>
                    </a:cubicBezTo>
                    <a:cubicBezTo>
                      <a:pt x="117" y="38"/>
                      <a:pt x="110" y="37"/>
                      <a:pt x="106" y="33"/>
                    </a:cubicBezTo>
                    <a:cubicBezTo>
                      <a:pt x="101" y="29"/>
                      <a:pt x="82" y="15"/>
                      <a:pt x="79" y="13"/>
                    </a:cubicBezTo>
                    <a:cubicBezTo>
                      <a:pt x="78" y="13"/>
                      <a:pt x="78" y="13"/>
                      <a:pt x="78" y="13"/>
                    </a:cubicBezTo>
                    <a:cubicBezTo>
                      <a:pt x="76" y="12"/>
                      <a:pt x="74" y="11"/>
                      <a:pt x="72" y="9"/>
                    </a:cubicBezTo>
                    <a:cubicBezTo>
                      <a:pt x="69" y="7"/>
                      <a:pt x="63" y="3"/>
                      <a:pt x="60" y="2"/>
                    </a:cubicBezTo>
                    <a:cubicBezTo>
                      <a:pt x="59" y="1"/>
                      <a:pt x="58" y="1"/>
                      <a:pt x="57" y="1"/>
                    </a:cubicBezTo>
                    <a:cubicBezTo>
                      <a:pt x="57" y="1"/>
                      <a:pt x="56" y="1"/>
                      <a:pt x="56" y="1"/>
                    </a:cubicBezTo>
                    <a:cubicBezTo>
                      <a:pt x="55" y="0"/>
                      <a:pt x="55" y="0"/>
                      <a:pt x="55" y="0"/>
                    </a:cubicBezTo>
                    <a:cubicBezTo>
                      <a:pt x="55" y="0"/>
                      <a:pt x="55" y="0"/>
                      <a:pt x="55" y="0"/>
                    </a:cubicBezTo>
                    <a:cubicBezTo>
                      <a:pt x="54" y="0"/>
                      <a:pt x="53" y="0"/>
                      <a:pt x="52" y="1"/>
                    </a:cubicBezTo>
                    <a:cubicBezTo>
                      <a:pt x="52" y="1"/>
                      <a:pt x="52" y="1"/>
                      <a:pt x="51" y="1"/>
                    </a:cubicBezTo>
                    <a:cubicBezTo>
                      <a:pt x="51" y="1"/>
                      <a:pt x="51" y="1"/>
                      <a:pt x="51" y="1"/>
                    </a:cubicBezTo>
                    <a:cubicBezTo>
                      <a:pt x="48" y="1"/>
                      <a:pt x="48" y="1"/>
                      <a:pt x="48" y="1"/>
                    </a:cubicBezTo>
                    <a:cubicBezTo>
                      <a:pt x="47" y="1"/>
                      <a:pt x="46" y="1"/>
                      <a:pt x="45" y="2"/>
                    </a:cubicBezTo>
                    <a:cubicBezTo>
                      <a:pt x="44" y="3"/>
                      <a:pt x="42" y="4"/>
                      <a:pt x="37" y="4"/>
                    </a:cubicBezTo>
                    <a:cubicBezTo>
                      <a:pt x="31" y="4"/>
                      <a:pt x="28" y="7"/>
                      <a:pt x="27" y="8"/>
                    </a:cubicBezTo>
                    <a:cubicBezTo>
                      <a:pt x="30" y="10"/>
                      <a:pt x="36" y="15"/>
                      <a:pt x="36" y="18"/>
                    </a:cubicBezTo>
                    <a:cubicBezTo>
                      <a:pt x="36" y="19"/>
                      <a:pt x="36" y="20"/>
                      <a:pt x="35" y="21"/>
                    </a:cubicBezTo>
                    <a:cubicBezTo>
                      <a:pt x="34" y="21"/>
                      <a:pt x="34" y="22"/>
                      <a:pt x="33" y="23"/>
                    </a:cubicBezTo>
                    <a:cubicBezTo>
                      <a:pt x="32" y="24"/>
                      <a:pt x="30" y="26"/>
                      <a:pt x="27" y="26"/>
                    </a:cubicBezTo>
                    <a:cubicBezTo>
                      <a:pt x="22" y="26"/>
                      <a:pt x="22" y="27"/>
                      <a:pt x="22" y="28"/>
                    </a:cubicBezTo>
                    <a:cubicBezTo>
                      <a:pt x="22" y="28"/>
                      <a:pt x="22" y="29"/>
                      <a:pt x="22" y="29"/>
                    </a:cubicBezTo>
                    <a:cubicBezTo>
                      <a:pt x="22" y="29"/>
                      <a:pt x="22" y="29"/>
                      <a:pt x="22" y="30"/>
                    </a:cubicBezTo>
                    <a:cubicBezTo>
                      <a:pt x="21" y="30"/>
                      <a:pt x="21" y="30"/>
                      <a:pt x="21" y="31"/>
                    </a:cubicBezTo>
                    <a:cubicBezTo>
                      <a:pt x="21" y="31"/>
                      <a:pt x="21" y="31"/>
                      <a:pt x="21" y="31"/>
                    </a:cubicBezTo>
                    <a:cubicBezTo>
                      <a:pt x="20" y="31"/>
                      <a:pt x="20" y="32"/>
                      <a:pt x="20" y="32"/>
                    </a:cubicBezTo>
                    <a:cubicBezTo>
                      <a:pt x="20" y="32"/>
                      <a:pt x="20" y="32"/>
                      <a:pt x="20" y="32"/>
                    </a:cubicBezTo>
                    <a:cubicBezTo>
                      <a:pt x="19" y="33"/>
                      <a:pt x="19" y="33"/>
                      <a:pt x="19" y="33"/>
                    </a:cubicBezTo>
                    <a:cubicBezTo>
                      <a:pt x="17" y="35"/>
                      <a:pt x="15" y="36"/>
                      <a:pt x="13" y="36"/>
                    </a:cubicBezTo>
                    <a:cubicBezTo>
                      <a:pt x="13" y="36"/>
                      <a:pt x="13" y="36"/>
                      <a:pt x="13" y="36"/>
                    </a:cubicBezTo>
                    <a:cubicBezTo>
                      <a:pt x="12" y="36"/>
                      <a:pt x="12" y="36"/>
                      <a:pt x="12" y="36"/>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8" y="36"/>
                    </a:cubicBezTo>
                    <a:cubicBezTo>
                      <a:pt x="8" y="36"/>
                      <a:pt x="8" y="35"/>
                      <a:pt x="8" y="35"/>
                    </a:cubicBezTo>
                    <a:cubicBezTo>
                      <a:pt x="8" y="35"/>
                      <a:pt x="7" y="35"/>
                      <a:pt x="7" y="35"/>
                    </a:cubicBezTo>
                    <a:cubicBezTo>
                      <a:pt x="7" y="35"/>
                      <a:pt x="7" y="35"/>
                      <a:pt x="6" y="35"/>
                    </a:cubicBezTo>
                    <a:cubicBezTo>
                      <a:pt x="6" y="35"/>
                      <a:pt x="6" y="34"/>
                      <a:pt x="5" y="34"/>
                    </a:cubicBezTo>
                    <a:cubicBezTo>
                      <a:pt x="5" y="34"/>
                      <a:pt x="5" y="34"/>
                      <a:pt x="5" y="34"/>
                    </a:cubicBezTo>
                    <a:cubicBezTo>
                      <a:pt x="4" y="34"/>
                      <a:pt x="4" y="33"/>
                      <a:pt x="3" y="33"/>
                    </a:cubicBezTo>
                    <a:cubicBezTo>
                      <a:pt x="3" y="33"/>
                      <a:pt x="3" y="33"/>
                      <a:pt x="3" y="33"/>
                    </a:cubicBezTo>
                    <a:cubicBezTo>
                      <a:pt x="3" y="33"/>
                      <a:pt x="3" y="33"/>
                      <a:pt x="3" y="33"/>
                    </a:cubicBezTo>
                    <a:cubicBezTo>
                      <a:pt x="2" y="33"/>
                      <a:pt x="2" y="33"/>
                      <a:pt x="2" y="33"/>
                    </a:cubicBezTo>
                    <a:cubicBezTo>
                      <a:pt x="2" y="33"/>
                      <a:pt x="1" y="32"/>
                      <a:pt x="1" y="32"/>
                    </a:cubicBezTo>
                    <a:cubicBezTo>
                      <a:pt x="1" y="33"/>
                      <a:pt x="1" y="33"/>
                      <a:pt x="1" y="33"/>
                    </a:cubicBezTo>
                    <a:cubicBezTo>
                      <a:pt x="0" y="35"/>
                      <a:pt x="0" y="35"/>
                      <a:pt x="0" y="35"/>
                    </a:cubicBezTo>
                    <a:cubicBezTo>
                      <a:pt x="1" y="37"/>
                      <a:pt x="1" y="38"/>
                      <a:pt x="1" y="40"/>
                    </a:cubicBezTo>
                    <a:cubicBezTo>
                      <a:pt x="1" y="42"/>
                      <a:pt x="1" y="46"/>
                      <a:pt x="1" y="47"/>
                    </a:cubicBezTo>
                    <a:cubicBezTo>
                      <a:pt x="3" y="47"/>
                      <a:pt x="4" y="49"/>
                      <a:pt x="6" y="51"/>
                    </a:cubicBezTo>
                    <a:cubicBezTo>
                      <a:pt x="7" y="53"/>
                      <a:pt x="9" y="56"/>
                      <a:pt x="11" y="58"/>
                    </a:cubicBezTo>
                    <a:cubicBezTo>
                      <a:pt x="16" y="63"/>
                      <a:pt x="28" y="80"/>
                      <a:pt x="28" y="85"/>
                    </a:cubicBezTo>
                    <a:cubicBezTo>
                      <a:pt x="28" y="87"/>
                      <a:pt x="29" y="91"/>
                      <a:pt x="36" y="96"/>
                    </a:cubicBezTo>
                    <a:cubicBezTo>
                      <a:pt x="40" y="99"/>
                      <a:pt x="42" y="102"/>
                      <a:pt x="43" y="105"/>
                    </a:cubicBezTo>
                    <a:cubicBezTo>
                      <a:pt x="44" y="106"/>
                      <a:pt x="45" y="108"/>
                      <a:pt x="46" y="108"/>
                    </a:cubicBezTo>
                    <a:cubicBezTo>
                      <a:pt x="49" y="111"/>
                      <a:pt x="49" y="115"/>
                      <a:pt x="49" y="119"/>
                    </a:cubicBezTo>
                    <a:cubicBezTo>
                      <a:pt x="49" y="120"/>
                      <a:pt x="49" y="121"/>
                      <a:pt x="49" y="123"/>
                    </a:cubicBezTo>
                    <a:cubicBezTo>
                      <a:pt x="50" y="129"/>
                      <a:pt x="52" y="137"/>
                      <a:pt x="58" y="140"/>
                    </a:cubicBezTo>
                    <a:cubicBezTo>
                      <a:pt x="65" y="144"/>
                      <a:pt x="69" y="149"/>
                      <a:pt x="71" y="156"/>
                    </a:cubicBezTo>
                    <a:cubicBezTo>
                      <a:pt x="74" y="163"/>
                      <a:pt x="78" y="169"/>
                      <a:pt x="81" y="172"/>
                    </a:cubicBezTo>
                    <a:cubicBezTo>
                      <a:pt x="84" y="175"/>
                      <a:pt x="84" y="177"/>
                      <a:pt x="85" y="179"/>
                    </a:cubicBezTo>
                    <a:cubicBezTo>
                      <a:pt x="85" y="180"/>
                      <a:pt x="85" y="180"/>
                      <a:pt x="85" y="181"/>
                    </a:cubicBezTo>
                    <a:cubicBezTo>
                      <a:pt x="86" y="182"/>
                      <a:pt x="87" y="184"/>
                      <a:pt x="88" y="186"/>
                    </a:cubicBezTo>
                    <a:cubicBezTo>
                      <a:pt x="89" y="186"/>
                      <a:pt x="89" y="186"/>
                      <a:pt x="89" y="186"/>
                    </a:cubicBezTo>
                    <a:cubicBezTo>
                      <a:pt x="89" y="186"/>
                      <a:pt x="90" y="186"/>
                      <a:pt x="90" y="185"/>
                    </a:cubicBezTo>
                    <a:cubicBezTo>
                      <a:pt x="90" y="185"/>
                      <a:pt x="90" y="185"/>
                      <a:pt x="90" y="185"/>
                    </a:cubicBezTo>
                    <a:cubicBezTo>
                      <a:pt x="90" y="185"/>
                      <a:pt x="91" y="185"/>
                      <a:pt x="91" y="185"/>
                    </a:cubicBezTo>
                    <a:cubicBezTo>
                      <a:pt x="91" y="185"/>
                      <a:pt x="91" y="184"/>
                      <a:pt x="90" y="184"/>
                    </a:cubicBezTo>
                    <a:cubicBezTo>
                      <a:pt x="90" y="182"/>
                      <a:pt x="90" y="180"/>
                      <a:pt x="91" y="179"/>
                    </a:cubicBezTo>
                    <a:cubicBezTo>
                      <a:pt x="92" y="177"/>
                      <a:pt x="94" y="175"/>
                      <a:pt x="97" y="174"/>
                    </a:cubicBezTo>
                    <a:cubicBezTo>
                      <a:pt x="98" y="173"/>
                      <a:pt x="99" y="174"/>
                      <a:pt x="101" y="174"/>
                    </a:cubicBezTo>
                    <a:cubicBezTo>
                      <a:pt x="102" y="175"/>
                      <a:pt x="103" y="175"/>
                      <a:pt x="105" y="175"/>
                    </a:cubicBezTo>
                    <a:cubicBezTo>
                      <a:pt x="106" y="175"/>
                      <a:pt x="107" y="175"/>
                      <a:pt x="109" y="175"/>
                    </a:cubicBezTo>
                    <a:cubicBezTo>
                      <a:pt x="109" y="175"/>
                      <a:pt x="118" y="175"/>
                      <a:pt x="120" y="177"/>
                    </a:cubicBezTo>
                    <a:cubicBezTo>
                      <a:pt x="121" y="177"/>
                      <a:pt x="123" y="177"/>
                      <a:pt x="125" y="177"/>
                    </a:cubicBezTo>
                    <a:cubicBezTo>
                      <a:pt x="130" y="177"/>
                      <a:pt x="134" y="178"/>
                      <a:pt x="136" y="179"/>
                    </a:cubicBezTo>
                    <a:cubicBezTo>
                      <a:pt x="137" y="180"/>
                      <a:pt x="138" y="180"/>
                      <a:pt x="138" y="180"/>
                    </a:cubicBezTo>
                    <a:cubicBezTo>
                      <a:pt x="140" y="180"/>
                      <a:pt x="141" y="178"/>
                      <a:pt x="141" y="177"/>
                    </a:cubicBezTo>
                    <a:cubicBezTo>
                      <a:pt x="143" y="172"/>
                      <a:pt x="158" y="162"/>
                      <a:pt x="159" y="161"/>
                    </a:cubicBezTo>
                    <a:cubicBezTo>
                      <a:pt x="161" y="160"/>
                      <a:pt x="163" y="160"/>
                      <a:pt x="169" y="160"/>
                    </a:cubicBezTo>
                    <a:cubicBezTo>
                      <a:pt x="174" y="160"/>
                      <a:pt x="179" y="160"/>
                      <a:pt x="182" y="160"/>
                    </a:cubicBezTo>
                    <a:cubicBezTo>
                      <a:pt x="184" y="159"/>
                      <a:pt x="187" y="158"/>
                      <a:pt x="193" y="156"/>
                    </a:cubicBezTo>
                    <a:cubicBezTo>
                      <a:pt x="195" y="156"/>
                      <a:pt x="196" y="155"/>
                      <a:pt x="198" y="155"/>
                    </a:cubicBezTo>
                    <a:cubicBezTo>
                      <a:pt x="207" y="152"/>
                      <a:pt x="217" y="149"/>
                      <a:pt x="222" y="147"/>
                    </a:cubicBezTo>
                    <a:cubicBezTo>
                      <a:pt x="222" y="147"/>
                      <a:pt x="222" y="147"/>
                      <a:pt x="222" y="147"/>
                    </a:cubicBezTo>
                    <a:cubicBezTo>
                      <a:pt x="223" y="146"/>
                      <a:pt x="224" y="146"/>
                      <a:pt x="224" y="146"/>
                    </a:cubicBezTo>
                    <a:cubicBezTo>
                      <a:pt x="224" y="146"/>
                      <a:pt x="225" y="146"/>
                      <a:pt x="225" y="146"/>
                    </a:cubicBezTo>
                    <a:cubicBezTo>
                      <a:pt x="225" y="146"/>
                      <a:pt x="225" y="146"/>
                      <a:pt x="226" y="145"/>
                    </a:cubicBezTo>
                    <a:cubicBezTo>
                      <a:pt x="226" y="145"/>
                      <a:pt x="226" y="145"/>
                      <a:pt x="226" y="145"/>
                    </a:cubicBezTo>
                    <a:cubicBezTo>
                      <a:pt x="226" y="145"/>
                      <a:pt x="227" y="145"/>
                      <a:pt x="227" y="145"/>
                    </a:cubicBezTo>
                    <a:cubicBezTo>
                      <a:pt x="228" y="144"/>
                      <a:pt x="230" y="135"/>
                      <a:pt x="232" y="129"/>
                    </a:cubicBezTo>
                    <a:cubicBezTo>
                      <a:pt x="233" y="127"/>
                      <a:pt x="233" y="126"/>
                      <a:pt x="233" y="125"/>
                    </a:cubicBezTo>
                    <a:cubicBezTo>
                      <a:pt x="234" y="124"/>
                      <a:pt x="234" y="123"/>
                      <a:pt x="234" y="123"/>
                    </a:cubicBezTo>
                    <a:cubicBezTo>
                      <a:pt x="234" y="121"/>
                      <a:pt x="231" y="117"/>
                      <a:pt x="230" y="117"/>
                    </a:cubicBezTo>
                    <a:cubicBezTo>
                      <a:pt x="230" y="117"/>
                      <a:pt x="230" y="117"/>
                      <a:pt x="229" y="117"/>
                    </a:cubicBezTo>
                    <a:cubicBezTo>
                      <a:pt x="229" y="117"/>
                      <a:pt x="229" y="117"/>
                      <a:pt x="229" y="117"/>
                    </a:cubicBezTo>
                    <a:cubicBezTo>
                      <a:pt x="229" y="117"/>
                      <a:pt x="229" y="117"/>
                      <a:pt x="229" y="117"/>
                    </a:cubicBezTo>
                    <a:cubicBezTo>
                      <a:pt x="229" y="117"/>
                      <a:pt x="229" y="117"/>
                      <a:pt x="229" y="117"/>
                    </a:cubicBezTo>
                    <a:cubicBezTo>
                      <a:pt x="229" y="117"/>
                      <a:pt x="229" y="117"/>
                      <a:pt x="229" y="117"/>
                    </a:cubicBezTo>
                    <a:cubicBezTo>
                      <a:pt x="227" y="117"/>
                      <a:pt x="227" y="117"/>
                      <a:pt x="227" y="117"/>
                    </a:cubicBezTo>
                    <a:cubicBezTo>
                      <a:pt x="227" y="117"/>
                      <a:pt x="227" y="117"/>
                      <a:pt x="227" y="117"/>
                    </a:cubicBezTo>
                    <a:cubicBezTo>
                      <a:pt x="225" y="117"/>
                      <a:pt x="225" y="117"/>
                      <a:pt x="225" y="117"/>
                    </a:cubicBezTo>
                    <a:cubicBezTo>
                      <a:pt x="225" y="117"/>
                      <a:pt x="225" y="117"/>
                      <a:pt x="225" y="117"/>
                    </a:cubicBezTo>
                    <a:cubicBezTo>
                      <a:pt x="224" y="117"/>
                      <a:pt x="224" y="117"/>
                      <a:pt x="223" y="117"/>
                    </a:cubicBezTo>
                    <a:cubicBezTo>
                      <a:pt x="220" y="116"/>
                      <a:pt x="215" y="116"/>
                      <a:pt x="211" y="115"/>
                    </a:cubicBezTo>
                    <a:cubicBezTo>
                      <a:pt x="211" y="115"/>
                      <a:pt x="211" y="115"/>
                      <a:pt x="211" y="115"/>
                    </a:cubicBezTo>
                    <a:cubicBezTo>
                      <a:pt x="210" y="115"/>
                      <a:pt x="210" y="115"/>
                      <a:pt x="209" y="115"/>
                    </a:cubicBezTo>
                    <a:cubicBezTo>
                      <a:pt x="209" y="115"/>
                      <a:pt x="208" y="115"/>
                      <a:pt x="208" y="115"/>
                    </a:cubicBezTo>
                    <a:cubicBezTo>
                      <a:pt x="208" y="115"/>
                      <a:pt x="207" y="115"/>
                      <a:pt x="207" y="115"/>
                    </a:cubicBezTo>
                    <a:cubicBezTo>
                      <a:pt x="204" y="114"/>
                      <a:pt x="201" y="114"/>
                      <a:pt x="200" y="114"/>
                    </a:cubicBezTo>
                    <a:cubicBezTo>
                      <a:pt x="200" y="113"/>
                      <a:pt x="200" y="113"/>
                      <a:pt x="200" y="113"/>
                    </a:cubicBezTo>
                    <a:cubicBezTo>
                      <a:pt x="200" y="113"/>
                      <a:pt x="200" y="113"/>
                      <a:pt x="200" y="113"/>
                    </a:cubicBezTo>
                    <a:cubicBezTo>
                      <a:pt x="199" y="113"/>
                      <a:pt x="199" y="113"/>
                      <a:pt x="199" y="113"/>
                    </a:cubicBezTo>
                    <a:cubicBezTo>
                      <a:pt x="199" y="112"/>
                      <a:pt x="199" y="112"/>
                      <a:pt x="198" y="112"/>
                    </a:cubicBezTo>
                    <a:cubicBezTo>
                      <a:pt x="198" y="112"/>
                      <a:pt x="198" y="112"/>
                      <a:pt x="198" y="111"/>
                    </a:cubicBezTo>
                    <a:cubicBezTo>
                      <a:pt x="197" y="111"/>
                      <a:pt x="197" y="111"/>
                      <a:pt x="197" y="111"/>
                    </a:cubicBezTo>
                    <a:cubicBezTo>
                      <a:pt x="197" y="110"/>
                      <a:pt x="197" y="110"/>
                      <a:pt x="196" y="110"/>
                    </a:cubicBezTo>
                    <a:cubicBezTo>
                      <a:pt x="196" y="110"/>
                      <a:pt x="196" y="109"/>
                      <a:pt x="195" y="109"/>
                    </a:cubicBezTo>
                    <a:cubicBezTo>
                      <a:pt x="195" y="109"/>
                      <a:pt x="195" y="109"/>
                      <a:pt x="195" y="108"/>
                    </a:cubicBezTo>
                    <a:cubicBezTo>
                      <a:pt x="195" y="108"/>
                      <a:pt x="194" y="108"/>
                      <a:pt x="194" y="107"/>
                    </a:cubicBezTo>
                    <a:cubicBezTo>
                      <a:pt x="194" y="107"/>
                      <a:pt x="194" y="107"/>
                      <a:pt x="193" y="106"/>
                    </a:cubicBezTo>
                    <a:cubicBezTo>
                      <a:pt x="193" y="106"/>
                      <a:pt x="193" y="106"/>
                      <a:pt x="193" y="105"/>
                    </a:cubicBezTo>
                    <a:cubicBezTo>
                      <a:pt x="193" y="105"/>
                      <a:pt x="192" y="105"/>
                      <a:pt x="192" y="104"/>
                    </a:cubicBezTo>
                    <a:cubicBezTo>
                      <a:pt x="192" y="104"/>
                      <a:pt x="192" y="103"/>
                      <a:pt x="192" y="103"/>
                    </a:cubicBezTo>
                    <a:cubicBezTo>
                      <a:pt x="192" y="103"/>
                      <a:pt x="192" y="102"/>
                      <a:pt x="191" y="102"/>
                    </a:cubicBezTo>
                    <a:cubicBezTo>
                      <a:pt x="191" y="101"/>
                      <a:pt x="191" y="101"/>
                      <a:pt x="191" y="101"/>
                    </a:cubicBezTo>
                    <a:cubicBezTo>
                      <a:pt x="190" y="99"/>
                      <a:pt x="188" y="97"/>
                      <a:pt x="187" y="95"/>
                    </a:cubicBezTo>
                    <a:cubicBezTo>
                      <a:pt x="187" y="95"/>
                      <a:pt x="187" y="95"/>
                      <a:pt x="187" y="95"/>
                    </a:cubicBezTo>
                    <a:cubicBezTo>
                      <a:pt x="186" y="95"/>
                      <a:pt x="186" y="95"/>
                      <a:pt x="186" y="95"/>
                    </a:cubicBezTo>
                    <a:cubicBezTo>
                      <a:pt x="186" y="95"/>
                      <a:pt x="186" y="94"/>
                      <a:pt x="185" y="94"/>
                    </a:cubicBezTo>
                    <a:cubicBezTo>
                      <a:pt x="185" y="94"/>
                      <a:pt x="185" y="94"/>
                      <a:pt x="185" y="94"/>
                    </a:cubicBezTo>
                    <a:cubicBezTo>
                      <a:pt x="184" y="94"/>
                      <a:pt x="184" y="94"/>
                      <a:pt x="184" y="94"/>
                    </a:cubicBezTo>
                    <a:cubicBezTo>
                      <a:pt x="184" y="94"/>
                      <a:pt x="184" y="94"/>
                      <a:pt x="183" y="94"/>
                    </a:cubicBezTo>
                    <a:cubicBezTo>
                      <a:pt x="183" y="94"/>
                      <a:pt x="183" y="94"/>
                      <a:pt x="182" y="93"/>
                    </a:cubicBezTo>
                    <a:cubicBezTo>
                      <a:pt x="182" y="93"/>
                      <a:pt x="182" y="93"/>
                      <a:pt x="182" y="93"/>
                    </a:cubicBezTo>
                    <a:cubicBezTo>
                      <a:pt x="182" y="93"/>
                      <a:pt x="181" y="93"/>
                      <a:pt x="181" y="92"/>
                    </a:cubicBezTo>
                    <a:cubicBezTo>
                      <a:pt x="181" y="92"/>
                      <a:pt x="181" y="92"/>
                      <a:pt x="180" y="92"/>
                    </a:cubicBezTo>
                    <a:cubicBezTo>
                      <a:pt x="180" y="92"/>
                      <a:pt x="180" y="91"/>
                      <a:pt x="179" y="91"/>
                    </a:cubicBezTo>
                    <a:cubicBezTo>
                      <a:pt x="179" y="91"/>
                      <a:pt x="179" y="91"/>
                      <a:pt x="179" y="90"/>
                    </a:cubicBezTo>
                    <a:cubicBezTo>
                      <a:pt x="179" y="90"/>
                      <a:pt x="178" y="90"/>
                      <a:pt x="178" y="89"/>
                    </a:cubicBezTo>
                    <a:cubicBezTo>
                      <a:pt x="178" y="89"/>
                      <a:pt x="178" y="89"/>
                      <a:pt x="178" y="88"/>
                    </a:cubicBezTo>
                    <a:cubicBezTo>
                      <a:pt x="178" y="88"/>
                      <a:pt x="177" y="88"/>
                      <a:pt x="177" y="87"/>
                    </a:cubicBezTo>
                    <a:cubicBezTo>
                      <a:pt x="175" y="85"/>
                      <a:pt x="171" y="80"/>
                      <a:pt x="171" y="76"/>
                    </a:cubicBezTo>
                    <a:cubicBezTo>
                      <a:pt x="170" y="74"/>
                      <a:pt x="171" y="73"/>
                      <a:pt x="171" y="73"/>
                    </a:cubicBezTo>
                    <a:cubicBezTo>
                      <a:pt x="173" y="71"/>
                      <a:pt x="170" y="66"/>
                      <a:pt x="167" y="63"/>
                    </a:cubicBezTo>
                    <a:cubicBezTo>
                      <a:pt x="165" y="62"/>
                      <a:pt x="165" y="62"/>
                      <a:pt x="165" y="62"/>
                    </a:cubicBezTo>
                    <a:cubicBezTo>
                      <a:pt x="159" y="57"/>
                      <a:pt x="155" y="52"/>
                      <a:pt x="154" y="49"/>
                    </a:cubicBezTo>
                    <a:cubicBezTo>
                      <a:pt x="154" y="48"/>
                      <a:pt x="154" y="47"/>
                      <a:pt x="154" y="46"/>
                    </a:cubicBezTo>
                    <a:cubicBezTo>
                      <a:pt x="145" y="45"/>
                      <a:pt x="145" y="45"/>
                      <a:pt x="145" y="45"/>
                    </a:cubicBezTo>
                    <a:cubicBezTo>
                      <a:pt x="139" y="40"/>
                      <a:pt x="139" y="40"/>
                      <a:pt x="139" y="40"/>
                    </a:cubicBezTo>
                    <a:lnTo>
                      <a:pt x="1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8" name="Freeform 1170"/>
              <p:cNvSpPr>
                <a:spLocks/>
              </p:cNvSpPr>
              <p:nvPr/>
            </p:nvSpPr>
            <p:spPr bwMode="auto">
              <a:xfrm>
                <a:off x="3270" y="2619"/>
                <a:ext cx="81" cy="91"/>
              </a:xfrm>
              <a:custGeom>
                <a:avLst/>
                <a:gdLst>
                  <a:gd name="T0" fmla="*/ 35 w 85"/>
                  <a:gd name="T1" fmla="*/ 24 h 95"/>
                  <a:gd name="T2" fmla="*/ 36 w 85"/>
                  <a:gd name="T3" fmla="*/ 24 h 95"/>
                  <a:gd name="T4" fmla="*/ 37 w 85"/>
                  <a:gd name="T5" fmla="*/ 25 h 95"/>
                  <a:gd name="T6" fmla="*/ 37 w 85"/>
                  <a:gd name="T7" fmla="*/ 25 h 95"/>
                  <a:gd name="T8" fmla="*/ 38 w 85"/>
                  <a:gd name="T9" fmla="*/ 26 h 95"/>
                  <a:gd name="T10" fmla="*/ 38 w 85"/>
                  <a:gd name="T11" fmla="*/ 27 h 95"/>
                  <a:gd name="T12" fmla="*/ 39 w 85"/>
                  <a:gd name="T13" fmla="*/ 27 h 95"/>
                  <a:gd name="T14" fmla="*/ 40 w 85"/>
                  <a:gd name="T15" fmla="*/ 28 h 95"/>
                  <a:gd name="T16" fmla="*/ 40 w 85"/>
                  <a:gd name="T17" fmla="*/ 29 h 95"/>
                  <a:gd name="T18" fmla="*/ 40 w 85"/>
                  <a:gd name="T19" fmla="*/ 30 h 95"/>
                  <a:gd name="T20" fmla="*/ 41 w 85"/>
                  <a:gd name="T21" fmla="*/ 31 h 95"/>
                  <a:gd name="T22" fmla="*/ 41 w 85"/>
                  <a:gd name="T23" fmla="*/ 31 h 95"/>
                  <a:gd name="T24" fmla="*/ 41 w 85"/>
                  <a:gd name="T25" fmla="*/ 32 h 95"/>
                  <a:gd name="T26" fmla="*/ 42 w 85"/>
                  <a:gd name="T27" fmla="*/ 33 h 95"/>
                  <a:gd name="T28" fmla="*/ 42 w 85"/>
                  <a:gd name="T29" fmla="*/ 34 h 95"/>
                  <a:gd name="T30" fmla="*/ 33 w 85"/>
                  <a:gd name="T31" fmla="*/ 59 h 95"/>
                  <a:gd name="T32" fmla="*/ 32 w 85"/>
                  <a:gd name="T33" fmla="*/ 60 h 95"/>
                  <a:gd name="T34" fmla="*/ 32 w 85"/>
                  <a:gd name="T35" fmla="*/ 60 h 95"/>
                  <a:gd name="T36" fmla="*/ 31 w 85"/>
                  <a:gd name="T37" fmla="*/ 60 h 95"/>
                  <a:gd name="T38" fmla="*/ 30 w 85"/>
                  <a:gd name="T39" fmla="*/ 60 h 95"/>
                  <a:gd name="T40" fmla="*/ 26 w 85"/>
                  <a:gd name="T41" fmla="*/ 62 h 95"/>
                  <a:gd name="T42" fmla="*/ 25 w 85"/>
                  <a:gd name="T43" fmla="*/ 62 h 95"/>
                  <a:gd name="T44" fmla="*/ 23 w 85"/>
                  <a:gd name="T45" fmla="*/ 63 h 95"/>
                  <a:gd name="T46" fmla="*/ 22 w 85"/>
                  <a:gd name="T47" fmla="*/ 64 h 95"/>
                  <a:gd name="T48" fmla="*/ 19 w 85"/>
                  <a:gd name="T49" fmla="*/ 65 h 95"/>
                  <a:gd name="T50" fmla="*/ 19 w 85"/>
                  <a:gd name="T51" fmla="*/ 65 h 95"/>
                  <a:gd name="T52" fmla="*/ 0 w 85"/>
                  <a:gd name="T53" fmla="*/ 71 h 95"/>
                  <a:gd name="T54" fmla="*/ 10 w 85"/>
                  <a:gd name="T55" fmla="*/ 91 h 95"/>
                  <a:gd name="T56" fmla="*/ 11 w 85"/>
                  <a:gd name="T57" fmla="*/ 93 h 95"/>
                  <a:gd name="T58" fmla="*/ 11 w 85"/>
                  <a:gd name="T59" fmla="*/ 93 h 95"/>
                  <a:gd name="T60" fmla="*/ 12 w 85"/>
                  <a:gd name="T61" fmla="*/ 95 h 95"/>
                  <a:gd name="T62" fmla="*/ 13 w 85"/>
                  <a:gd name="T63" fmla="*/ 95 h 95"/>
                  <a:gd name="T64" fmla="*/ 26 w 85"/>
                  <a:gd name="T65" fmla="*/ 92 h 95"/>
                  <a:gd name="T66" fmla="*/ 32 w 85"/>
                  <a:gd name="T67" fmla="*/ 91 h 95"/>
                  <a:gd name="T68" fmla="*/ 33 w 85"/>
                  <a:gd name="T69" fmla="*/ 90 h 95"/>
                  <a:gd name="T70" fmla="*/ 35 w 85"/>
                  <a:gd name="T71" fmla="*/ 83 h 95"/>
                  <a:gd name="T72" fmla="*/ 43 w 85"/>
                  <a:gd name="T73" fmla="*/ 81 h 95"/>
                  <a:gd name="T74" fmla="*/ 46 w 85"/>
                  <a:gd name="T75" fmla="*/ 81 h 95"/>
                  <a:gd name="T76" fmla="*/ 48 w 85"/>
                  <a:gd name="T77" fmla="*/ 81 h 95"/>
                  <a:gd name="T78" fmla="*/ 50 w 85"/>
                  <a:gd name="T79" fmla="*/ 78 h 95"/>
                  <a:gd name="T80" fmla="*/ 56 w 85"/>
                  <a:gd name="T81" fmla="*/ 70 h 95"/>
                  <a:gd name="T82" fmla="*/ 60 w 85"/>
                  <a:gd name="T83" fmla="*/ 69 h 95"/>
                  <a:gd name="T84" fmla="*/ 62 w 85"/>
                  <a:gd name="T85" fmla="*/ 69 h 95"/>
                  <a:gd name="T86" fmla="*/ 67 w 85"/>
                  <a:gd name="T87" fmla="*/ 51 h 95"/>
                  <a:gd name="T88" fmla="*/ 75 w 85"/>
                  <a:gd name="T89" fmla="*/ 47 h 95"/>
                  <a:gd name="T90" fmla="*/ 80 w 85"/>
                  <a:gd name="T91" fmla="*/ 38 h 95"/>
                  <a:gd name="T92" fmla="*/ 84 w 85"/>
                  <a:gd name="T93" fmla="*/ 33 h 95"/>
                  <a:gd name="T94" fmla="*/ 85 w 85"/>
                  <a:gd name="T95" fmla="*/ 30 h 95"/>
                  <a:gd name="T96" fmla="*/ 85 w 85"/>
                  <a:gd name="T97" fmla="*/ 30 h 95"/>
                  <a:gd name="T98" fmla="*/ 74 w 85"/>
                  <a:gd name="T99" fmla="*/ 17 h 95"/>
                  <a:gd name="T100" fmla="*/ 70 w 85"/>
                  <a:gd name="T101" fmla="*/ 16 h 95"/>
                  <a:gd name="T102" fmla="*/ 56 w 85"/>
                  <a:gd name="T103" fmla="*/ 10 h 95"/>
                  <a:gd name="T104" fmla="*/ 49 w 85"/>
                  <a:gd name="T105" fmla="*/ 0 h 95"/>
                  <a:gd name="T106" fmla="*/ 47 w 85"/>
                  <a:gd name="T107" fmla="*/ 1 h 95"/>
                  <a:gd name="T108" fmla="*/ 44 w 85"/>
                  <a:gd name="T109" fmla="*/ 1 h 95"/>
                  <a:gd name="T110" fmla="*/ 44 w 85"/>
                  <a:gd name="T111" fmla="*/ 8 h 95"/>
                  <a:gd name="T112" fmla="*/ 37 w 85"/>
                  <a:gd name="T113" fmla="*/ 18 h 95"/>
                  <a:gd name="T114" fmla="*/ 35 w 85"/>
                  <a:gd name="T115" fmla="*/ 24 h 95"/>
                  <a:gd name="T116" fmla="*/ 35 w 85"/>
                  <a:gd name="T11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5">
                    <a:moveTo>
                      <a:pt x="35" y="24"/>
                    </a:moveTo>
                    <a:cubicBezTo>
                      <a:pt x="35" y="24"/>
                      <a:pt x="36" y="24"/>
                      <a:pt x="36" y="24"/>
                    </a:cubicBezTo>
                    <a:cubicBezTo>
                      <a:pt x="36" y="25"/>
                      <a:pt x="36" y="25"/>
                      <a:pt x="37" y="25"/>
                    </a:cubicBezTo>
                    <a:cubicBezTo>
                      <a:pt x="37" y="25"/>
                      <a:pt x="37" y="25"/>
                      <a:pt x="37" y="25"/>
                    </a:cubicBezTo>
                    <a:cubicBezTo>
                      <a:pt x="37" y="26"/>
                      <a:pt x="38" y="26"/>
                      <a:pt x="38" y="26"/>
                    </a:cubicBezTo>
                    <a:cubicBezTo>
                      <a:pt x="38" y="26"/>
                      <a:pt x="38" y="26"/>
                      <a:pt x="38" y="27"/>
                    </a:cubicBezTo>
                    <a:cubicBezTo>
                      <a:pt x="39" y="27"/>
                      <a:pt x="39" y="27"/>
                      <a:pt x="39" y="27"/>
                    </a:cubicBezTo>
                    <a:cubicBezTo>
                      <a:pt x="39" y="28"/>
                      <a:pt x="39" y="28"/>
                      <a:pt x="40" y="28"/>
                    </a:cubicBezTo>
                    <a:cubicBezTo>
                      <a:pt x="40" y="28"/>
                      <a:pt x="40" y="29"/>
                      <a:pt x="40" y="29"/>
                    </a:cubicBezTo>
                    <a:cubicBezTo>
                      <a:pt x="40" y="29"/>
                      <a:pt x="40" y="30"/>
                      <a:pt x="40" y="30"/>
                    </a:cubicBezTo>
                    <a:cubicBezTo>
                      <a:pt x="41" y="30"/>
                      <a:pt x="41" y="30"/>
                      <a:pt x="41" y="31"/>
                    </a:cubicBezTo>
                    <a:cubicBezTo>
                      <a:pt x="41" y="31"/>
                      <a:pt x="41" y="31"/>
                      <a:pt x="41" y="31"/>
                    </a:cubicBezTo>
                    <a:cubicBezTo>
                      <a:pt x="41" y="32"/>
                      <a:pt x="41" y="32"/>
                      <a:pt x="41" y="32"/>
                    </a:cubicBezTo>
                    <a:cubicBezTo>
                      <a:pt x="41" y="33"/>
                      <a:pt x="41" y="33"/>
                      <a:pt x="42" y="33"/>
                    </a:cubicBezTo>
                    <a:cubicBezTo>
                      <a:pt x="42" y="33"/>
                      <a:pt x="42" y="34"/>
                      <a:pt x="42" y="34"/>
                    </a:cubicBezTo>
                    <a:cubicBezTo>
                      <a:pt x="42" y="36"/>
                      <a:pt x="36" y="57"/>
                      <a:pt x="33" y="59"/>
                    </a:cubicBezTo>
                    <a:cubicBezTo>
                      <a:pt x="33" y="59"/>
                      <a:pt x="33" y="59"/>
                      <a:pt x="32" y="60"/>
                    </a:cubicBezTo>
                    <a:cubicBezTo>
                      <a:pt x="32" y="60"/>
                      <a:pt x="32" y="60"/>
                      <a:pt x="32" y="60"/>
                    </a:cubicBezTo>
                    <a:cubicBezTo>
                      <a:pt x="32" y="60"/>
                      <a:pt x="31" y="60"/>
                      <a:pt x="31" y="60"/>
                    </a:cubicBezTo>
                    <a:cubicBezTo>
                      <a:pt x="31" y="60"/>
                      <a:pt x="31" y="60"/>
                      <a:pt x="30" y="60"/>
                    </a:cubicBezTo>
                    <a:cubicBezTo>
                      <a:pt x="29" y="61"/>
                      <a:pt x="28" y="62"/>
                      <a:pt x="26" y="62"/>
                    </a:cubicBezTo>
                    <a:cubicBezTo>
                      <a:pt x="26" y="62"/>
                      <a:pt x="25" y="62"/>
                      <a:pt x="25" y="62"/>
                    </a:cubicBezTo>
                    <a:cubicBezTo>
                      <a:pt x="24" y="63"/>
                      <a:pt x="24" y="63"/>
                      <a:pt x="23" y="63"/>
                    </a:cubicBezTo>
                    <a:cubicBezTo>
                      <a:pt x="22" y="63"/>
                      <a:pt x="22" y="63"/>
                      <a:pt x="22" y="64"/>
                    </a:cubicBezTo>
                    <a:cubicBezTo>
                      <a:pt x="21" y="64"/>
                      <a:pt x="20" y="64"/>
                      <a:pt x="19" y="65"/>
                    </a:cubicBezTo>
                    <a:cubicBezTo>
                      <a:pt x="19" y="65"/>
                      <a:pt x="19" y="65"/>
                      <a:pt x="19" y="65"/>
                    </a:cubicBezTo>
                    <a:cubicBezTo>
                      <a:pt x="11" y="67"/>
                      <a:pt x="4" y="69"/>
                      <a:pt x="0" y="71"/>
                    </a:cubicBezTo>
                    <a:cubicBezTo>
                      <a:pt x="3" y="76"/>
                      <a:pt x="6" y="83"/>
                      <a:pt x="10" y="91"/>
                    </a:cubicBezTo>
                    <a:cubicBezTo>
                      <a:pt x="10" y="91"/>
                      <a:pt x="11" y="92"/>
                      <a:pt x="11" y="93"/>
                    </a:cubicBezTo>
                    <a:cubicBezTo>
                      <a:pt x="11" y="93"/>
                      <a:pt x="11" y="93"/>
                      <a:pt x="11" y="93"/>
                    </a:cubicBezTo>
                    <a:cubicBezTo>
                      <a:pt x="11" y="94"/>
                      <a:pt x="12" y="94"/>
                      <a:pt x="12" y="95"/>
                    </a:cubicBezTo>
                    <a:cubicBezTo>
                      <a:pt x="12" y="95"/>
                      <a:pt x="13" y="95"/>
                      <a:pt x="13" y="95"/>
                    </a:cubicBezTo>
                    <a:cubicBezTo>
                      <a:pt x="17" y="92"/>
                      <a:pt x="22" y="92"/>
                      <a:pt x="26" y="92"/>
                    </a:cubicBezTo>
                    <a:cubicBezTo>
                      <a:pt x="28" y="92"/>
                      <a:pt x="30" y="92"/>
                      <a:pt x="32" y="91"/>
                    </a:cubicBezTo>
                    <a:cubicBezTo>
                      <a:pt x="33" y="91"/>
                      <a:pt x="33" y="91"/>
                      <a:pt x="33" y="90"/>
                    </a:cubicBezTo>
                    <a:cubicBezTo>
                      <a:pt x="33" y="88"/>
                      <a:pt x="33" y="85"/>
                      <a:pt x="35" y="83"/>
                    </a:cubicBezTo>
                    <a:cubicBezTo>
                      <a:pt x="38" y="81"/>
                      <a:pt x="41" y="81"/>
                      <a:pt x="43" y="81"/>
                    </a:cubicBezTo>
                    <a:cubicBezTo>
                      <a:pt x="44" y="81"/>
                      <a:pt x="45" y="81"/>
                      <a:pt x="46" y="81"/>
                    </a:cubicBezTo>
                    <a:cubicBezTo>
                      <a:pt x="47" y="81"/>
                      <a:pt x="48" y="81"/>
                      <a:pt x="48" y="81"/>
                    </a:cubicBezTo>
                    <a:cubicBezTo>
                      <a:pt x="49" y="80"/>
                      <a:pt x="49" y="79"/>
                      <a:pt x="50" y="78"/>
                    </a:cubicBezTo>
                    <a:cubicBezTo>
                      <a:pt x="51" y="75"/>
                      <a:pt x="53" y="71"/>
                      <a:pt x="56" y="70"/>
                    </a:cubicBezTo>
                    <a:cubicBezTo>
                      <a:pt x="57" y="70"/>
                      <a:pt x="59" y="69"/>
                      <a:pt x="60" y="69"/>
                    </a:cubicBezTo>
                    <a:cubicBezTo>
                      <a:pt x="60" y="69"/>
                      <a:pt x="62" y="69"/>
                      <a:pt x="62" y="69"/>
                    </a:cubicBezTo>
                    <a:cubicBezTo>
                      <a:pt x="61" y="66"/>
                      <a:pt x="61" y="52"/>
                      <a:pt x="67" y="51"/>
                    </a:cubicBezTo>
                    <a:cubicBezTo>
                      <a:pt x="70" y="51"/>
                      <a:pt x="74" y="48"/>
                      <a:pt x="75" y="47"/>
                    </a:cubicBezTo>
                    <a:cubicBezTo>
                      <a:pt x="75" y="45"/>
                      <a:pt x="76" y="43"/>
                      <a:pt x="80" y="38"/>
                    </a:cubicBezTo>
                    <a:cubicBezTo>
                      <a:pt x="82" y="36"/>
                      <a:pt x="83" y="34"/>
                      <a:pt x="84" y="33"/>
                    </a:cubicBezTo>
                    <a:cubicBezTo>
                      <a:pt x="85" y="31"/>
                      <a:pt x="85" y="30"/>
                      <a:pt x="85" y="30"/>
                    </a:cubicBezTo>
                    <a:cubicBezTo>
                      <a:pt x="85" y="30"/>
                      <a:pt x="85" y="30"/>
                      <a:pt x="85" y="30"/>
                    </a:cubicBezTo>
                    <a:cubicBezTo>
                      <a:pt x="81" y="29"/>
                      <a:pt x="76" y="21"/>
                      <a:pt x="74" y="17"/>
                    </a:cubicBezTo>
                    <a:cubicBezTo>
                      <a:pt x="74" y="16"/>
                      <a:pt x="72" y="16"/>
                      <a:pt x="70" y="16"/>
                    </a:cubicBezTo>
                    <a:cubicBezTo>
                      <a:pt x="66" y="15"/>
                      <a:pt x="61" y="14"/>
                      <a:pt x="56" y="10"/>
                    </a:cubicBezTo>
                    <a:cubicBezTo>
                      <a:pt x="53" y="8"/>
                      <a:pt x="51" y="5"/>
                      <a:pt x="49" y="0"/>
                    </a:cubicBezTo>
                    <a:cubicBezTo>
                      <a:pt x="47" y="1"/>
                      <a:pt x="47" y="1"/>
                      <a:pt x="47" y="1"/>
                    </a:cubicBezTo>
                    <a:cubicBezTo>
                      <a:pt x="44" y="1"/>
                      <a:pt x="44" y="1"/>
                      <a:pt x="44" y="1"/>
                    </a:cubicBezTo>
                    <a:cubicBezTo>
                      <a:pt x="44" y="8"/>
                      <a:pt x="44" y="8"/>
                      <a:pt x="44" y="8"/>
                    </a:cubicBezTo>
                    <a:cubicBezTo>
                      <a:pt x="37" y="18"/>
                      <a:pt x="37" y="18"/>
                      <a:pt x="37" y="18"/>
                    </a:cubicBezTo>
                    <a:cubicBezTo>
                      <a:pt x="35" y="24"/>
                      <a:pt x="35" y="24"/>
                      <a:pt x="35" y="24"/>
                    </a:cubicBezTo>
                    <a:cubicBezTo>
                      <a:pt x="35" y="24"/>
                      <a:pt x="35" y="24"/>
                      <a:pt x="3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9" name="Freeform 1171"/>
              <p:cNvSpPr>
                <a:spLocks/>
              </p:cNvSpPr>
              <p:nvPr/>
            </p:nvSpPr>
            <p:spPr bwMode="auto">
              <a:xfrm>
                <a:off x="3256" y="2607"/>
                <a:ext cx="7" cy="13"/>
              </a:xfrm>
              <a:custGeom>
                <a:avLst/>
                <a:gdLst>
                  <a:gd name="T0" fmla="*/ 6 w 7"/>
                  <a:gd name="T1" fmla="*/ 1 h 13"/>
                  <a:gd name="T2" fmla="*/ 5 w 7"/>
                  <a:gd name="T3" fmla="*/ 0 h 13"/>
                  <a:gd name="T4" fmla="*/ 5 w 7"/>
                  <a:gd name="T5" fmla="*/ 0 h 13"/>
                  <a:gd name="T6" fmla="*/ 0 w 7"/>
                  <a:gd name="T7" fmla="*/ 9 h 13"/>
                  <a:gd name="T8" fmla="*/ 0 w 7"/>
                  <a:gd name="T9" fmla="*/ 10 h 13"/>
                  <a:gd name="T10" fmla="*/ 0 w 7"/>
                  <a:gd name="T11" fmla="*/ 10 h 13"/>
                  <a:gd name="T12" fmla="*/ 0 w 7"/>
                  <a:gd name="T13" fmla="*/ 11 h 13"/>
                  <a:gd name="T14" fmla="*/ 1 w 7"/>
                  <a:gd name="T15" fmla="*/ 12 h 13"/>
                  <a:gd name="T16" fmla="*/ 1 w 7"/>
                  <a:gd name="T17" fmla="*/ 12 h 13"/>
                  <a:gd name="T18" fmla="*/ 3 w 7"/>
                  <a:gd name="T19" fmla="*/ 13 h 13"/>
                  <a:gd name="T20" fmla="*/ 3 w 7"/>
                  <a:gd name="T21" fmla="*/ 13 h 13"/>
                  <a:gd name="T22" fmla="*/ 4 w 7"/>
                  <a:gd name="T23" fmla="*/ 13 h 13"/>
                  <a:gd name="T24" fmla="*/ 5 w 7"/>
                  <a:gd name="T25" fmla="*/ 11 h 13"/>
                  <a:gd name="T26" fmla="*/ 6 w 7"/>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6" y="1"/>
                    </a:moveTo>
                    <a:cubicBezTo>
                      <a:pt x="6" y="0"/>
                      <a:pt x="5" y="0"/>
                      <a:pt x="5" y="0"/>
                    </a:cubicBezTo>
                    <a:cubicBezTo>
                      <a:pt x="5" y="0"/>
                      <a:pt x="5" y="0"/>
                      <a:pt x="5" y="0"/>
                    </a:cubicBezTo>
                    <a:cubicBezTo>
                      <a:pt x="2" y="0"/>
                      <a:pt x="0" y="7"/>
                      <a:pt x="0" y="9"/>
                    </a:cubicBezTo>
                    <a:cubicBezTo>
                      <a:pt x="0" y="9"/>
                      <a:pt x="0" y="10"/>
                      <a:pt x="0" y="10"/>
                    </a:cubicBezTo>
                    <a:cubicBezTo>
                      <a:pt x="0" y="10"/>
                      <a:pt x="0" y="10"/>
                      <a:pt x="0" y="10"/>
                    </a:cubicBezTo>
                    <a:cubicBezTo>
                      <a:pt x="0" y="11"/>
                      <a:pt x="0" y="11"/>
                      <a:pt x="0" y="11"/>
                    </a:cubicBezTo>
                    <a:cubicBezTo>
                      <a:pt x="0" y="11"/>
                      <a:pt x="1" y="12"/>
                      <a:pt x="1" y="12"/>
                    </a:cubicBezTo>
                    <a:cubicBezTo>
                      <a:pt x="1" y="12"/>
                      <a:pt x="1" y="12"/>
                      <a:pt x="1" y="12"/>
                    </a:cubicBezTo>
                    <a:cubicBezTo>
                      <a:pt x="2" y="13"/>
                      <a:pt x="2" y="13"/>
                      <a:pt x="3" y="13"/>
                    </a:cubicBezTo>
                    <a:cubicBezTo>
                      <a:pt x="3" y="13"/>
                      <a:pt x="3" y="13"/>
                      <a:pt x="3" y="13"/>
                    </a:cubicBezTo>
                    <a:cubicBezTo>
                      <a:pt x="4" y="13"/>
                      <a:pt x="4" y="13"/>
                      <a:pt x="4" y="13"/>
                    </a:cubicBezTo>
                    <a:cubicBezTo>
                      <a:pt x="4" y="13"/>
                      <a:pt x="4" y="12"/>
                      <a:pt x="5" y="11"/>
                    </a:cubicBezTo>
                    <a:cubicBezTo>
                      <a:pt x="6" y="9"/>
                      <a:pt x="7" y="4"/>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0" name="Freeform 1172"/>
              <p:cNvSpPr>
                <a:spLocks/>
              </p:cNvSpPr>
              <p:nvPr/>
            </p:nvSpPr>
            <p:spPr bwMode="auto">
              <a:xfrm>
                <a:off x="3270" y="2604"/>
                <a:ext cx="46" cy="38"/>
              </a:xfrm>
              <a:custGeom>
                <a:avLst/>
                <a:gdLst>
                  <a:gd name="T0" fmla="*/ 34 w 48"/>
                  <a:gd name="T1" fmla="*/ 30 h 39"/>
                  <a:gd name="T2" fmla="*/ 40 w 48"/>
                  <a:gd name="T3" fmla="*/ 22 h 39"/>
                  <a:gd name="T4" fmla="*/ 40 w 48"/>
                  <a:gd name="T5" fmla="*/ 12 h 39"/>
                  <a:gd name="T6" fmla="*/ 46 w 48"/>
                  <a:gd name="T7" fmla="*/ 12 h 39"/>
                  <a:gd name="T8" fmla="*/ 48 w 48"/>
                  <a:gd name="T9" fmla="*/ 11 h 39"/>
                  <a:gd name="T10" fmla="*/ 47 w 48"/>
                  <a:gd name="T11" fmla="*/ 4 h 39"/>
                  <a:gd name="T12" fmla="*/ 47 w 48"/>
                  <a:gd name="T13" fmla="*/ 0 h 39"/>
                  <a:gd name="T14" fmla="*/ 36 w 48"/>
                  <a:gd name="T15" fmla="*/ 14 h 39"/>
                  <a:gd name="T16" fmla="*/ 12 w 48"/>
                  <a:gd name="T17" fmla="*/ 25 h 39"/>
                  <a:gd name="T18" fmla="*/ 9 w 48"/>
                  <a:gd name="T19" fmla="*/ 25 h 39"/>
                  <a:gd name="T20" fmla="*/ 2 w 48"/>
                  <a:gd name="T21" fmla="*/ 27 h 39"/>
                  <a:gd name="T22" fmla="*/ 1 w 48"/>
                  <a:gd name="T23" fmla="*/ 28 h 39"/>
                  <a:gd name="T24" fmla="*/ 0 w 48"/>
                  <a:gd name="T25" fmla="*/ 28 h 39"/>
                  <a:gd name="T26" fmla="*/ 0 w 48"/>
                  <a:gd name="T27" fmla="*/ 29 h 39"/>
                  <a:gd name="T28" fmla="*/ 0 w 48"/>
                  <a:gd name="T29" fmla="*/ 30 h 39"/>
                  <a:gd name="T30" fmla="*/ 1 w 48"/>
                  <a:gd name="T31" fmla="*/ 31 h 39"/>
                  <a:gd name="T32" fmla="*/ 1 w 48"/>
                  <a:gd name="T33" fmla="*/ 31 h 39"/>
                  <a:gd name="T34" fmla="*/ 3 w 48"/>
                  <a:gd name="T35" fmla="*/ 33 h 39"/>
                  <a:gd name="T36" fmla="*/ 3 w 48"/>
                  <a:gd name="T37" fmla="*/ 33 h 39"/>
                  <a:gd name="T38" fmla="*/ 4 w 48"/>
                  <a:gd name="T39" fmla="*/ 34 h 39"/>
                  <a:gd name="T40" fmla="*/ 4 w 48"/>
                  <a:gd name="T41" fmla="*/ 34 h 39"/>
                  <a:gd name="T42" fmla="*/ 5 w 48"/>
                  <a:gd name="T43" fmla="*/ 35 h 39"/>
                  <a:gd name="T44" fmla="*/ 5 w 48"/>
                  <a:gd name="T45" fmla="*/ 35 h 39"/>
                  <a:gd name="T46" fmla="*/ 6 w 48"/>
                  <a:gd name="T47" fmla="*/ 36 h 39"/>
                  <a:gd name="T48" fmla="*/ 6 w 48"/>
                  <a:gd name="T49" fmla="*/ 36 h 39"/>
                  <a:gd name="T50" fmla="*/ 7 w 48"/>
                  <a:gd name="T51" fmla="*/ 36 h 39"/>
                  <a:gd name="T52" fmla="*/ 7 w 48"/>
                  <a:gd name="T53" fmla="*/ 36 h 39"/>
                  <a:gd name="T54" fmla="*/ 7 w 48"/>
                  <a:gd name="T55" fmla="*/ 36 h 39"/>
                  <a:gd name="T56" fmla="*/ 8 w 48"/>
                  <a:gd name="T57" fmla="*/ 36 h 39"/>
                  <a:gd name="T58" fmla="*/ 8 w 48"/>
                  <a:gd name="T59" fmla="*/ 37 h 39"/>
                  <a:gd name="T60" fmla="*/ 9 w 48"/>
                  <a:gd name="T61" fmla="*/ 37 h 39"/>
                  <a:gd name="T62" fmla="*/ 10 w 48"/>
                  <a:gd name="T63" fmla="*/ 37 h 39"/>
                  <a:gd name="T64" fmla="*/ 10 w 48"/>
                  <a:gd name="T65" fmla="*/ 37 h 39"/>
                  <a:gd name="T66" fmla="*/ 11 w 48"/>
                  <a:gd name="T67" fmla="*/ 37 h 39"/>
                  <a:gd name="T68" fmla="*/ 11 w 48"/>
                  <a:gd name="T69" fmla="*/ 37 h 39"/>
                  <a:gd name="T70" fmla="*/ 16 w 48"/>
                  <a:gd name="T71" fmla="*/ 38 h 39"/>
                  <a:gd name="T72" fmla="*/ 16 w 48"/>
                  <a:gd name="T73" fmla="*/ 38 h 39"/>
                  <a:gd name="T74" fmla="*/ 17 w 48"/>
                  <a:gd name="T75" fmla="*/ 38 h 39"/>
                  <a:gd name="T76" fmla="*/ 18 w 48"/>
                  <a:gd name="T77" fmla="*/ 38 h 39"/>
                  <a:gd name="T78" fmla="*/ 19 w 48"/>
                  <a:gd name="T79" fmla="*/ 38 h 39"/>
                  <a:gd name="T80" fmla="*/ 20 w 48"/>
                  <a:gd name="T81" fmla="*/ 38 h 39"/>
                  <a:gd name="T82" fmla="*/ 21 w 48"/>
                  <a:gd name="T83" fmla="*/ 38 h 39"/>
                  <a:gd name="T84" fmla="*/ 22 w 48"/>
                  <a:gd name="T85" fmla="*/ 38 h 39"/>
                  <a:gd name="T86" fmla="*/ 30 w 48"/>
                  <a:gd name="T87" fmla="*/ 39 h 39"/>
                  <a:gd name="T88" fmla="*/ 34 w 48"/>
                  <a:gd name="T8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39">
                    <a:moveTo>
                      <a:pt x="34" y="30"/>
                    </a:moveTo>
                    <a:cubicBezTo>
                      <a:pt x="40" y="22"/>
                      <a:pt x="40" y="22"/>
                      <a:pt x="40" y="22"/>
                    </a:cubicBezTo>
                    <a:cubicBezTo>
                      <a:pt x="40" y="12"/>
                      <a:pt x="40" y="12"/>
                      <a:pt x="40" y="12"/>
                    </a:cubicBezTo>
                    <a:cubicBezTo>
                      <a:pt x="46" y="12"/>
                      <a:pt x="46" y="12"/>
                      <a:pt x="46" y="12"/>
                    </a:cubicBezTo>
                    <a:cubicBezTo>
                      <a:pt x="48" y="11"/>
                      <a:pt x="48" y="11"/>
                      <a:pt x="48" y="11"/>
                    </a:cubicBezTo>
                    <a:cubicBezTo>
                      <a:pt x="48" y="8"/>
                      <a:pt x="48" y="6"/>
                      <a:pt x="47" y="4"/>
                    </a:cubicBezTo>
                    <a:cubicBezTo>
                      <a:pt x="47" y="3"/>
                      <a:pt x="47" y="1"/>
                      <a:pt x="47" y="0"/>
                    </a:cubicBezTo>
                    <a:cubicBezTo>
                      <a:pt x="44" y="2"/>
                      <a:pt x="39" y="9"/>
                      <a:pt x="36" y="14"/>
                    </a:cubicBezTo>
                    <a:cubicBezTo>
                      <a:pt x="32" y="21"/>
                      <a:pt x="21" y="26"/>
                      <a:pt x="12" y="25"/>
                    </a:cubicBezTo>
                    <a:cubicBezTo>
                      <a:pt x="11" y="25"/>
                      <a:pt x="10" y="25"/>
                      <a:pt x="9" y="25"/>
                    </a:cubicBezTo>
                    <a:cubicBezTo>
                      <a:pt x="5" y="25"/>
                      <a:pt x="3" y="26"/>
                      <a:pt x="2" y="27"/>
                    </a:cubicBezTo>
                    <a:cubicBezTo>
                      <a:pt x="1" y="28"/>
                      <a:pt x="1" y="28"/>
                      <a:pt x="1" y="28"/>
                    </a:cubicBezTo>
                    <a:cubicBezTo>
                      <a:pt x="0" y="28"/>
                      <a:pt x="0" y="28"/>
                      <a:pt x="0" y="28"/>
                    </a:cubicBezTo>
                    <a:cubicBezTo>
                      <a:pt x="0" y="29"/>
                      <a:pt x="0" y="29"/>
                      <a:pt x="0" y="29"/>
                    </a:cubicBezTo>
                    <a:cubicBezTo>
                      <a:pt x="0" y="29"/>
                      <a:pt x="0" y="29"/>
                      <a:pt x="0" y="30"/>
                    </a:cubicBezTo>
                    <a:cubicBezTo>
                      <a:pt x="1" y="30"/>
                      <a:pt x="1" y="30"/>
                      <a:pt x="1" y="31"/>
                    </a:cubicBezTo>
                    <a:cubicBezTo>
                      <a:pt x="1" y="31"/>
                      <a:pt x="1" y="31"/>
                      <a:pt x="1" y="31"/>
                    </a:cubicBezTo>
                    <a:cubicBezTo>
                      <a:pt x="2" y="32"/>
                      <a:pt x="2" y="32"/>
                      <a:pt x="3" y="33"/>
                    </a:cubicBezTo>
                    <a:cubicBezTo>
                      <a:pt x="3" y="33"/>
                      <a:pt x="3" y="33"/>
                      <a:pt x="3" y="33"/>
                    </a:cubicBezTo>
                    <a:cubicBezTo>
                      <a:pt x="3" y="33"/>
                      <a:pt x="3" y="33"/>
                      <a:pt x="4" y="34"/>
                    </a:cubicBezTo>
                    <a:cubicBezTo>
                      <a:pt x="4" y="34"/>
                      <a:pt x="4" y="34"/>
                      <a:pt x="4" y="34"/>
                    </a:cubicBezTo>
                    <a:cubicBezTo>
                      <a:pt x="4" y="34"/>
                      <a:pt x="4" y="35"/>
                      <a:pt x="5" y="35"/>
                    </a:cubicBezTo>
                    <a:cubicBezTo>
                      <a:pt x="5" y="35"/>
                      <a:pt x="5" y="35"/>
                      <a:pt x="5" y="35"/>
                    </a:cubicBezTo>
                    <a:cubicBezTo>
                      <a:pt x="5" y="35"/>
                      <a:pt x="5" y="35"/>
                      <a:pt x="6" y="36"/>
                    </a:cubicBezTo>
                    <a:cubicBezTo>
                      <a:pt x="6" y="36"/>
                      <a:pt x="6" y="36"/>
                      <a:pt x="6" y="36"/>
                    </a:cubicBezTo>
                    <a:cubicBezTo>
                      <a:pt x="6" y="36"/>
                      <a:pt x="6" y="36"/>
                      <a:pt x="7" y="36"/>
                    </a:cubicBezTo>
                    <a:cubicBezTo>
                      <a:pt x="7" y="36"/>
                      <a:pt x="7" y="36"/>
                      <a:pt x="7" y="36"/>
                    </a:cubicBezTo>
                    <a:cubicBezTo>
                      <a:pt x="7" y="36"/>
                      <a:pt x="7" y="36"/>
                      <a:pt x="7" y="36"/>
                    </a:cubicBezTo>
                    <a:cubicBezTo>
                      <a:pt x="8" y="36"/>
                      <a:pt x="8" y="36"/>
                      <a:pt x="8" y="36"/>
                    </a:cubicBezTo>
                    <a:cubicBezTo>
                      <a:pt x="8" y="36"/>
                      <a:pt x="8" y="37"/>
                      <a:pt x="8" y="37"/>
                    </a:cubicBezTo>
                    <a:cubicBezTo>
                      <a:pt x="9" y="37"/>
                      <a:pt x="9" y="37"/>
                      <a:pt x="9" y="37"/>
                    </a:cubicBezTo>
                    <a:cubicBezTo>
                      <a:pt x="9" y="37"/>
                      <a:pt x="9" y="37"/>
                      <a:pt x="10" y="37"/>
                    </a:cubicBezTo>
                    <a:cubicBezTo>
                      <a:pt x="10" y="37"/>
                      <a:pt x="10" y="37"/>
                      <a:pt x="10" y="37"/>
                    </a:cubicBezTo>
                    <a:cubicBezTo>
                      <a:pt x="10" y="37"/>
                      <a:pt x="11" y="37"/>
                      <a:pt x="11" y="37"/>
                    </a:cubicBezTo>
                    <a:cubicBezTo>
                      <a:pt x="11" y="37"/>
                      <a:pt x="11" y="37"/>
                      <a:pt x="11" y="37"/>
                    </a:cubicBezTo>
                    <a:cubicBezTo>
                      <a:pt x="12" y="37"/>
                      <a:pt x="14" y="37"/>
                      <a:pt x="16" y="38"/>
                    </a:cubicBezTo>
                    <a:cubicBezTo>
                      <a:pt x="16" y="38"/>
                      <a:pt x="16" y="38"/>
                      <a:pt x="16" y="38"/>
                    </a:cubicBezTo>
                    <a:cubicBezTo>
                      <a:pt x="17" y="38"/>
                      <a:pt x="17" y="38"/>
                      <a:pt x="17" y="38"/>
                    </a:cubicBezTo>
                    <a:cubicBezTo>
                      <a:pt x="18" y="38"/>
                      <a:pt x="18" y="38"/>
                      <a:pt x="18" y="38"/>
                    </a:cubicBezTo>
                    <a:cubicBezTo>
                      <a:pt x="19" y="38"/>
                      <a:pt x="19" y="38"/>
                      <a:pt x="19" y="38"/>
                    </a:cubicBezTo>
                    <a:cubicBezTo>
                      <a:pt x="20" y="38"/>
                      <a:pt x="20" y="38"/>
                      <a:pt x="20" y="38"/>
                    </a:cubicBezTo>
                    <a:cubicBezTo>
                      <a:pt x="21" y="38"/>
                      <a:pt x="21" y="38"/>
                      <a:pt x="21" y="38"/>
                    </a:cubicBezTo>
                    <a:cubicBezTo>
                      <a:pt x="22" y="38"/>
                      <a:pt x="22" y="38"/>
                      <a:pt x="22" y="38"/>
                    </a:cubicBezTo>
                    <a:cubicBezTo>
                      <a:pt x="25" y="39"/>
                      <a:pt x="28" y="39"/>
                      <a:pt x="30" y="39"/>
                    </a:cubicBezTo>
                    <a:lnTo>
                      <a:pt x="3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1" name="Freeform 1173"/>
              <p:cNvSpPr>
                <a:spLocks/>
              </p:cNvSpPr>
              <p:nvPr/>
            </p:nvSpPr>
            <p:spPr bwMode="auto">
              <a:xfrm>
                <a:off x="3127" y="2468"/>
                <a:ext cx="100" cy="99"/>
              </a:xfrm>
              <a:custGeom>
                <a:avLst/>
                <a:gdLst>
                  <a:gd name="T0" fmla="*/ 64 w 105"/>
                  <a:gd name="T1" fmla="*/ 6 h 103"/>
                  <a:gd name="T2" fmla="*/ 63 w 105"/>
                  <a:gd name="T3" fmla="*/ 6 h 103"/>
                  <a:gd name="T4" fmla="*/ 54 w 105"/>
                  <a:gd name="T5" fmla="*/ 2 h 103"/>
                  <a:gd name="T6" fmla="*/ 49 w 105"/>
                  <a:gd name="T7" fmla="*/ 1 h 103"/>
                  <a:gd name="T8" fmla="*/ 43 w 105"/>
                  <a:gd name="T9" fmla="*/ 0 h 103"/>
                  <a:gd name="T10" fmla="*/ 42 w 105"/>
                  <a:gd name="T11" fmla="*/ 1 h 103"/>
                  <a:gd name="T12" fmla="*/ 43 w 105"/>
                  <a:gd name="T13" fmla="*/ 1 h 103"/>
                  <a:gd name="T14" fmla="*/ 43 w 105"/>
                  <a:gd name="T15" fmla="*/ 1 h 103"/>
                  <a:gd name="T16" fmla="*/ 40 w 105"/>
                  <a:gd name="T17" fmla="*/ 4 h 103"/>
                  <a:gd name="T18" fmla="*/ 27 w 105"/>
                  <a:gd name="T19" fmla="*/ 13 h 103"/>
                  <a:gd name="T20" fmla="*/ 28 w 105"/>
                  <a:gd name="T21" fmla="*/ 23 h 103"/>
                  <a:gd name="T22" fmla="*/ 24 w 105"/>
                  <a:gd name="T23" fmla="*/ 38 h 103"/>
                  <a:gd name="T24" fmla="*/ 23 w 105"/>
                  <a:gd name="T25" fmla="*/ 39 h 103"/>
                  <a:gd name="T26" fmla="*/ 0 w 105"/>
                  <a:gd name="T27" fmla="*/ 51 h 103"/>
                  <a:gd name="T28" fmla="*/ 1 w 105"/>
                  <a:gd name="T29" fmla="*/ 53 h 103"/>
                  <a:gd name="T30" fmla="*/ 2 w 105"/>
                  <a:gd name="T31" fmla="*/ 57 h 103"/>
                  <a:gd name="T32" fmla="*/ 2 w 105"/>
                  <a:gd name="T33" fmla="*/ 60 h 103"/>
                  <a:gd name="T34" fmla="*/ 3 w 105"/>
                  <a:gd name="T35" fmla="*/ 63 h 103"/>
                  <a:gd name="T36" fmla="*/ 3 w 105"/>
                  <a:gd name="T37" fmla="*/ 65 h 103"/>
                  <a:gd name="T38" fmla="*/ 5 w 105"/>
                  <a:gd name="T39" fmla="*/ 65 h 103"/>
                  <a:gd name="T40" fmla="*/ 7 w 105"/>
                  <a:gd name="T41" fmla="*/ 64 h 103"/>
                  <a:gd name="T42" fmla="*/ 8 w 105"/>
                  <a:gd name="T43" fmla="*/ 64 h 103"/>
                  <a:gd name="T44" fmla="*/ 11 w 105"/>
                  <a:gd name="T45" fmla="*/ 65 h 103"/>
                  <a:gd name="T46" fmla="*/ 27 w 105"/>
                  <a:gd name="T47" fmla="*/ 74 h 103"/>
                  <a:gd name="T48" fmla="*/ 34 w 105"/>
                  <a:gd name="T49" fmla="*/ 78 h 103"/>
                  <a:gd name="T50" fmla="*/ 73 w 105"/>
                  <a:gd name="T51" fmla="*/ 102 h 103"/>
                  <a:gd name="T52" fmla="*/ 74 w 105"/>
                  <a:gd name="T53" fmla="*/ 102 h 103"/>
                  <a:gd name="T54" fmla="*/ 75 w 105"/>
                  <a:gd name="T55" fmla="*/ 102 h 103"/>
                  <a:gd name="T56" fmla="*/ 77 w 105"/>
                  <a:gd name="T57" fmla="*/ 102 h 103"/>
                  <a:gd name="T58" fmla="*/ 85 w 105"/>
                  <a:gd name="T59" fmla="*/ 103 h 103"/>
                  <a:gd name="T60" fmla="*/ 86 w 105"/>
                  <a:gd name="T61" fmla="*/ 101 h 103"/>
                  <a:gd name="T62" fmla="*/ 87 w 105"/>
                  <a:gd name="T63" fmla="*/ 99 h 103"/>
                  <a:gd name="T64" fmla="*/ 88 w 105"/>
                  <a:gd name="T65" fmla="*/ 97 h 103"/>
                  <a:gd name="T66" fmla="*/ 88 w 105"/>
                  <a:gd name="T67" fmla="*/ 96 h 103"/>
                  <a:gd name="T68" fmla="*/ 89 w 105"/>
                  <a:gd name="T69" fmla="*/ 95 h 103"/>
                  <a:gd name="T70" fmla="*/ 89 w 105"/>
                  <a:gd name="T71" fmla="*/ 95 h 103"/>
                  <a:gd name="T72" fmla="*/ 89 w 105"/>
                  <a:gd name="T73" fmla="*/ 94 h 103"/>
                  <a:gd name="T74" fmla="*/ 90 w 105"/>
                  <a:gd name="T75" fmla="*/ 93 h 103"/>
                  <a:gd name="T76" fmla="*/ 98 w 105"/>
                  <a:gd name="T77" fmla="*/ 89 h 103"/>
                  <a:gd name="T78" fmla="*/ 100 w 105"/>
                  <a:gd name="T79" fmla="*/ 90 h 103"/>
                  <a:gd name="T80" fmla="*/ 102 w 105"/>
                  <a:gd name="T81" fmla="*/ 91 h 103"/>
                  <a:gd name="T82" fmla="*/ 104 w 105"/>
                  <a:gd name="T83" fmla="*/ 93 h 103"/>
                  <a:gd name="T84" fmla="*/ 105 w 105"/>
                  <a:gd name="T85" fmla="*/ 92 h 103"/>
                  <a:gd name="T86" fmla="*/ 103 w 105"/>
                  <a:gd name="T87" fmla="*/ 90 h 103"/>
                  <a:gd name="T88" fmla="*/ 101 w 105"/>
                  <a:gd name="T89" fmla="*/ 88 h 103"/>
                  <a:gd name="T90" fmla="*/ 100 w 105"/>
                  <a:gd name="T91" fmla="*/ 86 h 103"/>
                  <a:gd name="T92" fmla="*/ 100 w 105"/>
                  <a:gd name="T93" fmla="*/ 84 h 103"/>
                  <a:gd name="T94" fmla="*/ 96 w 105"/>
                  <a:gd name="T95" fmla="*/ 77 h 103"/>
                  <a:gd name="T96" fmla="*/ 98 w 105"/>
                  <a:gd name="T97" fmla="*/ 70 h 103"/>
                  <a:gd name="T98" fmla="*/ 93 w 105"/>
                  <a:gd name="T99" fmla="*/ 64 h 103"/>
                  <a:gd name="T100" fmla="*/ 87 w 105"/>
                  <a:gd name="T101" fmla="*/ 62 h 103"/>
                  <a:gd name="T102" fmla="*/ 85 w 105"/>
                  <a:gd name="T103" fmla="*/ 61 h 103"/>
                  <a:gd name="T104" fmla="*/ 83 w 105"/>
                  <a:gd name="T105" fmla="*/ 59 h 103"/>
                  <a:gd name="T106" fmla="*/ 81 w 105"/>
                  <a:gd name="T107" fmla="*/ 58 h 103"/>
                  <a:gd name="T108" fmla="*/ 80 w 105"/>
                  <a:gd name="T109" fmla="*/ 55 h 103"/>
                  <a:gd name="T110" fmla="*/ 79 w 105"/>
                  <a:gd name="T111" fmla="*/ 53 h 103"/>
                  <a:gd name="T112" fmla="*/ 72 w 105"/>
                  <a:gd name="T113" fmla="*/ 41 h 103"/>
                  <a:gd name="T114" fmla="*/ 75 w 105"/>
                  <a:gd name="T115" fmla="*/ 32 h 103"/>
                  <a:gd name="T116" fmla="*/ 78 w 105"/>
                  <a:gd name="T117" fmla="*/ 25 h 103"/>
                  <a:gd name="T118" fmla="*/ 78 w 105"/>
                  <a:gd name="T119" fmla="*/ 21 h 103"/>
                  <a:gd name="T120" fmla="*/ 68 w 105"/>
                  <a:gd name="T121" fmla="*/ 11 h 103"/>
                  <a:gd name="T122" fmla="*/ 65 w 105"/>
                  <a:gd name="T123"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03">
                    <a:moveTo>
                      <a:pt x="65" y="6"/>
                    </a:moveTo>
                    <a:cubicBezTo>
                      <a:pt x="65" y="6"/>
                      <a:pt x="64" y="6"/>
                      <a:pt x="64" y="6"/>
                    </a:cubicBezTo>
                    <a:cubicBezTo>
                      <a:pt x="64" y="6"/>
                      <a:pt x="64" y="6"/>
                      <a:pt x="64" y="6"/>
                    </a:cubicBezTo>
                    <a:cubicBezTo>
                      <a:pt x="64" y="6"/>
                      <a:pt x="64" y="6"/>
                      <a:pt x="63" y="6"/>
                    </a:cubicBezTo>
                    <a:cubicBezTo>
                      <a:pt x="62" y="6"/>
                      <a:pt x="60" y="5"/>
                      <a:pt x="58" y="4"/>
                    </a:cubicBezTo>
                    <a:cubicBezTo>
                      <a:pt x="57" y="3"/>
                      <a:pt x="55" y="2"/>
                      <a:pt x="54" y="2"/>
                    </a:cubicBezTo>
                    <a:cubicBezTo>
                      <a:pt x="54" y="2"/>
                      <a:pt x="53" y="3"/>
                      <a:pt x="53" y="3"/>
                    </a:cubicBezTo>
                    <a:cubicBezTo>
                      <a:pt x="51" y="3"/>
                      <a:pt x="50" y="2"/>
                      <a:pt x="49" y="1"/>
                    </a:cubicBezTo>
                    <a:cubicBezTo>
                      <a:pt x="48" y="1"/>
                      <a:pt x="46" y="0"/>
                      <a:pt x="44" y="0"/>
                    </a:cubicBezTo>
                    <a:cubicBezTo>
                      <a:pt x="44" y="0"/>
                      <a:pt x="43" y="0"/>
                      <a:pt x="43" y="0"/>
                    </a:cubicBezTo>
                    <a:cubicBezTo>
                      <a:pt x="43" y="1"/>
                      <a:pt x="43" y="1"/>
                      <a:pt x="43" y="1"/>
                    </a:cubicBezTo>
                    <a:cubicBezTo>
                      <a:pt x="43" y="1"/>
                      <a:pt x="42" y="1"/>
                      <a:pt x="42" y="1"/>
                    </a:cubicBezTo>
                    <a:cubicBezTo>
                      <a:pt x="42" y="1"/>
                      <a:pt x="42" y="1"/>
                      <a:pt x="42" y="1"/>
                    </a:cubicBezTo>
                    <a:cubicBezTo>
                      <a:pt x="43" y="1"/>
                      <a:pt x="43" y="1"/>
                      <a:pt x="43" y="1"/>
                    </a:cubicBezTo>
                    <a:cubicBezTo>
                      <a:pt x="43" y="1"/>
                      <a:pt x="43" y="1"/>
                      <a:pt x="43" y="1"/>
                    </a:cubicBezTo>
                    <a:cubicBezTo>
                      <a:pt x="43" y="1"/>
                      <a:pt x="43" y="1"/>
                      <a:pt x="43" y="1"/>
                    </a:cubicBezTo>
                    <a:cubicBezTo>
                      <a:pt x="41" y="3"/>
                      <a:pt x="41" y="3"/>
                      <a:pt x="41" y="3"/>
                    </a:cubicBezTo>
                    <a:cubicBezTo>
                      <a:pt x="40" y="4"/>
                      <a:pt x="40" y="4"/>
                      <a:pt x="40" y="4"/>
                    </a:cubicBezTo>
                    <a:cubicBezTo>
                      <a:pt x="33" y="9"/>
                      <a:pt x="33" y="9"/>
                      <a:pt x="33" y="9"/>
                    </a:cubicBezTo>
                    <a:cubicBezTo>
                      <a:pt x="32" y="9"/>
                      <a:pt x="28" y="11"/>
                      <a:pt x="27" y="13"/>
                    </a:cubicBezTo>
                    <a:cubicBezTo>
                      <a:pt x="27" y="14"/>
                      <a:pt x="27" y="15"/>
                      <a:pt x="28" y="17"/>
                    </a:cubicBezTo>
                    <a:cubicBezTo>
                      <a:pt x="28" y="19"/>
                      <a:pt x="29" y="21"/>
                      <a:pt x="28" y="23"/>
                    </a:cubicBezTo>
                    <a:cubicBezTo>
                      <a:pt x="27" y="24"/>
                      <a:pt x="27" y="28"/>
                      <a:pt x="27" y="30"/>
                    </a:cubicBezTo>
                    <a:cubicBezTo>
                      <a:pt x="28" y="32"/>
                      <a:pt x="25" y="36"/>
                      <a:pt x="24" y="38"/>
                    </a:cubicBezTo>
                    <a:cubicBezTo>
                      <a:pt x="24" y="39"/>
                      <a:pt x="24" y="39"/>
                      <a:pt x="24" y="39"/>
                    </a:cubicBezTo>
                    <a:cubicBezTo>
                      <a:pt x="23" y="39"/>
                      <a:pt x="23" y="39"/>
                      <a:pt x="23" y="39"/>
                    </a:cubicBezTo>
                    <a:cubicBezTo>
                      <a:pt x="23" y="39"/>
                      <a:pt x="23" y="39"/>
                      <a:pt x="23" y="39"/>
                    </a:cubicBezTo>
                    <a:cubicBezTo>
                      <a:pt x="18" y="42"/>
                      <a:pt x="9" y="47"/>
                      <a:pt x="0" y="51"/>
                    </a:cubicBezTo>
                    <a:cubicBezTo>
                      <a:pt x="0" y="52"/>
                      <a:pt x="0" y="52"/>
                      <a:pt x="0" y="52"/>
                    </a:cubicBezTo>
                    <a:cubicBezTo>
                      <a:pt x="0" y="53"/>
                      <a:pt x="1" y="53"/>
                      <a:pt x="1" y="53"/>
                    </a:cubicBezTo>
                    <a:cubicBezTo>
                      <a:pt x="1" y="54"/>
                      <a:pt x="1" y="54"/>
                      <a:pt x="1" y="55"/>
                    </a:cubicBezTo>
                    <a:cubicBezTo>
                      <a:pt x="1" y="56"/>
                      <a:pt x="1" y="56"/>
                      <a:pt x="2" y="57"/>
                    </a:cubicBezTo>
                    <a:cubicBezTo>
                      <a:pt x="2" y="58"/>
                      <a:pt x="2" y="58"/>
                      <a:pt x="2" y="58"/>
                    </a:cubicBezTo>
                    <a:cubicBezTo>
                      <a:pt x="2" y="59"/>
                      <a:pt x="2" y="59"/>
                      <a:pt x="2" y="60"/>
                    </a:cubicBezTo>
                    <a:cubicBezTo>
                      <a:pt x="2" y="60"/>
                      <a:pt x="2" y="61"/>
                      <a:pt x="3" y="61"/>
                    </a:cubicBezTo>
                    <a:cubicBezTo>
                      <a:pt x="3" y="62"/>
                      <a:pt x="3" y="62"/>
                      <a:pt x="3" y="63"/>
                    </a:cubicBezTo>
                    <a:cubicBezTo>
                      <a:pt x="3" y="63"/>
                      <a:pt x="3" y="63"/>
                      <a:pt x="3" y="64"/>
                    </a:cubicBezTo>
                    <a:cubicBezTo>
                      <a:pt x="3" y="64"/>
                      <a:pt x="3" y="64"/>
                      <a:pt x="3" y="65"/>
                    </a:cubicBezTo>
                    <a:cubicBezTo>
                      <a:pt x="4" y="65"/>
                      <a:pt x="5" y="65"/>
                      <a:pt x="5" y="65"/>
                    </a:cubicBezTo>
                    <a:cubicBezTo>
                      <a:pt x="5" y="65"/>
                      <a:pt x="5" y="65"/>
                      <a:pt x="5" y="65"/>
                    </a:cubicBezTo>
                    <a:cubicBezTo>
                      <a:pt x="6" y="65"/>
                      <a:pt x="6" y="64"/>
                      <a:pt x="7" y="64"/>
                    </a:cubicBezTo>
                    <a:cubicBezTo>
                      <a:pt x="7" y="64"/>
                      <a:pt x="7" y="64"/>
                      <a:pt x="7" y="64"/>
                    </a:cubicBezTo>
                    <a:cubicBezTo>
                      <a:pt x="7" y="64"/>
                      <a:pt x="7" y="64"/>
                      <a:pt x="7" y="64"/>
                    </a:cubicBezTo>
                    <a:cubicBezTo>
                      <a:pt x="8" y="64"/>
                      <a:pt x="8" y="64"/>
                      <a:pt x="8" y="64"/>
                    </a:cubicBezTo>
                    <a:cubicBezTo>
                      <a:pt x="8" y="65"/>
                      <a:pt x="9" y="65"/>
                      <a:pt x="9" y="65"/>
                    </a:cubicBezTo>
                    <a:cubicBezTo>
                      <a:pt x="9" y="65"/>
                      <a:pt x="10" y="65"/>
                      <a:pt x="11" y="65"/>
                    </a:cubicBezTo>
                    <a:cubicBezTo>
                      <a:pt x="13" y="65"/>
                      <a:pt x="18" y="68"/>
                      <a:pt x="24" y="72"/>
                    </a:cubicBezTo>
                    <a:cubicBezTo>
                      <a:pt x="25" y="73"/>
                      <a:pt x="26" y="73"/>
                      <a:pt x="27" y="74"/>
                    </a:cubicBezTo>
                    <a:cubicBezTo>
                      <a:pt x="30" y="76"/>
                      <a:pt x="33" y="77"/>
                      <a:pt x="34" y="78"/>
                    </a:cubicBezTo>
                    <a:cubicBezTo>
                      <a:pt x="34" y="78"/>
                      <a:pt x="34" y="78"/>
                      <a:pt x="34" y="78"/>
                    </a:cubicBezTo>
                    <a:cubicBezTo>
                      <a:pt x="40" y="81"/>
                      <a:pt x="57" y="95"/>
                      <a:pt x="61" y="98"/>
                    </a:cubicBezTo>
                    <a:cubicBezTo>
                      <a:pt x="65" y="101"/>
                      <a:pt x="71" y="102"/>
                      <a:pt x="73" y="102"/>
                    </a:cubicBezTo>
                    <a:cubicBezTo>
                      <a:pt x="73" y="102"/>
                      <a:pt x="74" y="102"/>
                      <a:pt x="74" y="102"/>
                    </a:cubicBezTo>
                    <a:cubicBezTo>
                      <a:pt x="74" y="102"/>
                      <a:pt x="74" y="102"/>
                      <a:pt x="74" y="102"/>
                    </a:cubicBezTo>
                    <a:cubicBezTo>
                      <a:pt x="74" y="102"/>
                      <a:pt x="75" y="102"/>
                      <a:pt x="75" y="102"/>
                    </a:cubicBezTo>
                    <a:cubicBezTo>
                      <a:pt x="75" y="102"/>
                      <a:pt x="75" y="102"/>
                      <a:pt x="75" y="102"/>
                    </a:cubicBezTo>
                    <a:cubicBezTo>
                      <a:pt x="75" y="102"/>
                      <a:pt x="76" y="102"/>
                      <a:pt x="76" y="102"/>
                    </a:cubicBezTo>
                    <a:cubicBezTo>
                      <a:pt x="76" y="102"/>
                      <a:pt x="76" y="102"/>
                      <a:pt x="77" y="102"/>
                    </a:cubicBezTo>
                    <a:cubicBezTo>
                      <a:pt x="77" y="102"/>
                      <a:pt x="77" y="102"/>
                      <a:pt x="77" y="102"/>
                    </a:cubicBezTo>
                    <a:cubicBezTo>
                      <a:pt x="79" y="103"/>
                      <a:pt x="82" y="103"/>
                      <a:pt x="85" y="103"/>
                    </a:cubicBezTo>
                    <a:cubicBezTo>
                      <a:pt x="85" y="103"/>
                      <a:pt x="85" y="103"/>
                      <a:pt x="85" y="102"/>
                    </a:cubicBezTo>
                    <a:cubicBezTo>
                      <a:pt x="86" y="102"/>
                      <a:pt x="86" y="102"/>
                      <a:pt x="86" y="101"/>
                    </a:cubicBezTo>
                    <a:cubicBezTo>
                      <a:pt x="86" y="101"/>
                      <a:pt x="86" y="100"/>
                      <a:pt x="86" y="100"/>
                    </a:cubicBezTo>
                    <a:cubicBezTo>
                      <a:pt x="87" y="100"/>
                      <a:pt x="87" y="99"/>
                      <a:pt x="87" y="99"/>
                    </a:cubicBezTo>
                    <a:cubicBezTo>
                      <a:pt x="87" y="99"/>
                      <a:pt x="87" y="98"/>
                      <a:pt x="87" y="98"/>
                    </a:cubicBezTo>
                    <a:cubicBezTo>
                      <a:pt x="87" y="98"/>
                      <a:pt x="88" y="97"/>
                      <a:pt x="88" y="97"/>
                    </a:cubicBezTo>
                    <a:cubicBezTo>
                      <a:pt x="88" y="97"/>
                      <a:pt x="88" y="97"/>
                      <a:pt x="88" y="97"/>
                    </a:cubicBezTo>
                    <a:cubicBezTo>
                      <a:pt x="88" y="96"/>
                      <a:pt x="88" y="96"/>
                      <a:pt x="88" y="96"/>
                    </a:cubicBezTo>
                    <a:cubicBezTo>
                      <a:pt x="88" y="96"/>
                      <a:pt x="88" y="96"/>
                      <a:pt x="89" y="96"/>
                    </a:cubicBezTo>
                    <a:cubicBezTo>
                      <a:pt x="89" y="95"/>
                      <a:pt x="89" y="95"/>
                      <a:pt x="89" y="95"/>
                    </a:cubicBezTo>
                    <a:cubicBezTo>
                      <a:pt x="89" y="95"/>
                      <a:pt x="89" y="95"/>
                      <a:pt x="89" y="95"/>
                    </a:cubicBezTo>
                    <a:cubicBezTo>
                      <a:pt x="89" y="95"/>
                      <a:pt x="89" y="95"/>
                      <a:pt x="89" y="95"/>
                    </a:cubicBezTo>
                    <a:cubicBezTo>
                      <a:pt x="89" y="95"/>
                      <a:pt x="89" y="94"/>
                      <a:pt x="89" y="94"/>
                    </a:cubicBezTo>
                    <a:cubicBezTo>
                      <a:pt x="89" y="94"/>
                      <a:pt x="89" y="94"/>
                      <a:pt x="89" y="94"/>
                    </a:cubicBezTo>
                    <a:cubicBezTo>
                      <a:pt x="89" y="94"/>
                      <a:pt x="89" y="94"/>
                      <a:pt x="90" y="94"/>
                    </a:cubicBezTo>
                    <a:cubicBezTo>
                      <a:pt x="90" y="94"/>
                      <a:pt x="90" y="93"/>
                      <a:pt x="90" y="93"/>
                    </a:cubicBezTo>
                    <a:cubicBezTo>
                      <a:pt x="91" y="92"/>
                      <a:pt x="92" y="90"/>
                      <a:pt x="96" y="89"/>
                    </a:cubicBezTo>
                    <a:cubicBezTo>
                      <a:pt x="97" y="89"/>
                      <a:pt x="97" y="89"/>
                      <a:pt x="98" y="89"/>
                    </a:cubicBezTo>
                    <a:cubicBezTo>
                      <a:pt x="98" y="89"/>
                      <a:pt x="98" y="89"/>
                      <a:pt x="98" y="89"/>
                    </a:cubicBezTo>
                    <a:cubicBezTo>
                      <a:pt x="99" y="90"/>
                      <a:pt x="99" y="90"/>
                      <a:pt x="100" y="90"/>
                    </a:cubicBezTo>
                    <a:cubicBezTo>
                      <a:pt x="100" y="90"/>
                      <a:pt x="100" y="90"/>
                      <a:pt x="100" y="90"/>
                    </a:cubicBezTo>
                    <a:cubicBezTo>
                      <a:pt x="101" y="90"/>
                      <a:pt x="101" y="91"/>
                      <a:pt x="102" y="91"/>
                    </a:cubicBezTo>
                    <a:cubicBezTo>
                      <a:pt x="102" y="91"/>
                      <a:pt x="102" y="91"/>
                      <a:pt x="102" y="91"/>
                    </a:cubicBezTo>
                    <a:cubicBezTo>
                      <a:pt x="103" y="92"/>
                      <a:pt x="103" y="92"/>
                      <a:pt x="104" y="93"/>
                    </a:cubicBezTo>
                    <a:cubicBezTo>
                      <a:pt x="104" y="93"/>
                      <a:pt x="104" y="93"/>
                      <a:pt x="104" y="93"/>
                    </a:cubicBezTo>
                    <a:cubicBezTo>
                      <a:pt x="104" y="93"/>
                      <a:pt x="105" y="92"/>
                      <a:pt x="105" y="92"/>
                    </a:cubicBezTo>
                    <a:cubicBezTo>
                      <a:pt x="105" y="92"/>
                      <a:pt x="105" y="92"/>
                      <a:pt x="105" y="92"/>
                    </a:cubicBezTo>
                    <a:cubicBezTo>
                      <a:pt x="104" y="91"/>
                      <a:pt x="104" y="91"/>
                      <a:pt x="103" y="90"/>
                    </a:cubicBezTo>
                    <a:cubicBezTo>
                      <a:pt x="103" y="90"/>
                      <a:pt x="103" y="90"/>
                      <a:pt x="103" y="90"/>
                    </a:cubicBezTo>
                    <a:cubicBezTo>
                      <a:pt x="102" y="89"/>
                      <a:pt x="102" y="88"/>
                      <a:pt x="101" y="88"/>
                    </a:cubicBezTo>
                    <a:cubicBezTo>
                      <a:pt x="101" y="88"/>
                      <a:pt x="101" y="88"/>
                      <a:pt x="101" y="87"/>
                    </a:cubicBezTo>
                    <a:cubicBezTo>
                      <a:pt x="101" y="87"/>
                      <a:pt x="101" y="86"/>
                      <a:pt x="100" y="86"/>
                    </a:cubicBezTo>
                    <a:cubicBezTo>
                      <a:pt x="100" y="86"/>
                      <a:pt x="100" y="86"/>
                      <a:pt x="100" y="85"/>
                    </a:cubicBezTo>
                    <a:cubicBezTo>
                      <a:pt x="100" y="85"/>
                      <a:pt x="100" y="84"/>
                      <a:pt x="100" y="84"/>
                    </a:cubicBezTo>
                    <a:cubicBezTo>
                      <a:pt x="100" y="83"/>
                      <a:pt x="100" y="82"/>
                      <a:pt x="98" y="80"/>
                    </a:cubicBezTo>
                    <a:cubicBezTo>
                      <a:pt x="97" y="79"/>
                      <a:pt x="96" y="78"/>
                      <a:pt x="96" y="77"/>
                    </a:cubicBezTo>
                    <a:cubicBezTo>
                      <a:pt x="96" y="75"/>
                      <a:pt x="96" y="74"/>
                      <a:pt x="97" y="72"/>
                    </a:cubicBezTo>
                    <a:cubicBezTo>
                      <a:pt x="97" y="72"/>
                      <a:pt x="98" y="71"/>
                      <a:pt x="98" y="70"/>
                    </a:cubicBezTo>
                    <a:cubicBezTo>
                      <a:pt x="97" y="69"/>
                      <a:pt x="96" y="68"/>
                      <a:pt x="96" y="67"/>
                    </a:cubicBezTo>
                    <a:cubicBezTo>
                      <a:pt x="95" y="65"/>
                      <a:pt x="94" y="64"/>
                      <a:pt x="93" y="64"/>
                    </a:cubicBezTo>
                    <a:cubicBezTo>
                      <a:pt x="93" y="64"/>
                      <a:pt x="93" y="64"/>
                      <a:pt x="92" y="64"/>
                    </a:cubicBezTo>
                    <a:cubicBezTo>
                      <a:pt x="91" y="63"/>
                      <a:pt x="89" y="63"/>
                      <a:pt x="87" y="62"/>
                    </a:cubicBezTo>
                    <a:cubicBezTo>
                      <a:pt x="86" y="61"/>
                      <a:pt x="86" y="61"/>
                      <a:pt x="86" y="61"/>
                    </a:cubicBezTo>
                    <a:cubicBezTo>
                      <a:pt x="85" y="61"/>
                      <a:pt x="85" y="61"/>
                      <a:pt x="85" y="61"/>
                    </a:cubicBezTo>
                    <a:cubicBezTo>
                      <a:pt x="85" y="61"/>
                      <a:pt x="85" y="61"/>
                      <a:pt x="85" y="61"/>
                    </a:cubicBezTo>
                    <a:cubicBezTo>
                      <a:pt x="84" y="60"/>
                      <a:pt x="83" y="60"/>
                      <a:pt x="83" y="59"/>
                    </a:cubicBezTo>
                    <a:cubicBezTo>
                      <a:pt x="82" y="59"/>
                      <a:pt x="82" y="59"/>
                      <a:pt x="82" y="58"/>
                    </a:cubicBezTo>
                    <a:cubicBezTo>
                      <a:pt x="82" y="58"/>
                      <a:pt x="81" y="58"/>
                      <a:pt x="81" y="58"/>
                    </a:cubicBezTo>
                    <a:cubicBezTo>
                      <a:pt x="81" y="57"/>
                      <a:pt x="80" y="57"/>
                      <a:pt x="80" y="57"/>
                    </a:cubicBezTo>
                    <a:cubicBezTo>
                      <a:pt x="80" y="56"/>
                      <a:pt x="80" y="56"/>
                      <a:pt x="80" y="55"/>
                    </a:cubicBezTo>
                    <a:cubicBezTo>
                      <a:pt x="79" y="55"/>
                      <a:pt x="79" y="55"/>
                      <a:pt x="79" y="55"/>
                    </a:cubicBezTo>
                    <a:cubicBezTo>
                      <a:pt x="79" y="54"/>
                      <a:pt x="79" y="54"/>
                      <a:pt x="79" y="53"/>
                    </a:cubicBezTo>
                    <a:cubicBezTo>
                      <a:pt x="79" y="52"/>
                      <a:pt x="78" y="51"/>
                      <a:pt x="75" y="49"/>
                    </a:cubicBezTo>
                    <a:cubicBezTo>
                      <a:pt x="73" y="48"/>
                      <a:pt x="72" y="43"/>
                      <a:pt x="72" y="41"/>
                    </a:cubicBezTo>
                    <a:cubicBezTo>
                      <a:pt x="71" y="38"/>
                      <a:pt x="72" y="36"/>
                      <a:pt x="74" y="36"/>
                    </a:cubicBezTo>
                    <a:cubicBezTo>
                      <a:pt x="74" y="35"/>
                      <a:pt x="74" y="33"/>
                      <a:pt x="75" y="32"/>
                    </a:cubicBezTo>
                    <a:cubicBezTo>
                      <a:pt x="75" y="30"/>
                      <a:pt x="76" y="27"/>
                      <a:pt x="78" y="26"/>
                    </a:cubicBezTo>
                    <a:cubicBezTo>
                      <a:pt x="78" y="26"/>
                      <a:pt x="78" y="26"/>
                      <a:pt x="78" y="25"/>
                    </a:cubicBezTo>
                    <a:cubicBezTo>
                      <a:pt x="78" y="24"/>
                      <a:pt x="78" y="23"/>
                      <a:pt x="78" y="21"/>
                    </a:cubicBezTo>
                    <a:cubicBezTo>
                      <a:pt x="79" y="21"/>
                      <a:pt x="78" y="21"/>
                      <a:pt x="78" y="21"/>
                    </a:cubicBezTo>
                    <a:cubicBezTo>
                      <a:pt x="78" y="20"/>
                      <a:pt x="77" y="20"/>
                      <a:pt x="76" y="20"/>
                    </a:cubicBezTo>
                    <a:cubicBezTo>
                      <a:pt x="72" y="20"/>
                      <a:pt x="68" y="15"/>
                      <a:pt x="68" y="11"/>
                    </a:cubicBezTo>
                    <a:cubicBezTo>
                      <a:pt x="68" y="10"/>
                      <a:pt x="66" y="8"/>
                      <a:pt x="65" y="6"/>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2" name="Freeform 1174"/>
              <p:cNvSpPr>
                <a:spLocks/>
              </p:cNvSpPr>
              <p:nvPr/>
            </p:nvSpPr>
            <p:spPr bwMode="auto">
              <a:xfrm>
                <a:off x="3212" y="2557"/>
                <a:ext cx="15" cy="15"/>
              </a:xfrm>
              <a:custGeom>
                <a:avLst/>
                <a:gdLst>
                  <a:gd name="T0" fmla="*/ 4 w 16"/>
                  <a:gd name="T1" fmla="*/ 11 h 16"/>
                  <a:gd name="T2" fmla="*/ 5 w 16"/>
                  <a:gd name="T3" fmla="*/ 11 h 16"/>
                  <a:gd name="T4" fmla="*/ 5 w 16"/>
                  <a:gd name="T5" fmla="*/ 11 h 16"/>
                  <a:gd name="T6" fmla="*/ 11 w 16"/>
                  <a:gd name="T7" fmla="*/ 16 h 16"/>
                  <a:gd name="T8" fmla="*/ 16 w 16"/>
                  <a:gd name="T9" fmla="*/ 16 h 16"/>
                  <a:gd name="T10" fmla="*/ 15 w 16"/>
                  <a:gd name="T11" fmla="*/ 14 h 16"/>
                  <a:gd name="T12" fmla="*/ 12 w 16"/>
                  <a:gd name="T13" fmla="*/ 4 h 16"/>
                  <a:gd name="T14" fmla="*/ 12 w 16"/>
                  <a:gd name="T15" fmla="*/ 3 h 16"/>
                  <a:gd name="T16" fmla="*/ 12 w 16"/>
                  <a:gd name="T17" fmla="*/ 3 h 16"/>
                  <a:gd name="T18" fmla="*/ 11 w 16"/>
                  <a:gd name="T19" fmla="*/ 2 h 16"/>
                  <a:gd name="T20" fmla="*/ 10 w 16"/>
                  <a:gd name="T21" fmla="*/ 1 h 16"/>
                  <a:gd name="T22" fmla="*/ 10 w 16"/>
                  <a:gd name="T23" fmla="*/ 1 h 16"/>
                  <a:gd name="T24" fmla="*/ 9 w 16"/>
                  <a:gd name="T25" fmla="*/ 1 h 16"/>
                  <a:gd name="T26" fmla="*/ 8 w 16"/>
                  <a:gd name="T27" fmla="*/ 0 h 16"/>
                  <a:gd name="T28" fmla="*/ 7 w 16"/>
                  <a:gd name="T29" fmla="*/ 0 h 16"/>
                  <a:gd name="T30" fmla="*/ 5 w 16"/>
                  <a:gd name="T31" fmla="*/ 2 h 16"/>
                  <a:gd name="T32" fmla="*/ 3 w 16"/>
                  <a:gd name="T33" fmla="*/ 4 h 16"/>
                  <a:gd name="T34" fmla="*/ 3 w 16"/>
                  <a:gd name="T35" fmla="*/ 4 h 16"/>
                  <a:gd name="T36" fmla="*/ 3 w 16"/>
                  <a:gd name="T37" fmla="*/ 4 h 16"/>
                  <a:gd name="T38" fmla="*/ 3 w 16"/>
                  <a:gd name="T39" fmla="*/ 4 h 16"/>
                  <a:gd name="T40" fmla="*/ 3 w 16"/>
                  <a:gd name="T41" fmla="*/ 5 h 16"/>
                  <a:gd name="T42" fmla="*/ 3 w 16"/>
                  <a:gd name="T43" fmla="*/ 5 h 16"/>
                  <a:gd name="T44" fmla="*/ 3 w 16"/>
                  <a:gd name="T45" fmla="*/ 5 h 16"/>
                  <a:gd name="T46" fmla="*/ 2 w 16"/>
                  <a:gd name="T47" fmla="*/ 6 h 16"/>
                  <a:gd name="T48" fmla="*/ 2 w 16"/>
                  <a:gd name="T49" fmla="*/ 6 h 16"/>
                  <a:gd name="T50" fmla="*/ 2 w 16"/>
                  <a:gd name="T51" fmla="*/ 7 h 16"/>
                  <a:gd name="T52" fmla="*/ 1 w 16"/>
                  <a:gd name="T53" fmla="*/ 8 h 16"/>
                  <a:gd name="T54" fmla="*/ 1 w 16"/>
                  <a:gd name="T55" fmla="*/ 9 h 16"/>
                  <a:gd name="T56" fmla="*/ 0 w 16"/>
                  <a:gd name="T57" fmla="*/ 10 h 16"/>
                  <a:gd name="T58" fmla="*/ 0 w 16"/>
                  <a:gd name="T59" fmla="*/ 11 h 16"/>
                  <a:gd name="T60" fmla="*/ 0 w 16"/>
                  <a:gd name="T61" fmla="*/ 11 h 16"/>
                  <a:gd name="T62" fmla="*/ 4 w 16"/>
                  <a:gd name="T6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4" y="11"/>
                    </a:moveTo>
                    <a:cubicBezTo>
                      <a:pt x="5" y="11"/>
                      <a:pt x="5" y="11"/>
                      <a:pt x="5" y="11"/>
                    </a:cubicBezTo>
                    <a:cubicBezTo>
                      <a:pt x="5" y="11"/>
                      <a:pt x="5" y="11"/>
                      <a:pt x="5" y="11"/>
                    </a:cubicBezTo>
                    <a:cubicBezTo>
                      <a:pt x="11" y="16"/>
                      <a:pt x="11" y="16"/>
                      <a:pt x="11" y="16"/>
                    </a:cubicBezTo>
                    <a:cubicBezTo>
                      <a:pt x="16" y="16"/>
                      <a:pt x="16" y="16"/>
                      <a:pt x="16" y="16"/>
                    </a:cubicBezTo>
                    <a:cubicBezTo>
                      <a:pt x="16" y="16"/>
                      <a:pt x="15" y="15"/>
                      <a:pt x="15" y="14"/>
                    </a:cubicBezTo>
                    <a:cubicBezTo>
                      <a:pt x="13" y="9"/>
                      <a:pt x="12" y="6"/>
                      <a:pt x="12" y="4"/>
                    </a:cubicBezTo>
                    <a:cubicBezTo>
                      <a:pt x="12" y="4"/>
                      <a:pt x="12" y="3"/>
                      <a:pt x="12" y="3"/>
                    </a:cubicBezTo>
                    <a:cubicBezTo>
                      <a:pt x="12" y="3"/>
                      <a:pt x="12" y="3"/>
                      <a:pt x="12" y="3"/>
                    </a:cubicBezTo>
                    <a:cubicBezTo>
                      <a:pt x="11" y="2"/>
                      <a:pt x="11" y="2"/>
                      <a:pt x="11" y="2"/>
                    </a:cubicBezTo>
                    <a:cubicBezTo>
                      <a:pt x="11" y="2"/>
                      <a:pt x="10" y="1"/>
                      <a:pt x="10" y="1"/>
                    </a:cubicBezTo>
                    <a:cubicBezTo>
                      <a:pt x="10" y="1"/>
                      <a:pt x="10" y="1"/>
                      <a:pt x="10" y="1"/>
                    </a:cubicBezTo>
                    <a:cubicBezTo>
                      <a:pt x="9" y="1"/>
                      <a:pt x="9" y="1"/>
                      <a:pt x="9" y="1"/>
                    </a:cubicBezTo>
                    <a:cubicBezTo>
                      <a:pt x="9" y="0"/>
                      <a:pt x="9" y="0"/>
                      <a:pt x="8" y="0"/>
                    </a:cubicBezTo>
                    <a:cubicBezTo>
                      <a:pt x="8" y="0"/>
                      <a:pt x="8" y="0"/>
                      <a:pt x="7" y="0"/>
                    </a:cubicBezTo>
                    <a:cubicBezTo>
                      <a:pt x="6" y="1"/>
                      <a:pt x="5" y="1"/>
                      <a:pt x="5" y="2"/>
                    </a:cubicBezTo>
                    <a:cubicBezTo>
                      <a:pt x="4" y="3"/>
                      <a:pt x="4"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2" y="6"/>
                      <a:pt x="2" y="6"/>
                    </a:cubicBezTo>
                    <a:cubicBezTo>
                      <a:pt x="2" y="6"/>
                      <a:pt x="2" y="6"/>
                      <a:pt x="2" y="6"/>
                    </a:cubicBezTo>
                    <a:cubicBezTo>
                      <a:pt x="2" y="7"/>
                      <a:pt x="2" y="7"/>
                      <a:pt x="2" y="7"/>
                    </a:cubicBezTo>
                    <a:cubicBezTo>
                      <a:pt x="2" y="7"/>
                      <a:pt x="2" y="8"/>
                      <a:pt x="1" y="8"/>
                    </a:cubicBezTo>
                    <a:cubicBezTo>
                      <a:pt x="1" y="8"/>
                      <a:pt x="1" y="8"/>
                      <a:pt x="1" y="9"/>
                    </a:cubicBezTo>
                    <a:cubicBezTo>
                      <a:pt x="1" y="9"/>
                      <a:pt x="1" y="10"/>
                      <a:pt x="0" y="10"/>
                    </a:cubicBezTo>
                    <a:cubicBezTo>
                      <a:pt x="0" y="10"/>
                      <a:pt x="0" y="10"/>
                      <a:pt x="0" y="11"/>
                    </a:cubicBezTo>
                    <a:cubicBezTo>
                      <a:pt x="0" y="11"/>
                      <a:pt x="0" y="11"/>
                      <a:pt x="0" y="11"/>
                    </a:cubicBezTo>
                    <a:cubicBezTo>
                      <a:pt x="2" y="11"/>
                      <a:pt x="4"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3" name="Freeform 1175"/>
              <p:cNvSpPr>
                <a:spLocks/>
              </p:cNvSpPr>
              <p:nvPr/>
            </p:nvSpPr>
            <p:spPr bwMode="auto">
              <a:xfrm>
                <a:off x="3315" y="2363"/>
                <a:ext cx="182" cy="106"/>
              </a:xfrm>
              <a:custGeom>
                <a:avLst/>
                <a:gdLst>
                  <a:gd name="T0" fmla="*/ 3 w 191"/>
                  <a:gd name="T1" fmla="*/ 54 h 110"/>
                  <a:gd name="T2" fmla="*/ 8 w 191"/>
                  <a:gd name="T3" fmla="*/ 54 h 110"/>
                  <a:gd name="T4" fmla="*/ 8 w 191"/>
                  <a:gd name="T5" fmla="*/ 51 h 110"/>
                  <a:gd name="T6" fmla="*/ 22 w 191"/>
                  <a:gd name="T7" fmla="*/ 39 h 110"/>
                  <a:gd name="T8" fmla="*/ 36 w 191"/>
                  <a:gd name="T9" fmla="*/ 39 h 110"/>
                  <a:gd name="T10" fmla="*/ 49 w 191"/>
                  <a:gd name="T11" fmla="*/ 55 h 110"/>
                  <a:gd name="T12" fmla="*/ 69 w 191"/>
                  <a:gd name="T13" fmla="*/ 60 h 110"/>
                  <a:gd name="T14" fmla="*/ 75 w 191"/>
                  <a:gd name="T15" fmla="*/ 73 h 110"/>
                  <a:gd name="T16" fmla="*/ 99 w 191"/>
                  <a:gd name="T17" fmla="*/ 88 h 110"/>
                  <a:gd name="T18" fmla="*/ 110 w 191"/>
                  <a:gd name="T19" fmla="*/ 96 h 110"/>
                  <a:gd name="T20" fmla="*/ 122 w 191"/>
                  <a:gd name="T21" fmla="*/ 106 h 110"/>
                  <a:gd name="T22" fmla="*/ 131 w 191"/>
                  <a:gd name="T23" fmla="*/ 110 h 110"/>
                  <a:gd name="T24" fmla="*/ 134 w 191"/>
                  <a:gd name="T25" fmla="*/ 110 h 110"/>
                  <a:gd name="T26" fmla="*/ 134 w 191"/>
                  <a:gd name="T27" fmla="*/ 106 h 110"/>
                  <a:gd name="T28" fmla="*/ 137 w 191"/>
                  <a:gd name="T29" fmla="*/ 103 h 110"/>
                  <a:gd name="T30" fmla="*/ 137 w 191"/>
                  <a:gd name="T31" fmla="*/ 92 h 110"/>
                  <a:gd name="T32" fmla="*/ 138 w 191"/>
                  <a:gd name="T33" fmla="*/ 78 h 110"/>
                  <a:gd name="T34" fmla="*/ 146 w 191"/>
                  <a:gd name="T35" fmla="*/ 71 h 110"/>
                  <a:gd name="T36" fmla="*/ 159 w 191"/>
                  <a:gd name="T37" fmla="*/ 63 h 110"/>
                  <a:gd name="T38" fmla="*/ 170 w 191"/>
                  <a:gd name="T39" fmla="*/ 63 h 110"/>
                  <a:gd name="T40" fmla="*/ 170 w 191"/>
                  <a:gd name="T41" fmla="*/ 63 h 110"/>
                  <a:gd name="T42" fmla="*/ 170 w 191"/>
                  <a:gd name="T43" fmla="*/ 65 h 110"/>
                  <a:gd name="T44" fmla="*/ 169 w 191"/>
                  <a:gd name="T45" fmla="*/ 66 h 110"/>
                  <a:gd name="T46" fmla="*/ 167 w 191"/>
                  <a:gd name="T47" fmla="*/ 70 h 110"/>
                  <a:gd name="T48" fmla="*/ 170 w 191"/>
                  <a:gd name="T49" fmla="*/ 70 h 110"/>
                  <a:gd name="T50" fmla="*/ 172 w 191"/>
                  <a:gd name="T51" fmla="*/ 70 h 110"/>
                  <a:gd name="T52" fmla="*/ 175 w 191"/>
                  <a:gd name="T53" fmla="*/ 69 h 110"/>
                  <a:gd name="T54" fmla="*/ 181 w 191"/>
                  <a:gd name="T55" fmla="*/ 68 h 110"/>
                  <a:gd name="T56" fmla="*/ 191 w 191"/>
                  <a:gd name="T57" fmla="*/ 64 h 110"/>
                  <a:gd name="T58" fmla="*/ 166 w 191"/>
                  <a:gd name="T59" fmla="*/ 57 h 110"/>
                  <a:gd name="T60" fmla="*/ 164 w 191"/>
                  <a:gd name="T61" fmla="*/ 55 h 110"/>
                  <a:gd name="T62" fmla="*/ 162 w 191"/>
                  <a:gd name="T63" fmla="*/ 54 h 110"/>
                  <a:gd name="T64" fmla="*/ 160 w 191"/>
                  <a:gd name="T65" fmla="*/ 54 h 110"/>
                  <a:gd name="T66" fmla="*/ 142 w 191"/>
                  <a:gd name="T67" fmla="*/ 67 h 110"/>
                  <a:gd name="T68" fmla="*/ 127 w 191"/>
                  <a:gd name="T69" fmla="*/ 59 h 110"/>
                  <a:gd name="T70" fmla="*/ 113 w 191"/>
                  <a:gd name="T71" fmla="*/ 44 h 110"/>
                  <a:gd name="T72" fmla="*/ 106 w 191"/>
                  <a:gd name="T73" fmla="*/ 31 h 110"/>
                  <a:gd name="T74" fmla="*/ 75 w 191"/>
                  <a:gd name="T75" fmla="*/ 28 h 110"/>
                  <a:gd name="T76" fmla="*/ 64 w 191"/>
                  <a:gd name="T77" fmla="*/ 26 h 110"/>
                  <a:gd name="T78" fmla="*/ 62 w 191"/>
                  <a:gd name="T79" fmla="*/ 24 h 110"/>
                  <a:gd name="T80" fmla="*/ 60 w 191"/>
                  <a:gd name="T81" fmla="*/ 21 h 110"/>
                  <a:gd name="T82" fmla="*/ 57 w 191"/>
                  <a:gd name="T83" fmla="*/ 19 h 110"/>
                  <a:gd name="T84" fmla="*/ 54 w 191"/>
                  <a:gd name="T85" fmla="*/ 15 h 110"/>
                  <a:gd name="T86" fmla="*/ 34 w 191"/>
                  <a:gd name="T87" fmla="*/ 14 h 110"/>
                  <a:gd name="T88" fmla="*/ 34 w 191"/>
                  <a:gd name="T89" fmla="*/ 7 h 110"/>
                  <a:gd name="T90" fmla="*/ 27 w 191"/>
                  <a:gd name="T91" fmla="*/ 15 h 110"/>
                  <a:gd name="T92" fmla="*/ 0 w 191"/>
                  <a:gd name="T93"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10">
                    <a:moveTo>
                      <a:pt x="0" y="53"/>
                    </a:moveTo>
                    <a:cubicBezTo>
                      <a:pt x="1" y="54"/>
                      <a:pt x="2" y="54"/>
                      <a:pt x="3" y="54"/>
                    </a:cubicBezTo>
                    <a:cubicBezTo>
                      <a:pt x="3" y="54"/>
                      <a:pt x="3" y="54"/>
                      <a:pt x="3" y="54"/>
                    </a:cubicBezTo>
                    <a:cubicBezTo>
                      <a:pt x="4" y="54"/>
                      <a:pt x="5" y="55"/>
                      <a:pt x="6" y="55"/>
                    </a:cubicBezTo>
                    <a:cubicBezTo>
                      <a:pt x="7" y="55"/>
                      <a:pt x="7" y="55"/>
                      <a:pt x="7" y="55"/>
                    </a:cubicBezTo>
                    <a:cubicBezTo>
                      <a:pt x="7" y="55"/>
                      <a:pt x="8" y="55"/>
                      <a:pt x="8" y="54"/>
                    </a:cubicBezTo>
                    <a:cubicBezTo>
                      <a:pt x="8" y="54"/>
                      <a:pt x="8" y="53"/>
                      <a:pt x="8" y="52"/>
                    </a:cubicBezTo>
                    <a:cubicBezTo>
                      <a:pt x="8" y="52"/>
                      <a:pt x="8" y="52"/>
                      <a:pt x="8" y="52"/>
                    </a:cubicBezTo>
                    <a:cubicBezTo>
                      <a:pt x="8" y="51"/>
                      <a:pt x="8" y="51"/>
                      <a:pt x="8" y="51"/>
                    </a:cubicBezTo>
                    <a:cubicBezTo>
                      <a:pt x="8" y="48"/>
                      <a:pt x="14" y="43"/>
                      <a:pt x="18" y="43"/>
                    </a:cubicBezTo>
                    <a:cubicBezTo>
                      <a:pt x="19" y="43"/>
                      <a:pt x="19" y="43"/>
                      <a:pt x="19" y="42"/>
                    </a:cubicBezTo>
                    <a:cubicBezTo>
                      <a:pt x="20" y="41"/>
                      <a:pt x="20" y="39"/>
                      <a:pt x="22" y="39"/>
                    </a:cubicBezTo>
                    <a:cubicBezTo>
                      <a:pt x="23" y="39"/>
                      <a:pt x="25" y="38"/>
                      <a:pt x="25" y="38"/>
                    </a:cubicBezTo>
                    <a:cubicBezTo>
                      <a:pt x="25" y="37"/>
                      <a:pt x="26" y="36"/>
                      <a:pt x="28" y="36"/>
                    </a:cubicBezTo>
                    <a:cubicBezTo>
                      <a:pt x="31" y="36"/>
                      <a:pt x="35" y="38"/>
                      <a:pt x="36" y="39"/>
                    </a:cubicBezTo>
                    <a:cubicBezTo>
                      <a:pt x="37" y="40"/>
                      <a:pt x="40" y="41"/>
                      <a:pt x="43" y="41"/>
                    </a:cubicBezTo>
                    <a:cubicBezTo>
                      <a:pt x="44" y="42"/>
                      <a:pt x="44" y="42"/>
                      <a:pt x="44" y="42"/>
                    </a:cubicBezTo>
                    <a:cubicBezTo>
                      <a:pt x="48" y="43"/>
                      <a:pt x="49" y="52"/>
                      <a:pt x="49" y="55"/>
                    </a:cubicBezTo>
                    <a:cubicBezTo>
                      <a:pt x="51" y="55"/>
                      <a:pt x="57" y="55"/>
                      <a:pt x="60" y="55"/>
                    </a:cubicBezTo>
                    <a:cubicBezTo>
                      <a:pt x="62" y="55"/>
                      <a:pt x="64" y="56"/>
                      <a:pt x="64" y="56"/>
                    </a:cubicBezTo>
                    <a:cubicBezTo>
                      <a:pt x="67" y="56"/>
                      <a:pt x="68" y="58"/>
                      <a:pt x="69" y="60"/>
                    </a:cubicBezTo>
                    <a:cubicBezTo>
                      <a:pt x="69" y="61"/>
                      <a:pt x="70" y="63"/>
                      <a:pt x="70" y="64"/>
                    </a:cubicBezTo>
                    <a:cubicBezTo>
                      <a:pt x="71" y="64"/>
                      <a:pt x="71" y="65"/>
                      <a:pt x="72" y="66"/>
                    </a:cubicBezTo>
                    <a:cubicBezTo>
                      <a:pt x="74" y="69"/>
                      <a:pt x="75" y="71"/>
                      <a:pt x="75" y="73"/>
                    </a:cubicBezTo>
                    <a:cubicBezTo>
                      <a:pt x="76" y="74"/>
                      <a:pt x="78" y="75"/>
                      <a:pt x="80" y="76"/>
                    </a:cubicBezTo>
                    <a:cubicBezTo>
                      <a:pt x="83" y="78"/>
                      <a:pt x="85" y="80"/>
                      <a:pt x="87" y="81"/>
                    </a:cubicBezTo>
                    <a:cubicBezTo>
                      <a:pt x="88" y="84"/>
                      <a:pt x="93" y="86"/>
                      <a:pt x="99" y="88"/>
                    </a:cubicBezTo>
                    <a:cubicBezTo>
                      <a:pt x="101" y="89"/>
                      <a:pt x="104" y="91"/>
                      <a:pt x="106" y="93"/>
                    </a:cubicBezTo>
                    <a:cubicBezTo>
                      <a:pt x="107" y="94"/>
                      <a:pt x="109" y="96"/>
                      <a:pt x="110" y="96"/>
                    </a:cubicBezTo>
                    <a:cubicBezTo>
                      <a:pt x="110" y="96"/>
                      <a:pt x="110" y="96"/>
                      <a:pt x="110" y="96"/>
                    </a:cubicBezTo>
                    <a:cubicBezTo>
                      <a:pt x="113" y="96"/>
                      <a:pt x="119" y="99"/>
                      <a:pt x="121" y="99"/>
                    </a:cubicBezTo>
                    <a:cubicBezTo>
                      <a:pt x="122" y="100"/>
                      <a:pt x="122" y="100"/>
                      <a:pt x="122" y="100"/>
                    </a:cubicBezTo>
                    <a:cubicBezTo>
                      <a:pt x="122" y="106"/>
                      <a:pt x="122" y="106"/>
                      <a:pt x="122" y="106"/>
                    </a:cubicBezTo>
                    <a:cubicBezTo>
                      <a:pt x="123" y="106"/>
                      <a:pt x="123" y="106"/>
                      <a:pt x="123" y="106"/>
                    </a:cubicBezTo>
                    <a:cubicBezTo>
                      <a:pt x="125" y="106"/>
                      <a:pt x="127" y="107"/>
                      <a:pt x="128" y="108"/>
                    </a:cubicBezTo>
                    <a:cubicBezTo>
                      <a:pt x="129" y="109"/>
                      <a:pt x="130" y="110"/>
                      <a:pt x="131" y="110"/>
                    </a:cubicBezTo>
                    <a:cubicBezTo>
                      <a:pt x="131" y="110"/>
                      <a:pt x="132" y="110"/>
                      <a:pt x="132" y="110"/>
                    </a:cubicBezTo>
                    <a:cubicBezTo>
                      <a:pt x="132" y="110"/>
                      <a:pt x="133" y="110"/>
                      <a:pt x="133" y="110"/>
                    </a:cubicBezTo>
                    <a:cubicBezTo>
                      <a:pt x="133" y="110"/>
                      <a:pt x="133" y="110"/>
                      <a:pt x="134" y="110"/>
                    </a:cubicBezTo>
                    <a:cubicBezTo>
                      <a:pt x="134" y="110"/>
                      <a:pt x="134" y="110"/>
                      <a:pt x="134" y="110"/>
                    </a:cubicBezTo>
                    <a:cubicBezTo>
                      <a:pt x="134" y="109"/>
                      <a:pt x="134" y="109"/>
                      <a:pt x="134" y="109"/>
                    </a:cubicBezTo>
                    <a:cubicBezTo>
                      <a:pt x="134" y="108"/>
                      <a:pt x="134" y="107"/>
                      <a:pt x="134" y="106"/>
                    </a:cubicBezTo>
                    <a:cubicBezTo>
                      <a:pt x="135" y="106"/>
                      <a:pt x="135" y="106"/>
                      <a:pt x="135" y="105"/>
                    </a:cubicBezTo>
                    <a:cubicBezTo>
                      <a:pt x="135" y="105"/>
                      <a:pt x="136" y="104"/>
                      <a:pt x="136" y="103"/>
                    </a:cubicBezTo>
                    <a:cubicBezTo>
                      <a:pt x="136" y="103"/>
                      <a:pt x="136" y="103"/>
                      <a:pt x="137" y="103"/>
                    </a:cubicBezTo>
                    <a:cubicBezTo>
                      <a:pt x="137" y="102"/>
                      <a:pt x="138" y="101"/>
                      <a:pt x="139" y="100"/>
                    </a:cubicBezTo>
                    <a:cubicBezTo>
                      <a:pt x="139" y="100"/>
                      <a:pt x="139" y="100"/>
                      <a:pt x="138" y="98"/>
                    </a:cubicBezTo>
                    <a:cubicBezTo>
                      <a:pt x="137" y="96"/>
                      <a:pt x="136" y="94"/>
                      <a:pt x="137" y="92"/>
                    </a:cubicBezTo>
                    <a:cubicBezTo>
                      <a:pt x="137" y="91"/>
                      <a:pt x="135" y="90"/>
                      <a:pt x="134" y="89"/>
                    </a:cubicBezTo>
                    <a:cubicBezTo>
                      <a:pt x="132" y="87"/>
                      <a:pt x="129" y="86"/>
                      <a:pt x="130" y="83"/>
                    </a:cubicBezTo>
                    <a:cubicBezTo>
                      <a:pt x="131" y="80"/>
                      <a:pt x="134" y="79"/>
                      <a:pt x="138" y="78"/>
                    </a:cubicBezTo>
                    <a:cubicBezTo>
                      <a:pt x="139" y="78"/>
                      <a:pt x="141" y="78"/>
                      <a:pt x="142" y="77"/>
                    </a:cubicBezTo>
                    <a:cubicBezTo>
                      <a:pt x="142" y="77"/>
                      <a:pt x="142" y="77"/>
                      <a:pt x="142" y="75"/>
                    </a:cubicBezTo>
                    <a:cubicBezTo>
                      <a:pt x="142" y="74"/>
                      <a:pt x="143" y="71"/>
                      <a:pt x="146" y="71"/>
                    </a:cubicBezTo>
                    <a:cubicBezTo>
                      <a:pt x="147" y="71"/>
                      <a:pt x="148" y="70"/>
                      <a:pt x="150" y="66"/>
                    </a:cubicBezTo>
                    <a:cubicBezTo>
                      <a:pt x="150" y="64"/>
                      <a:pt x="152" y="63"/>
                      <a:pt x="156" y="64"/>
                    </a:cubicBezTo>
                    <a:cubicBezTo>
                      <a:pt x="157" y="64"/>
                      <a:pt x="158" y="64"/>
                      <a:pt x="159" y="63"/>
                    </a:cubicBezTo>
                    <a:cubicBezTo>
                      <a:pt x="161" y="62"/>
                      <a:pt x="164" y="60"/>
                      <a:pt x="166" y="60"/>
                    </a:cubicBezTo>
                    <a:cubicBezTo>
                      <a:pt x="168" y="60"/>
                      <a:pt x="169" y="62"/>
                      <a:pt x="169" y="62"/>
                    </a:cubicBezTo>
                    <a:cubicBezTo>
                      <a:pt x="170" y="62"/>
                      <a:pt x="170" y="62"/>
                      <a:pt x="170" y="63"/>
                    </a:cubicBezTo>
                    <a:cubicBezTo>
                      <a:pt x="170" y="63"/>
                      <a:pt x="170" y="63"/>
                      <a:pt x="170" y="63"/>
                    </a:cubicBezTo>
                    <a:cubicBezTo>
                      <a:pt x="170" y="63"/>
                      <a:pt x="170" y="63"/>
                      <a:pt x="170" y="63"/>
                    </a:cubicBezTo>
                    <a:cubicBezTo>
                      <a:pt x="170" y="63"/>
                      <a:pt x="170" y="63"/>
                      <a:pt x="170" y="63"/>
                    </a:cubicBezTo>
                    <a:cubicBezTo>
                      <a:pt x="170" y="63"/>
                      <a:pt x="170" y="64"/>
                      <a:pt x="170" y="64"/>
                    </a:cubicBezTo>
                    <a:cubicBezTo>
                      <a:pt x="170" y="64"/>
                      <a:pt x="170" y="64"/>
                      <a:pt x="170" y="64"/>
                    </a:cubicBezTo>
                    <a:cubicBezTo>
                      <a:pt x="170" y="64"/>
                      <a:pt x="170" y="64"/>
                      <a:pt x="170" y="65"/>
                    </a:cubicBezTo>
                    <a:cubicBezTo>
                      <a:pt x="170" y="65"/>
                      <a:pt x="170" y="65"/>
                      <a:pt x="170" y="65"/>
                    </a:cubicBezTo>
                    <a:cubicBezTo>
                      <a:pt x="170" y="65"/>
                      <a:pt x="170" y="66"/>
                      <a:pt x="169" y="66"/>
                    </a:cubicBezTo>
                    <a:cubicBezTo>
                      <a:pt x="169" y="66"/>
                      <a:pt x="169" y="66"/>
                      <a:pt x="169" y="66"/>
                    </a:cubicBezTo>
                    <a:cubicBezTo>
                      <a:pt x="169" y="67"/>
                      <a:pt x="169" y="67"/>
                      <a:pt x="169" y="68"/>
                    </a:cubicBezTo>
                    <a:cubicBezTo>
                      <a:pt x="169" y="68"/>
                      <a:pt x="169" y="68"/>
                      <a:pt x="168" y="68"/>
                    </a:cubicBezTo>
                    <a:cubicBezTo>
                      <a:pt x="168" y="69"/>
                      <a:pt x="168" y="70"/>
                      <a:pt x="167" y="70"/>
                    </a:cubicBezTo>
                    <a:cubicBezTo>
                      <a:pt x="168" y="70"/>
                      <a:pt x="168" y="70"/>
                      <a:pt x="168" y="70"/>
                    </a:cubicBezTo>
                    <a:cubicBezTo>
                      <a:pt x="168" y="70"/>
                      <a:pt x="169" y="70"/>
                      <a:pt x="169" y="70"/>
                    </a:cubicBezTo>
                    <a:cubicBezTo>
                      <a:pt x="170" y="70"/>
                      <a:pt x="170" y="70"/>
                      <a:pt x="170" y="70"/>
                    </a:cubicBezTo>
                    <a:cubicBezTo>
                      <a:pt x="171" y="70"/>
                      <a:pt x="171" y="70"/>
                      <a:pt x="171" y="70"/>
                    </a:cubicBezTo>
                    <a:cubicBezTo>
                      <a:pt x="171" y="70"/>
                      <a:pt x="172" y="70"/>
                      <a:pt x="172" y="70"/>
                    </a:cubicBezTo>
                    <a:cubicBezTo>
                      <a:pt x="172" y="70"/>
                      <a:pt x="172" y="70"/>
                      <a:pt x="172" y="70"/>
                    </a:cubicBezTo>
                    <a:cubicBezTo>
                      <a:pt x="173" y="70"/>
                      <a:pt x="173" y="69"/>
                      <a:pt x="174" y="69"/>
                    </a:cubicBezTo>
                    <a:cubicBezTo>
                      <a:pt x="174" y="69"/>
                      <a:pt x="174" y="69"/>
                      <a:pt x="174" y="69"/>
                    </a:cubicBezTo>
                    <a:cubicBezTo>
                      <a:pt x="174" y="69"/>
                      <a:pt x="174" y="69"/>
                      <a:pt x="175" y="69"/>
                    </a:cubicBezTo>
                    <a:cubicBezTo>
                      <a:pt x="175" y="69"/>
                      <a:pt x="175" y="69"/>
                      <a:pt x="175" y="69"/>
                    </a:cubicBezTo>
                    <a:cubicBezTo>
                      <a:pt x="175" y="69"/>
                      <a:pt x="175" y="69"/>
                      <a:pt x="175" y="69"/>
                    </a:cubicBezTo>
                    <a:cubicBezTo>
                      <a:pt x="176" y="68"/>
                      <a:pt x="178" y="68"/>
                      <a:pt x="181" y="68"/>
                    </a:cubicBezTo>
                    <a:cubicBezTo>
                      <a:pt x="182" y="68"/>
                      <a:pt x="183" y="68"/>
                      <a:pt x="184" y="68"/>
                    </a:cubicBezTo>
                    <a:cubicBezTo>
                      <a:pt x="185" y="68"/>
                      <a:pt x="185" y="68"/>
                      <a:pt x="186" y="68"/>
                    </a:cubicBezTo>
                    <a:cubicBezTo>
                      <a:pt x="187" y="65"/>
                      <a:pt x="189" y="64"/>
                      <a:pt x="191" y="64"/>
                    </a:cubicBezTo>
                    <a:cubicBezTo>
                      <a:pt x="186" y="60"/>
                      <a:pt x="181" y="57"/>
                      <a:pt x="178" y="57"/>
                    </a:cubicBezTo>
                    <a:cubicBezTo>
                      <a:pt x="177" y="59"/>
                      <a:pt x="175" y="60"/>
                      <a:pt x="172" y="60"/>
                    </a:cubicBezTo>
                    <a:cubicBezTo>
                      <a:pt x="170" y="60"/>
                      <a:pt x="168" y="59"/>
                      <a:pt x="166" y="57"/>
                    </a:cubicBezTo>
                    <a:cubicBezTo>
                      <a:pt x="166" y="57"/>
                      <a:pt x="166" y="57"/>
                      <a:pt x="166" y="57"/>
                    </a:cubicBezTo>
                    <a:cubicBezTo>
                      <a:pt x="165" y="56"/>
                      <a:pt x="165" y="56"/>
                      <a:pt x="164" y="55"/>
                    </a:cubicBezTo>
                    <a:cubicBezTo>
                      <a:pt x="164" y="55"/>
                      <a:pt x="164" y="55"/>
                      <a:pt x="164" y="55"/>
                    </a:cubicBezTo>
                    <a:cubicBezTo>
                      <a:pt x="164" y="55"/>
                      <a:pt x="164" y="54"/>
                      <a:pt x="163" y="54"/>
                    </a:cubicBezTo>
                    <a:cubicBezTo>
                      <a:pt x="163" y="54"/>
                      <a:pt x="162" y="54"/>
                      <a:pt x="162" y="54"/>
                    </a:cubicBezTo>
                    <a:cubicBezTo>
                      <a:pt x="162" y="54"/>
                      <a:pt x="162" y="54"/>
                      <a:pt x="162" y="54"/>
                    </a:cubicBezTo>
                    <a:cubicBezTo>
                      <a:pt x="162" y="54"/>
                      <a:pt x="161" y="54"/>
                      <a:pt x="161" y="54"/>
                    </a:cubicBezTo>
                    <a:cubicBezTo>
                      <a:pt x="161" y="54"/>
                      <a:pt x="161" y="54"/>
                      <a:pt x="160" y="54"/>
                    </a:cubicBezTo>
                    <a:cubicBezTo>
                      <a:pt x="160" y="54"/>
                      <a:pt x="160" y="54"/>
                      <a:pt x="160" y="54"/>
                    </a:cubicBezTo>
                    <a:cubicBezTo>
                      <a:pt x="159" y="54"/>
                      <a:pt x="159" y="54"/>
                      <a:pt x="158" y="55"/>
                    </a:cubicBezTo>
                    <a:cubicBezTo>
                      <a:pt x="151" y="57"/>
                      <a:pt x="148" y="61"/>
                      <a:pt x="148" y="62"/>
                    </a:cubicBezTo>
                    <a:cubicBezTo>
                      <a:pt x="147" y="65"/>
                      <a:pt x="144" y="67"/>
                      <a:pt x="142" y="67"/>
                    </a:cubicBezTo>
                    <a:cubicBezTo>
                      <a:pt x="140" y="67"/>
                      <a:pt x="139" y="66"/>
                      <a:pt x="138" y="64"/>
                    </a:cubicBezTo>
                    <a:cubicBezTo>
                      <a:pt x="138" y="62"/>
                      <a:pt x="133" y="60"/>
                      <a:pt x="130" y="60"/>
                    </a:cubicBezTo>
                    <a:cubicBezTo>
                      <a:pt x="129" y="59"/>
                      <a:pt x="128" y="59"/>
                      <a:pt x="127" y="59"/>
                    </a:cubicBezTo>
                    <a:cubicBezTo>
                      <a:pt x="124" y="59"/>
                      <a:pt x="120" y="59"/>
                      <a:pt x="119" y="55"/>
                    </a:cubicBezTo>
                    <a:cubicBezTo>
                      <a:pt x="119" y="54"/>
                      <a:pt x="118" y="52"/>
                      <a:pt x="117" y="51"/>
                    </a:cubicBezTo>
                    <a:cubicBezTo>
                      <a:pt x="115" y="49"/>
                      <a:pt x="113" y="46"/>
                      <a:pt x="113" y="44"/>
                    </a:cubicBezTo>
                    <a:cubicBezTo>
                      <a:pt x="113" y="43"/>
                      <a:pt x="113" y="41"/>
                      <a:pt x="113" y="40"/>
                    </a:cubicBezTo>
                    <a:cubicBezTo>
                      <a:pt x="113" y="37"/>
                      <a:pt x="113" y="35"/>
                      <a:pt x="112" y="35"/>
                    </a:cubicBezTo>
                    <a:cubicBezTo>
                      <a:pt x="109" y="34"/>
                      <a:pt x="108" y="32"/>
                      <a:pt x="106" y="31"/>
                    </a:cubicBezTo>
                    <a:cubicBezTo>
                      <a:pt x="105" y="29"/>
                      <a:pt x="104" y="28"/>
                      <a:pt x="103" y="28"/>
                    </a:cubicBezTo>
                    <a:cubicBezTo>
                      <a:pt x="82" y="28"/>
                      <a:pt x="81" y="27"/>
                      <a:pt x="80" y="27"/>
                    </a:cubicBezTo>
                    <a:cubicBezTo>
                      <a:pt x="79" y="27"/>
                      <a:pt x="77" y="28"/>
                      <a:pt x="75" y="28"/>
                    </a:cubicBezTo>
                    <a:cubicBezTo>
                      <a:pt x="73" y="28"/>
                      <a:pt x="70" y="29"/>
                      <a:pt x="68" y="29"/>
                    </a:cubicBezTo>
                    <a:cubicBezTo>
                      <a:pt x="65" y="29"/>
                      <a:pt x="64" y="28"/>
                      <a:pt x="64" y="27"/>
                    </a:cubicBezTo>
                    <a:cubicBezTo>
                      <a:pt x="64" y="27"/>
                      <a:pt x="64" y="26"/>
                      <a:pt x="64" y="26"/>
                    </a:cubicBezTo>
                    <a:cubicBezTo>
                      <a:pt x="63" y="26"/>
                      <a:pt x="63" y="26"/>
                      <a:pt x="63" y="25"/>
                    </a:cubicBezTo>
                    <a:cubicBezTo>
                      <a:pt x="63" y="25"/>
                      <a:pt x="63" y="25"/>
                      <a:pt x="63" y="25"/>
                    </a:cubicBezTo>
                    <a:cubicBezTo>
                      <a:pt x="62" y="24"/>
                      <a:pt x="62" y="24"/>
                      <a:pt x="62" y="24"/>
                    </a:cubicBezTo>
                    <a:cubicBezTo>
                      <a:pt x="62" y="24"/>
                      <a:pt x="62" y="23"/>
                      <a:pt x="61" y="23"/>
                    </a:cubicBezTo>
                    <a:cubicBezTo>
                      <a:pt x="61" y="23"/>
                      <a:pt x="61" y="23"/>
                      <a:pt x="61" y="22"/>
                    </a:cubicBezTo>
                    <a:cubicBezTo>
                      <a:pt x="60" y="22"/>
                      <a:pt x="60" y="22"/>
                      <a:pt x="60" y="21"/>
                    </a:cubicBezTo>
                    <a:cubicBezTo>
                      <a:pt x="59" y="21"/>
                      <a:pt x="59" y="21"/>
                      <a:pt x="59" y="20"/>
                    </a:cubicBezTo>
                    <a:cubicBezTo>
                      <a:pt x="59" y="20"/>
                      <a:pt x="58" y="20"/>
                      <a:pt x="58" y="19"/>
                    </a:cubicBezTo>
                    <a:cubicBezTo>
                      <a:pt x="58" y="19"/>
                      <a:pt x="57" y="19"/>
                      <a:pt x="57" y="19"/>
                    </a:cubicBezTo>
                    <a:cubicBezTo>
                      <a:pt x="57" y="18"/>
                      <a:pt x="56" y="18"/>
                      <a:pt x="56" y="17"/>
                    </a:cubicBezTo>
                    <a:cubicBezTo>
                      <a:pt x="55" y="17"/>
                      <a:pt x="55" y="17"/>
                      <a:pt x="55" y="17"/>
                    </a:cubicBezTo>
                    <a:cubicBezTo>
                      <a:pt x="55" y="16"/>
                      <a:pt x="54" y="16"/>
                      <a:pt x="54" y="15"/>
                    </a:cubicBezTo>
                    <a:cubicBezTo>
                      <a:pt x="53" y="16"/>
                      <a:pt x="52" y="17"/>
                      <a:pt x="51" y="18"/>
                    </a:cubicBezTo>
                    <a:cubicBezTo>
                      <a:pt x="44" y="23"/>
                      <a:pt x="37" y="24"/>
                      <a:pt x="34" y="20"/>
                    </a:cubicBezTo>
                    <a:cubicBezTo>
                      <a:pt x="33" y="19"/>
                      <a:pt x="33" y="17"/>
                      <a:pt x="34" y="14"/>
                    </a:cubicBezTo>
                    <a:cubicBezTo>
                      <a:pt x="36" y="8"/>
                      <a:pt x="36" y="2"/>
                      <a:pt x="35" y="1"/>
                    </a:cubicBezTo>
                    <a:cubicBezTo>
                      <a:pt x="35" y="0"/>
                      <a:pt x="35" y="0"/>
                      <a:pt x="34" y="0"/>
                    </a:cubicBezTo>
                    <a:cubicBezTo>
                      <a:pt x="34" y="1"/>
                      <a:pt x="34" y="5"/>
                      <a:pt x="34" y="7"/>
                    </a:cubicBezTo>
                    <a:cubicBezTo>
                      <a:pt x="33" y="12"/>
                      <a:pt x="33" y="16"/>
                      <a:pt x="30" y="17"/>
                    </a:cubicBezTo>
                    <a:cubicBezTo>
                      <a:pt x="29" y="17"/>
                      <a:pt x="29" y="17"/>
                      <a:pt x="29" y="17"/>
                    </a:cubicBezTo>
                    <a:cubicBezTo>
                      <a:pt x="29" y="17"/>
                      <a:pt x="28" y="16"/>
                      <a:pt x="27" y="15"/>
                    </a:cubicBezTo>
                    <a:cubicBezTo>
                      <a:pt x="25" y="12"/>
                      <a:pt x="24" y="5"/>
                      <a:pt x="25" y="0"/>
                    </a:cubicBezTo>
                    <a:cubicBezTo>
                      <a:pt x="2" y="6"/>
                      <a:pt x="2" y="6"/>
                      <a:pt x="2" y="6"/>
                    </a:cubicBezTo>
                    <a:cubicBezTo>
                      <a:pt x="0" y="53"/>
                      <a:pt x="0" y="53"/>
                      <a:pt x="0" y="53"/>
                    </a:cubicBezTo>
                    <a:cubicBezTo>
                      <a:pt x="0" y="53"/>
                      <a:pt x="0" y="53"/>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4" name="Freeform 1176"/>
              <p:cNvSpPr>
                <a:spLocks/>
              </p:cNvSpPr>
              <p:nvPr/>
            </p:nvSpPr>
            <p:spPr bwMode="auto">
              <a:xfrm>
                <a:off x="3167" y="2688"/>
                <a:ext cx="110" cy="65"/>
              </a:xfrm>
              <a:custGeom>
                <a:avLst/>
                <a:gdLst>
                  <a:gd name="T0" fmla="*/ 94 w 115"/>
                  <a:gd name="T1" fmla="*/ 2 h 68"/>
                  <a:gd name="T2" fmla="*/ 84 w 115"/>
                  <a:gd name="T3" fmla="*/ 3 h 68"/>
                  <a:gd name="T4" fmla="*/ 80 w 115"/>
                  <a:gd name="T5" fmla="*/ 3 h 68"/>
                  <a:gd name="T6" fmla="*/ 72 w 115"/>
                  <a:gd name="T7" fmla="*/ 4 h 68"/>
                  <a:gd name="T8" fmla="*/ 56 w 115"/>
                  <a:gd name="T9" fmla="*/ 18 h 68"/>
                  <a:gd name="T10" fmla="*/ 49 w 115"/>
                  <a:gd name="T11" fmla="*/ 23 h 68"/>
                  <a:gd name="T12" fmla="*/ 45 w 115"/>
                  <a:gd name="T13" fmla="*/ 21 h 68"/>
                  <a:gd name="T14" fmla="*/ 35 w 115"/>
                  <a:gd name="T15" fmla="*/ 20 h 68"/>
                  <a:gd name="T16" fmla="*/ 29 w 115"/>
                  <a:gd name="T17" fmla="*/ 19 h 68"/>
                  <a:gd name="T18" fmla="*/ 20 w 115"/>
                  <a:gd name="T19" fmla="*/ 18 h 68"/>
                  <a:gd name="T20" fmla="*/ 17 w 115"/>
                  <a:gd name="T21" fmla="*/ 18 h 68"/>
                  <a:gd name="T22" fmla="*/ 10 w 115"/>
                  <a:gd name="T23" fmla="*/ 17 h 68"/>
                  <a:gd name="T24" fmla="*/ 9 w 115"/>
                  <a:gd name="T25" fmla="*/ 17 h 68"/>
                  <a:gd name="T26" fmla="*/ 5 w 115"/>
                  <a:gd name="T27" fmla="*/ 20 h 68"/>
                  <a:gd name="T28" fmla="*/ 5 w 115"/>
                  <a:gd name="T29" fmla="*/ 22 h 68"/>
                  <a:gd name="T30" fmla="*/ 5 w 115"/>
                  <a:gd name="T31" fmla="*/ 26 h 68"/>
                  <a:gd name="T32" fmla="*/ 5 w 115"/>
                  <a:gd name="T33" fmla="*/ 26 h 68"/>
                  <a:gd name="T34" fmla="*/ 5 w 115"/>
                  <a:gd name="T35" fmla="*/ 26 h 68"/>
                  <a:gd name="T36" fmla="*/ 5 w 115"/>
                  <a:gd name="T37" fmla="*/ 26 h 68"/>
                  <a:gd name="T38" fmla="*/ 5 w 115"/>
                  <a:gd name="T39" fmla="*/ 26 h 68"/>
                  <a:gd name="T40" fmla="*/ 5 w 115"/>
                  <a:gd name="T41" fmla="*/ 27 h 68"/>
                  <a:gd name="T42" fmla="*/ 5 w 115"/>
                  <a:gd name="T43" fmla="*/ 27 h 68"/>
                  <a:gd name="T44" fmla="*/ 4 w 115"/>
                  <a:gd name="T45" fmla="*/ 27 h 68"/>
                  <a:gd name="T46" fmla="*/ 4 w 115"/>
                  <a:gd name="T47" fmla="*/ 27 h 68"/>
                  <a:gd name="T48" fmla="*/ 4 w 115"/>
                  <a:gd name="T49" fmla="*/ 27 h 68"/>
                  <a:gd name="T50" fmla="*/ 3 w 115"/>
                  <a:gd name="T51" fmla="*/ 28 h 68"/>
                  <a:gd name="T52" fmla="*/ 3 w 115"/>
                  <a:gd name="T53" fmla="*/ 28 h 68"/>
                  <a:gd name="T54" fmla="*/ 2 w 115"/>
                  <a:gd name="T55" fmla="*/ 28 h 68"/>
                  <a:gd name="T56" fmla="*/ 2 w 115"/>
                  <a:gd name="T57" fmla="*/ 28 h 68"/>
                  <a:gd name="T58" fmla="*/ 1 w 115"/>
                  <a:gd name="T59" fmla="*/ 29 h 68"/>
                  <a:gd name="T60" fmla="*/ 1 w 115"/>
                  <a:gd name="T61" fmla="*/ 35 h 68"/>
                  <a:gd name="T62" fmla="*/ 4 w 115"/>
                  <a:gd name="T63" fmla="*/ 52 h 68"/>
                  <a:gd name="T64" fmla="*/ 7 w 115"/>
                  <a:gd name="T65" fmla="*/ 64 h 68"/>
                  <a:gd name="T66" fmla="*/ 8 w 115"/>
                  <a:gd name="T67" fmla="*/ 68 h 68"/>
                  <a:gd name="T68" fmla="*/ 8 w 115"/>
                  <a:gd name="T69" fmla="*/ 68 h 68"/>
                  <a:gd name="T70" fmla="*/ 12 w 115"/>
                  <a:gd name="T71" fmla="*/ 68 h 68"/>
                  <a:gd name="T72" fmla="*/ 26 w 115"/>
                  <a:gd name="T73" fmla="*/ 65 h 68"/>
                  <a:gd name="T74" fmla="*/ 42 w 115"/>
                  <a:gd name="T75" fmla="*/ 60 h 68"/>
                  <a:gd name="T76" fmla="*/ 52 w 115"/>
                  <a:gd name="T77" fmla="*/ 55 h 68"/>
                  <a:gd name="T78" fmla="*/ 65 w 115"/>
                  <a:gd name="T79" fmla="*/ 53 h 68"/>
                  <a:gd name="T80" fmla="*/ 65 w 115"/>
                  <a:gd name="T81" fmla="*/ 53 h 68"/>
                  <a:gd name="T82" fmla="*/ 72 w 115"/>
                  <a:gd name="T83" fmla="*/ 48 h 68"/>
                  <a:gd name="T84" fmla="*/ 72 w 115"/>
                  <a:gd name="T85" fmla="*/ 47 h 68"/>
                  <a:gd name="T86" fmla="*/ 87 w 115"/>
                  <a:gd name="T87" fmla="*/ 42 h 68"/>
                  <a:gd name="T88" fmla="*/ 97 w 115"/>
                  <a:gd name="T89" fmla="*/ 39 h 68"/>
                  <a:gd name="T90" fmla="*/ 105 w 115"/>
                  <a:gd name="T91" fmla="*/ 32 h 68"/>
                  <a:gd name="T92" fmla="*/ 107 w 115"/>
                  <a:gd name="T93" fmla="*/ 28 h 68"/>
                  <a:gd name="T94" fmla="*/ 113 w 115"/>
                  <a:gd name="T95" fmla="*/ 25 h 68"/>
                  <a:gd name="T96" fmla="*/ 115 w 115"/>
                  <a:gd name="T97" fmla="*/ 25 h 68"/>
                  <a:gd name="T98" fmla="*/ 107 w 115"/>
                  <a:gd name="T99" fmla="*/ 8 h 68"/>
                  <a:gd name="T100" fmla="*/ 106 w 115"/>
                  <a:gd name="T101" fmla="*/ 5 h 68"/>
                  <a:gd name="T102" fmla="*/ 106 w 115"/>
                  <a:gd name="T103" fmla="*/ 5 h 68"/>
                  <a:gd name="T104" fmla="*/ 105 w 115"/>
                  <a:gd name="T105" fmla="*/ 2 h 68"/>
                  <a:gd name="T106" fmla="*/ 104 w 115"/>
                  <a:gd name="T107" fmla="*/ 2 h 68"/>
                  <a:gd name="T108" fmla="*/ 104 w 115"/>
                  <a:gd name="T109" fmla="*/ 0 h 68"/>
                  <a:gd name="T110" fmla="*/ 103 w 115"/>
                  <a:gd name="T111" fmla="*/ 0 h 68"/>
                  <a:gd name="T112" fmla="*/ 94 w 115"/>
                  <a:gd name="T11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68">
                    <a:moveTo>
                      <a:pt x="94" y="2"/>
                    </a:moveTo>
                    <a:cubicBezTo>
                      <a:pt x="91" y="3"/>
                      <a:pt x="88" y="3"/>
                      <a:pt x="84" y="3"/>
                    </a:cubicBezTo>
                    <a:cubicBezTo>
                      <a:pt x="83" y="3"/>
                      <a:pt x="81" y="3"/>
                      <a:pt x="80" y="3"/>
                    </a:cubicBezTo>
                    <a:cubicBezTo>
                      <a:pt x="77" y="3"/>
                      <a:pt x="73" y="3"/>
                      <a:pt x="72" y="4"/>
                    </a:cubicBezTo>
                    <a:cubicBezTo>
                      <a:pt x="70" y="5"/>
                      <a:pt x="57" y="14"/>
                      <a:pt x="56" y="18"/>
                    </a:cubicBezTo>
                    <a:cubicBezTo>
                      <a:pt x="54" y="22"/>
                      <a:pt x="51" y="23"/>
                      <a:pt x="49" y="23"/>
                    </a:cubicBezTo>
                    <a:cubicBezTo>
                      <a:pt x="48" y="23"/>
                      <a:pt x="46" y="22"/>
                      <a:pt x="45" y="21"/>
                    </a:cubicBezTo>
                    <a:cubicBezTo>
                      <a:pt x="44" y="20"/>
                      <a:pt x="38" y="20"/>
                      <a:pt x="35" y="20"/>
                    </a:cubicBezTo>
                    <a:cubicBezTo>
                      <a:pt x="31" y="20"/>
                      <a:pt x="30" y="20"/>
                      <a:pt x="29" y="19"/>
                    </a:cubicBezTo>
                    <a:cubicBezTo>
                      <a:pt x="28" y="18"/>
                      <a:pt x="24" y="18"/>
                      <a:pt x="20" y="18"/>
                    </a:cubicBezTo>
                    <a:cubicBezTo>
                      <a:pt x="19" y="18"/>
                      <a:pt x="18" y="18"/>
                      <a:pt x="17" y="18"/>
                    </a:cubicBezTo>
                    <a:cubicBezTo>
                      <a:pt x="14" y="18"/>
                      <a:pt x="12" y="18"/>
                      <a:pt x="10" y="17"/>
                    </a:cubicBezTo>
                    <a:cubicBezTo>
                      <a:pt x="10" y="17"/>
                      <a:pt x="9" y="17"/>
                      <a:pt x="9" y="17"/>
                    </a:cubicBezTo>
                    <a:cubicBezTo>
                      <a:pt x="8" y="17"/>
                      <a:pt x="6" y="18"/>
                      <a:pt x="5" y="20"/>
                    </a:cubicBezTo>
                    <a:cubicBezTo>
                      <a:pt x="5" y="20"/>
                      <a:pt x="5" y="21"/>
                      <a:pt x="5" y="22"/>
                    </a:cubicBezTo>
                    <a:cubicBezTo>
                      <a:pt x="6" y="23"/>
                      <a:pt x="6" y="25"/>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7"/>
                      <a:pt x="5" y="27"/>
                    </a:cubicBezTo>
                    <a:cubicBezTo>
                      <a:pt x="5" y="27"/>
                      <a:pt x="5" y="27"/>
                      <a:pt x="5" y="27"/>
                    </a:cubicBezTo>
                    <a:cubicBezTo>
                      <a:pt x="5" y="27"/>
                      <a:pt x="5" y="27"/>
                      <a:pt x="4" y="27"/>
                    </a:cubicBezTo>
                    <a:cubicBezTo>
                      <a:pt x="4" y="27"/>
                      <a:pt x="4" y="27"/>
                      <a:pt x="4" y="27"/>
                    </a:cubicBezTo>
                    <a:cubicBezTo>
                      <a:pt x="4" y="27"/>
                      <a:pt x="4" y="27"/>
                      <a:pt x="4" y="27"/>
                    </a:cubicBezTo>
                    <a:cubicBezTo>
                      <a:pt x="4" y="27"/>
                      <a:pt x="4" y="27"/>
                      <a:pt x="3" y="28"/>
                    </a:cubicBezTo>
                    <a:cubicBezTo>
                      <a:pt x="3" y="28"/>
                      <a:pt x="3" y="28"/>
                      <a:pt x="3" y="28"/>
                    </a:cubicBezTo>
                    <a:cubicBezTo>
                      <a:pt x="3" y="28"/>
                      <a:pt x="3" y="28"/>
                      <a:pt x="2" y="28"/>
                    </a:cubicBezTo>
                    <a:cubicBezTo>
                      <a:pt x="2" y="28"/>
                      <a:pt x="2" y="28"/>
                      <a:pt x="2" y="28"/>
                    </a:cubicBezTo>
                    <a:cubicBezTo>
                      <a:pt x="2" y="28"/>
                      <a:pt x="1" y="29"/>
                      <a:pt x="1" y="29"/>
                    </a:cubicBezTo>
                    <a:cubicBezTo>
                      <a:pt x="2" y="31"/>
                      <a:pt x="2" y="34"/>
                      <a:pt x="1" y="35"/>
                    </a:cubicBezTo>
                    <a:cubicBezTo>
                      <a:pt x="0" y="38"/>
                      <a:pt x="1" y="47"/>
                      <a:pt x="4" y="52"/>
                    </a:cubicBezTo>
                    <a:cubicBezTo>
                      <a:pt x="7" y="55"/>
                      <a:pt x="7" y="60"/>
                      <a:pt x="7" y="64"/>
                    </a:cubicBezTo>
                    <a:cubicBezTo>
                      <a:pt x="8" y="65"/>
                      <a:pt x="8" y="67"/>
                      <a:pt x="8" y="68"/>
                    </a:cubicBezTo>
                    <a:cubicBezTo>
                      <a:pt x="8" y="68"/>
                      <a:pt x="8" y="68"/>
                      <a:pt x="8" y="68"/>
                    </a:cubicBezTo>
                    <a:cubicBezTo>
                      <a:pt x="8" y="68"/>
                      <a:pt x="10" y="68"/>
                      <a:pt x="12" y="68"/>
                    </a:cubicBezTo>
                    <a:cubicBezTo>
                      <a:pt x="17" y="68"/>
                      <a:pt x="23" y="67"/>
                      <a:pt x="26" y="65"/>
                    </a:cubicBezTo>
                    <a:cubicBezTo>
                      <a:pt x="32" y="61"/>
                      <a:pt x="36" y="60"/>
                      <a:pt x="42" y="60"/>
                    </a:cubicBezTo>
                    <a:cubicBezTo>
                      <a:pt x="46" y="60"/>
                      <a:pt x="51" y="57"/>
                      <a:pt x="52" y="55"/>
                    </a:cubicBezTo>
                    <a:cubicBezTo>
                      <a:pt x="55" y="52"/>
                      <a:pt x="62" y="52"/>
                      <a:pt x="65" y="53"/>
                    </a:cubicBezTo>
                    <a:cubicBezTo>
                      <a:pt x="65" y="53"/>
                      <a:pt x="65" y="53"/>
                      <a:pt x="65" y="53"/>
                    </a:cubicBezTo>
                    <a:cubicBezTo>
                      <a:pt x="67" y="53"/>
                      <a:pt x="69" y="50"/>
                      <a:pt x="72" y="48"/>
                    </a:cubicBezTo>
                    <a:cubicBezTo>
                      <a:pt x="72" y="47"/>
                      <a:pt x="72" y="47"/>
                      <a:pt x="72" y="47"/>
                    </a:cubicBezTo>
                    <a:cubicBezTo>
                      <a:pt x="75" y="45"/>
                      <a:pt x="80" y="43"/>
                      <a:pt x="87" y="42"/>
                    </a:cubicBezTo>
                    <a:cubicBezTo>
                      <a:pt x="90" y="41"/>
                      <a:pt x="94" y="40"/>
                      <a:pt x="97" y="39"/>
                    </a:cubicBezTo>
                    <a:cubicBezTo>
                      <a:pt x="104" y="37"/>
                      <a:pt x="104" y="34"/>
                      <a:pt x="105" y="32"/>
                    </a:cubicBezTo>
                    <a:cubicBezTo>
                      <a:pt x="106" y="31"/>
                      <a:pt x="106" y="29"/>
                      <a:pt x="107" y="28"/>
                    </a:cubicBezTo>
                    <a:cubicBezTo>
                      <a:pt x="109" y="26"/>
                      <a:pt x="111" y="26"/>
                      <a:pt x="113" y="25"/>
                    </a:cubicBezTo>
                    <a:cubicBezTo>
                      <a:pt x="114" y="25"/>
                      <a:pt x="115" y="25"/>
                      <a:pt x="115" y="25"/>
                    </a:cubicBezTo>
                    <a:cubicBezTo>
                      <a:pt x="113" y="19"/>
                      <a:pt x="110" y="13"/>
                      <a:pt x="107" y="8"/>
                    </a:cubicBezTo>
                    <a:cubicBezTo>
                      <a:pt x="107" y="7"/>
                      <a:pt x="106" y="6"/>
                      <a:pt x="106" y="5"/>
                    </a:cubicBezTo>
                    <a:cubicBezTo>
                      <a:pt x="106" y="5"/>
                      <a:pt x="106" y="5"/>
                      <a:pt x="106" y="5"/>
                    </a:cubicBezTo>
                    <a:cubicBezTo>
                      <a:pt x="105" y="4"/>
                      <a:pt x="105" y="3"/>
                      <a:pt x="105" y="2"/>
                    </a:cubicBezTo>
                    <a:cubicBezTo>
                      <a:pt x="105" y="2"/>
                      <a:pt x="104" y="2"/>
                      <a:pt x="104" y="2"/>
                    </a:cubicBezTo>
                    <a:cubicBezTo>
                      <a:pt x="104" y="1"/>
                      <a:pt x="104" y="1"/>
                      <a:pt x="104" y="0"/>
                    </a:cubicBezTo>
                    <a:cubicBezTo>
                      <a:pt x="103" y="0"/>
                      <a:pt x="103" y="0"/>
                      <a:pt x="103" y="0"/>
                    </a:cubicBezTo>
                    <a:cubicBezTo>
                      <a:pt x="100" y="1"/>
                      <a:pt x="96" y="2"/>
                      <a:pt x="9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5" name="Freeform 1177"/>
              <p:cNvSpPr>
                <a:spLocks/>
              </p:cNvSpPr>
              <p:nvPr/>
            </p:nvSpPr>
            <p:spPr bwMode="auto">
              <a:xfrm>
                <a:off x="3279" y="2401"/>
                <a:ext cx="149" cy="93"/>
              </a:xfrm>
              <a:custGeom>
                <a:avLst/>
                <a:gdLst>
                  <a:gd name="T0" fmla="*/ 101 w 155"/>
                  <a:gd name="T1" fmla="*/ 92 h 96"/>
                  <a:gd name="T2" fmla="*/ 110 w 155"/>
                  <a:gd name="T3" fmla="*/ 96 h 96"/>
                  <a:gd name="T4" fmla="*/ 111 w 155"/>
                  <a:gd name="T5" fmla="*/ 96 h 96"/>
                  <a:gd name="T6" fmla="*/ 125 w 155"/>
                  <a:gd name="T7" fmla="*/ 86 h 96"/>
                  <a:gd name="T8" fmla="*/ 138 w 155"/>
                  <a:gd name="T9" fmla="*/ 70 h 96"/>
                  <a:gd name="T10" fmla="*/ 144 w 155"/>
                  <a:gd name="T11" fmla="*/ 68 h 96"/>
                  <a:gd name="T12" fmla="*/ 153 w 155"/>
                  <a:gd name="T13" fmla="*/ 66 h 96"/>
                  <a:gd name="T14" fmla="*/ 155 w 155"/>
                  <a:gd name="T15" fmla="*/ 63 h 96"/>
                  <a:gd name="T16" fmla="*/ 140 w 155"/>
                  <a:gd name="T17" fmla="*/ 56 h 96"/>
                  <a:gd name="T18" fmla="*/ 115 w 155"/>
                  <a:gd name="T19" fmla="*/ 40 h 96"/>
                  <a:gd name="T20" fmla="*/ 102 w 155"/>
                  <a:gd name="T21" fmla="*/ 22 h 96"/>
                  <a:gd name="T22" fmla="*/ 82 w 155"/>
                  <a:gd name="T23" fmla="*/ 16 h 96"/>
                  <a:gd name="T24" fmla="*/ 70 w 155"/>
                  <a:gd name="T25" fmla="*/ 2 h 96"/>
                  <a:gd name="T26" fmla="*/ 60 w 155"/>
                  <a:gd name="T27" fmla="*/ 3 h 96"/>
                  <a:gd name="T28" fmla="*/ 55 w 155"/>
                  <a:gd name="T29" fmla="*/ 7 h 96"/>
                  <a:gd name="T30" fmla="*/ 49 w 155"/>
                  <a:gd name="T31" fmla="*/ 12 h 96"/>
                  <a:gd name="T32" fmla="*/ 48 w 155"/>
                  <a:gd name="T33" fmla="*/ 16 h 96"/>
                  <a:gd name="T34" fmla="*/ 39 w 155"/>
                  <a:gd name="T35" fmla="*/ 18 h 96"/>
                  <a:gd name="T36" fmla="*/ 35 w 155"/>
                  <a:gd name="T37" fmla="*/ 17 h 96"/>
                  <a:gd name="T38" fmla="*/ 32 w 155"/>
                  <a:gd name="T39" fmla="*/ 18 h 96"/>
                  <a:gd name="T40" fmla="*/ 13 w 155"/>
                  <a:gd name="T41" fmla="*/ 4 h 96"/>
                  <a:gd name="T42" fmla="*/ 9 w 155"/>
                  <a:gd name="T43" fmla="*/ 4 h 96"/>
                  <a:gd name="T44" fmla="*/ 16 w 155"/>
                  <a:gd name="T45" fmla="*/ 15 h 96"/>
                  <a:gd name="T46" fmla="*/ 21 w 155"/>
                  <a:gd name="T47" fmla="*/ 25 h 96"/>
                  <a:gd name="T48" fmla="*/ 7 w 155"/>
                  <a:gd name="T49" fmla="*/ 26 h 96"/>
                  <a:gd name="T50" fmla="*/ 1 w 155"/>
                  <a:gd name="T51" fmla="*/ 27 h 96"/>
                  <a:gd name="T52" fmla="*/ 2 w 155"/>
                  <a:gd name="T53" fmla="*/ 33 h 96"/>
                  <a:gd name="T54" fmla="*/ 11 w 155"/>
                  <a:gd name="T55" fmla="*/ 44 h 96"/>
                  <a:gd name="T56" fmla="*/ 13 w 155"/>
                  <a:gd name="T57" fmla="*/ 66 h 96"/>
                  <a:gd name="T58" fmla="*/ 14 w 155"/>
                  <a:gd name="T59" fmla="*/ 67 h 96"/>
                  <a:gd name="T60" fmla="*/ 16 w 155"/>
                  <a:gd name="T61" fmla="*/ 66 h 96"/>
                  <a:gd name="T62" fmla="*/ 18 w 155"/>
                  <a:gd name="T63" fmla="*/ 66 h 96"/>
                  <a:gd name="T64" fmla="*/ 18 w 155"/>
                  <a:gd name="T65" fmla="*/ 66 h 96"/>
                  <a:gd name="T66" fmla="*/ 19 w 155"/>
                  <a:gd name="T67" fmla="*/ 66 h 96"/>
                  <a:gd name="T68" fmla="*/ 33 w 155"/>
                  <a:gd name="T69" fmla="*/ 58 h 96"/>
                  <a:gd name="T70" fmla="*/ 44 w 155"/>
                  <a:gd name="T71" fmla="*/ 55 h 96"/>
                  <a:gd name="T72" fmla="*/ 63 w 155"/>
                  <a:gd name="T73" fmla="*/ 62 h 96"/>
                  <a:gd name="T74" fmla="*/ 77 w 155"/>
                  <a:gd name="T75" fmla="*/ 69 h 96"/>
                  <a:gd name="T76" fmla="*/ 87 w 155"/>
                  <a:gd name="T77" fmla="*/ 77 h 96"/>
                  <a:gd name="T78" fmla="*/ 97 w 155"/>
                  <a:gd name="T79" fmla="*/ 81 h 96"/>
                  <a:gd name="T80" fmla="*/ 98 w 155"/>
                  <a:gd name="T81" fmla="*/ 83 h 96"/>
                  <a:gd name="T82" fmla="*/ 98 w 155"/>
                  <a:gd name="T83" fmla="*/ 85 h 96"/>
                  <a:gd name="T84" fmla="*/ 98 w 155"/>
                  <a:gd name="T85" fmla="*/ 88 h 96"/>
                  <a:gd name="T86" fmla="*/ 99 w 155"/>
                  <a:gd name="T8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96">
                    <a:moveTo>
                      <a:pt x="100" y="92"/>
                    </a:moveTo>
                    <a:cubicBezTo>
                      <a:pt x="100" y="92"/>
                      <a:pt x="100" y="92"/>
                      <a:pt x="101" y="92"/>
                    </a:cubicBezTo>
                    <a:cubicBezTo>
                      <a:pt x="101" y="92"/>
                      <a:pt x="101" y="92"/>
                      <a:pt x="101" y="92"/>
                    </a:cubicBezTo>
                    <a:cubicBezTo>
                      <a:pt x="101" y="92"/>
                      <a:pt x="101" y="92"/>
                      <a:pt x="102" y="92"/>
                    </a:cubicBezTo>
                    <a:cubicBezTo>
                      <a:pt x="103" y="92"/>
                      <a:pt x="103" y="92"/>
                      <a:pt x="103" y="92"/>
                    </a:cubicBezTo>
                    <a:cubicBezTo>
                      <a:pt x="105" y="92"/>
                      <a:pt x="109" y="92"/>
                      <a:pt x="110" y="96"/>
                    </a:cubicBezTo>
                    <a:cubicBezTo>
                      <a:pt x="110" y="95"/>
                      <a:pt x="110" y="95"/>
                      <a:pt x="110" y="95"/>
                    </a:cubicBezTo>
                    <a:cubicBezTo>
                      <a:pt x="110" y="95"/>
                      <a:pt x="110" y="96"/>
                      <a:pt x="110" y="96"/>
                    </a:cubicBezTo>
                    <a:cubicBezTo>
                      <a:pt x="110" y="96"/>
                      <a:pt x="111" y="96"/>
                      <a:pt x="111" y="96"/>
                    </a:cubicBezTo>
                    <a:cubicBezTo>
                      <a:pt x="113" y="96"/>
                      <a:pt x="114" y="95"/>
                      <a:pt x="115" y="94"/>
                    </a:cubicBezTo>
                    <a:cubicBezTo>
                      <a:pt x="116" y="93"/>
                      <a:pt x="116" y="93"/>
                      <a:pt x="116" y="93"/>
                    </a:cubicBezTo>
                    <a:cubicBezTo>
                      <a:pt x="115" y="88"/>
                      <a:pt x="120" y="87"/>
                      <a:pt x="125" y="86"/>
                    </a:cubicBezTo>
                    <a:cubicBezTo>
                      <a:pt x="127" y="85"/>
                      <a:pt x="131" y="84"/>
                      <a:pt x="132" y="83"/>
                    </a:cubicBezTo>
                    <a:cubicBezTo>
                      <a:pt x="132" y="81"/>
                      <a:pt x="132" y="81"/>
                      <a:pt x="132" y="81"/>
                    </a:cubicBezTo>
                    <a:cubicBezTo>
                      <a:pt x="133" y="76"/>
                      <a:pt x="135" y="71"/>
                      <a:pt x="138" y="70"/>
                    </a:cubicBezTo>
                    <a:cubicBezTo>
                      <a:pt x="139" y="70"/>
                      <a:pt x="139" y="70"/>
                      <a:pt x="140" y="70"/>
                    </a:cubicBezTo>
                    <a:cubicBezTo>
                      <a:pt x="140" y="70"/>
                      <a:pt x="141" y="70"/>
                      <a:pt x="141" y="70"/>
                    </a:cubicBezTo>
                    <a:cubicBezTo>
                      <a:pt x="142" y="70"/>
                      <a:pt x="143" y="69"/>
                      <a:pt x="144" y="68"/>
                    </a:cubicBezTo>
                    <a:cubicBezTo>
                      <a:pt x="145" y="66"/>
                      <a:pt x="147" y="65"/>
                      <a:pt x="149" y="65"/>
                    </a:cubicBezTo>
                    <a:cubicBezTo>
                      <a:pt x="149" y="65"/>
                      <a:pt x="149" y="65"/>
                      <a:pt x="149" y="65"/>
                    </a:cubicBezTo>
                    <a:cubicBezTo>
                      <a:pt x="151" y="65"/>
                      <a:pt x="152" y="65"/>
                      <a:pt x="153" y="66"/>
                    </a:cubicBezTo>
                    <a:cubicBezTo>
                      <a:pt x="154" y="66"/>
                      <a:pt x="155" y="66"/>
                      <a:pt x="155" y="67"/>
                    </a:cubicBezTo>
                    <a:cubicBezTo>
                      <a:pt x="155" y="67"/>
                      <a:pt x="155" y="67"/>
                      <a:pt x="155" y="67"/>
                    </a:cubicBezTo>
                    <a:cubicBezTo>
                      <a:pt x="155" y="63"/>
                      <a:pt x="155" y="63"/>
                      <a:pt x="155" y="63"/>
                    </a:cubicBezTo>
                    <a:cubicBezTo>
                      <a:pt x="152" y="61"/>
                      <a:pt x="149" y="60"/>
                      <a:pt x="147" y="60"/>
                    </a:cubicBezTo>
                    <a:cubicBezTo>
                      <a:pt x="147" y="60"/>
                      <a:pt x="147" y="60"/>
                      <a:pt x="147" y="60"/>
                    </a:cubicBezTo>
                    <a:cubicBezTo>
                      <a:pt x="144" y="60"/>
                      <a:pt x="142" y="58"/>
                      <a:pt x="140" y="56"/>
                    </a:cubicBezTo>
                    <a:cubicBezTo>
                      <a:pt x="138" y="55"/>
                      <a:pt x="136" y="53"/>
                      <a:pt x="134" y="52"/>
                    </a:cubicBezTo>
                    <a:cubicBezTo>
                      <a:pt x="132" y="51"/>
                      <a:pt x="123" y="48"/>
                      <a:pt x="120" y="44"/>
                    </a:cubicBezTo>
                    <a:cubicBezTo>
                      <a:pt x="120" y="43"/>
                      <a:pt x="117" y="41"/>
                      <a:pt x="115" y="40"/>
                    </a:cubicBezTo>
                    <a:cubicBezTo>
                      <a:pt x="112" y="38"/>
                      <a:pt x="110" y="37"/>
                      <a:pt x="109" y="35"/>
                    </a:cubicBezTo>
                    <a:cubicBezTo>
                      <a:pt x="108" y="33"/>
                      <a:pt x="106" y="29"/>
                      <a:pt x="104" y="26"/>
                    </a:cubicBezTo>
                    <a:cubicBezTo>
                      <a:pt x="103" y="25"/>
                      <a:pt x="102" y="23"/>
                      <a:pt x="102" y="22"/>
                    </a:cubicBezTo>
                    <a:cubicBezTo>
                      <a:pt x="102" y="21"/>
                      <a:pt x="101" y="20"/>
                      <a:pt x="101" y="20"/>
                    </a:cubicBezTo>
                    <a:cubicBezTo>
                      <a:pt x="100" y="19"/>
                      <a:pt x="99" y="19"/>
                      <a:pt x="97" y="19"/>
                    </a:cubicBezTo>
                    <a:cubicBezTo>
                      <a:pt x="86" y="19"/>
                      <a:pt x="82" y="19"/>
                      <a:pt x="82" y="16"/>
                    </a:cubicBezTo>
                    <a:cubicBezTo>
                      <a:pt x="82" y="13"/>
                      <a:pt x="81" y="6"/>
                      <a:pt x="80" y="6"/>
                    </a:cubicBezTo>
                    <a:cubicBezTo>
                      <a:pt x="79" y="5"/>
                      <a:pt x="79" y="5"/>
                      <a:pt x="79" y="5"/>
                    </a:cubicBezTo>
                    <a:cubicBezTo>
                      <a:pt x="76" y="5"/>
                      <a:pt x="72" y="4"/>
                      <a:pt x="70" y="2"/>
                    </a:cubicBezTo>
                    <a:cubicBezTo>
                      <a:pt x="69" y="1"/>
                      <a:pt x="67" y="0"/>
                      <a:pt x="65" y="0"/>
                    </a:cubicBezTo>
                    <a:cubicBezTo>
                      <a:pt x="65" y="0"/>
                      <a:pt x="65" y="0"/>
                      <a:pt x="65" y="0"/>
                    </a:cubicBezTo>
                    <a:cubicBezTo>
                      <a:pt x="64" y="2"/>
                      <a:pt x="62" y="3"/>
                      <a:pt x="60" y="3"/>
                    </a:cubicBezTo>
                    <a:cubicBezTo>
                      <a:pt x="60" y="3"/>
                      <a:pt x="60" y="3"/>
                      <a:pt x="60" y="3"/>
                    </a:cubicBezTo>
                    <a:cubicBezTo>
                      <a:pt x="60" y="4"/>
                      <a:pt x="59" y="7"/>
                      <a:pt x="55" y="7"/>
                    </a:cubicBezTo>
                    <a:cubicBezTo>
                      <a:pt x="55" y="7"/>
                      <a:pt x="55" y="7"/>
                      <a:pt x="55" y="7"/>
                    </a:cubicBezTo>
                    <a:cubicBezTo>
                      <a:pt x="55" y="7"/>
                      <a:pt x="55" y="7"/>
                      <a:pt x="55" y="7"/>
                    </a:cubicBezTo>
                    <a:cubicBezTo>
                      <a:pt x="52" y="7"/>
                      <a:pt x="49" y="10"/>
                      <a:pt x="49" y="11"/>
                    </a:cubicBezTo>
                    <a:cubicBezTo>
                      <a:pt x="49" y="12"/>
                      <a:pt x="49" y="12"/>
                      <a:pt x="49" y="12"/>
                    </a:cubicBezTo>
                    <a:cubicBezTo>
                      <a:pt x="49" y="12"/>
                      <a:pt x="49" y="12"/>
                      <a:pt x="49" y="12"/>
                    </a:cubicBezTo>
                    <a:cubicBezTo>
                      <a:pt x="49" y="12"/>
                      <a:pt x="49" y="12"/>
                      <a:pt x="49" y="12"/>
                    </a:cubicBezTo>
                    <a:cubicBezTo>
                      <a:pt x="49" y="13"/>
                      <a:pt x="49" y="15"/>
                      <a:pt x="48" y="16"/>
                    </a:cubicBezTo>
                    <a:cubicBezTo>
                      <a:pt x="48" y="16"/>
                      <a:pt x="48" y="17"/>
                      <a:pt x="48" y="17"/>
                    </a:cubicBezTo>
                    <a:cubicBezTo>
                      <a:pt x="46" y="18"/>
                      <a:pt x="45" y="19"/>
                      <a:pt x="43" y="19"/>
                    </a:cubicBezTo>
                    <a:cubicBezTo>
                      <a:pt x="42" y="18"/>
                      <a:pt x="40" y="18"/>
                      <a:pt x="39" y="18"/>
                    </a:cubicBezTo>
                    <a:cubicBezTo>
                      <a:pt x="39" y="18"/>
                      <a:pt x="39" y="18"/>
                      <a:pt x="39" y="18"/>
                    </a:cubicBezTo>
                    <a:cubicBezTo>
                      <a:pt x="37" y="18"/>
                      <a:pt x="36" y="17"/>
                      <a:pt x="36" y="17"/>
                    </a:cubicBezTo>
                    <a:cubicBezTo>
                      <a:pt x="35" y="17"/>
                      <a:pt x="35" y="17"/>
                      <a:pt x="35" y="17"/>
                    </a:cubicBezTo>
                    <a:cubicBezTo>
                      <a:pt x="35" y="17"/>
                      <a:pt x="35" y="17"/>
                      <a:pt x="35" y="17"/>
                    </a:cubicBezTo>
                    <a:cubicBezTo>
                      <a:pt x="35" y="17"/>
                      <a:pt x="35" y="17"/>
                      <a:pt x="35" y="17"/>
                    </a:cubicBezTo>
                    <a:cubicBezTo>
                      <a:pt x="34" y="17"/>
                      <a:pt x="33" y="18"/>
                      <a:pt x="32" y="18"/>
                    </a:cubicBezTo>
                    <a:cubicBezTo>
                      <a:pt x="31" y="18"/>
                      <a:pt x="29" y="17"/>
                      <a:pt x="27" y="16"/>
                    </a:cubicBezTo>
                    <a:cubicBezTo>
                      <a:pt x="27" y="15"/>
                      <a:pt x="26" y="15"/>
                      <a:pt x="26" y="14"/>
                    </a:cubicBezTo>
                    <a:cubicBezTo>
                      <a:pt x="21" y="8"/>
                      <a:pt x="16" y="4"/>
                      <a:pt x="13" y="4"/>
                    </a:cubicBezTo>
                    <a:cubicBezTo>
                      <a:pt x="12" y="4"/>
                      <a:pt x="12" y="4"/>
                      <a:pt x="11" y="4"/>
                    </a:cubicBezTo>
                    <a:cubicBezTo>
                      <a:pt x="10" y="4"/>
                      <a:pt x="10" y="4"/>
                      <a:pt x="10" y="4"/>
                    </a:cubicBezTo>
                    <a:cubicBezTo>
                      <a:pt x="9" y="4"/>
                      <a:pt x="9" y="4"/>
                      <a:pt x="9" y="4"/>
                    </a:cubicBezTo>
                    <a:cubicBezTo>
                      <a:pt x="8" y="4"/>
                      <a:pt x="8" y="4"/>
                      <a:pt x="8" y="4"/>
                    </a:cubicBezTo>
                    <a:cubicBezTo>
                      <a:pt x="13" y="5"/>
                      <a:pt x="14" y="10"/>
                      <a:pt x="15" y="12"/>
                    </a:cubicBezTo>
                    <a:cubicBezTo>
                      <a:pt x="15" y="13"/>
                      <a:pt x="15" y="14"/>
                      <a:pt x="16" y="15"/>
                    </a:cubicBezTo>
                    <a:cubicBezTo>
                      <a:pt x="20" y="15"/>
                      <a:pt x="25" y="20"/>
                      <a:pt x="25" y="22"/>
                    </a:cubicBezTo>
                    <a:cubicBezTo>
                      <a:pt x="24" y="24"/>
                      <a:pt x="23" y="25"/>
                      <a:pt x="21" y="25"/>
                    </a:cubicBezTo>
                    <a:cubicBezTo>
                      <a:pt x="21" y="25"/>
                      <a:pt x="21" y="25"/>
                      <a:pt x="21" y="25"/>
                    </a:cubicBezTo>
                    <a:cubicBezTo>
                      <a:pt x="19" y="25"/>
                      <a:pt x="18" y="26"/>
                      <a:pt x="17" y="26"/>
                    </a:cubicBezTo>
                    <a:cubicBezTo>
                      <a:pt x="15" y="27"/>
                      <a:pt x="12" y="28"/>
                      <a:pt x="9" y="27"/>
                    </a:cubicBezTo>
                    <a:cubicBezTo>
                      <a:pt x="8" y="27"/>
                      <a:pt x="7" y="27"/>
                      <a:pt x="7" y="26"/>
                    </a:cubicBezTo>
                    <a:cubicBezTo>
                      <a:pt x="5" y="26"/>
                      <a:pt x="3" y="25"/>
                      <a:pt x="2" y="25"/>
                    </a:cubicBezTo>
                    <a:cubicBezTo>
                      <a:pt x="2" y="25"/>
                      <a:pt x="2" y="25"/>
                      <a:pt x="1" y="26"/>
                    </a:cubicBezTo>
                    <a:cubicBezTo>
                      <a:pt x="1" y="27"/>
                      <a:pt x="1" y="27"/>
                      <a:pt x="1" y="27"/>
                    </a:cubicBezTo>
                    <a:cubicBezTo>
                      <a:pt x="1" y="29"/>
                      <a:pt x="0" y="32"/>
                      <a:pt x="0" y="33"/>
                    </a:cubicBezTo>
                    <a:cubicBezTo>
                      <a:pt x="0" y="33"/>
                      <a:pt x="1" y="33"/>
                      <a:pt x="1" y="33"/>
                    </a:cubicBezTo>
                    <a:cubicBezTo>
                      <a:pt x="2" y="33"/>
                      <a:pt x="2" y="33"/>
                      <a:pt x="2" y="33"/>
                    </a:cubicBezTo>
                    <a:cubicBezTo>
                      <a:pt x="5" y="33"/>
                      <a:pt x="7" y="34"/>
                      <a:pt x="7" y="35"/>
                    </a:cubicBezTo>
                    <a:cubicBezTo>
                      <a:pt x="8" y="37"/>
                      <a:pt x="7" y="39"/>
                      <a:pt x="6" y="41"/>
                    </a:cubicBezTo>
                    <a:cubicBezTo>
                      <a:pt x="9" y="41"/>
                      <a:pt x="10" y="43"/>
                      <a:pt x="11" y="44"/>
                    </a:cubicBezTo>
                    <a:cubicBezTo>
                      <a:pt x="11" y="45"/>
                      <a:pt x="11" y="46"/>
                      <a:pt x="12" y="46"/>
                    </a:cubicBezTo>
                    <a:cubicBezTo>
                      <a:pt x="13" y="48"/>
                      <a:pt x="14" y="50"/>
                      <a:pt x="13" y="54"/>
                    </a:cubicBezTo>
                    <a:cubicBezTo>
                      <a:pt x="12" y="57"/>
                      <a:pt x="13" y="62"/>
                      <a:pt x="13" y="66"/>
                    </a:cubicBezTo>
                    <a:cubicBezTo>
                      <a:pt x="13" y="67"/>
                      <a:pt x="13" y="67"/>
                      <a:pt x="13" y="67"/>
                    </a:cubicBezTo>
                    <a:cubicBezTo>
                      <a:pt x="13" y="67"/>
                      <a:pt x="13" y="67"/>
                      <a:pt x="13" y="67"/>
                    </a:cubicBezTo>
                    <a:cubicBezTo>
                      <a:pt x="13" y="67"/>
                      <a:pt x="14" y="67"/>
                      <a:pt x="14" y="67"/>
                    </a:cubicBezTo>
                    <a:cubicBezTo>
                      <a:pt x="14" y="67"/>
                      <a:pt x="15" y="67"/>
                      <a:pt x="15" y="67"/>
                    </a:cubicBezTo>
                    <a:cubicBezTo>
                      <a:pt x="15" y="66"/>
                      <a:pt x="15" y="66"/>
                      <a:pt x="15" y="66"/>
                    </a:cubicBezTo>
                    <a:cubicBezTo>
                      <a:pt x="16" y="66"/>
                      <a:pt x="16" y="66"/>
                      <a:pt x="16" y="66"/>
                    </a:cubicBezTo>
                    <a:cubicBezTo>
                      <a:pt x="16" y="66"/>
                      <a:pt x="17" y="66"/>
                      <a:pt x="17" y="66"/>
                    </a:cubicBezTo>
                    <a:cubicBezTo>
                      <a:pt x="17" y="66"/>
                      <a:pt x="17" y="66"/>
                      <a:pt x="17" y="66"/>
                    </a:cubicBezTo>
                    <a:cubicBezTo>
                      <a:pt x="17" y="66"/>
                      <a:pt x="17" y="66"/>
                      <a:pt x="18" y="66"/>
                    </a:cubicBezTo>
                    <a:cubicBezTo>
                      <a:pt x="18" y="66"/>
                      <a:pt x="18" y="66"/>
                      <a:pt x="18" y="66"/>
                    </a:cubicBezTo>
                    <a:cubicBezTo>
                      <a:pt x="18" y="66"/>
                      <a:pt x="18" y="66"/>
                      <a:pt x="18" y="66"/>
                    </a:cubicBezTo>
                    <a:cubicBezTo>
                      <a:pt x="18" y="66"/>
                      <a:pt x="18" y="66"/>
                      <a:pt x="18" y="66"/>
                    </a:cubicBezTo>
                    <a:cubicBezTo>
                      <a:pt x="18" y="66"/>
                      <a:pt x="19" y="66"/>
                      <a:pt x="19" y="66"/>
                    </a:cubicBezTo>
                    <a:cubicBezTo>
                      <a:pt x="19" y="66"/>
                      <a:pt x="19" y="66"/>
                      <a:pt x="19" y="66"/>
                    </a:cubicBezTo>
                    <a:cubicBezTo>
                      <a:pt x="19" y="66"/>
                      <a:pt x="19" y="66"/>
                      <a:pt x="19" y="66"/>
                    </a:cubicBezTo>
                    <a:cubicBezTo>
                      <a:pt x="19" y="66"/>
                      <a:pt x="19" y="66"/>
                      <a:pt x="19" y="66"/>
                    </a:cubicBezTo>
                    <a:cubicBezTo>
                      <a:pt x="20" y="64"/>
                      <a:pt x="26" y="58"/>
                      <a:pt x="30" y="58"/>
                    </a:cubicBezTo>
                    <a:cubicBezTo>
                      <a:pt x="31" y="58"/>
                      <a:pt x="32" y="58"/>
                      <a:pt x="33" y="58"/>
                    </a:cubicBezTo>
                    <a:cubicBezTo>
                      <a:pt x="34" y="58"/>
                      <a:pt x="35" y="58"/>
                      <a:pt x="35" y="58"/>
                    </a:cubicBezTo>
                    <a:cubicBezTo>
                      <a:pt x="36" y="58"/>
                      <a:pt x="37" y="58"/>
                      <a:pt x="37" y="58"/>
                    </a:cubicBezTo>
                    <a:cubicBezTo>
                      <a:pt x="38" y="56"/>
                      <a:pt x="41" y="55"/>
                      <a:pt x="44" y="55"/>
                    </a:cubicBezTo>
                    <a:cubicBezTo>
                      <a:pt x="45" y="55"/>
                      <a:pt x="51" y="56"/>
                      <a:pt x="53" y="58"/>
                    </a:cubicBezTo>
                    <a:cubicBezTo>
                      <a:pt x="54" y="59"/>
                      <a:pt x="59" y="61"/>
                      <a:pt x="60" y="61"/>
                    </a:cubicBezTo>
                    <a:cubicBezTo>
                      <a:pt x="61" y="61"/>
                      <a:pt x="62" y="62"/>
                      <a:pt x="63" y="62"/>
                    </a:cubicBezTo>
                    <a:cubicBezTo>
                      <a:pt x="63" y="63"/>
                      <a:pt x="64" y="64"/>
                      <a:pt x="65" y="64"/>
                    </a:cubicBezTo>
                    <a:cubicBezTo>
                      <a:pt x="65" y="64"/>
                      <a:pt x="66" y="64"/>
                      <a:pt x="66" y="64"/>
                    </a:cubicBezTo>
                    <a:cubicBezTo>
                      <a:pt x="69" y="64"/>
                      <a:pt x="77" y="64"/>
                      <a:pt x="77" y="69"/>
                    </a:cubicBezTo>
                    <a:cubicBezTo>
                      <a:pt x="77" y="69"/>
                      <a:pt x="78" y="71"/>
                      <a:pt x="80" y="71"/>
                    </a:cubicBezTo>
                    <a:cubicBezTo>
                      <a:pt x="82" y="71"/>
                      <a:pt x="84" y="73"/>
                      <a:pt x="85" y="75"/>
                    </a:cubicBezTo>
                    <a:cubicBezTo>
                      <a:pt x="86" y="75"/>
                      <a:pt x="87" y="77"/>
                      <a:pt x="87" y="77"/>
                    </a:cubicBezTo>
                    <a:cubicBezTo>
                      <a:pt x="88" y="77"/>
                      <a:pt x="89" y="77"/>
                      <a:pt x="90" y="77"/>
                    </a:cubicBezTo>
                    <a:cubicBezTo>
                      <a:pt x="92" y="77"/>
                      <a:pt x="97" y="77"/>
                      <a:pt x="97" y="80"/>
                    </a:cubicBezTo>
                    <a:cubicBezTo>
                      <a:pt x="97" y="80"/>
                      <a:pt x="97" y="81"/>
                      <a:pt x="97" y="81"/>
                    </a:cubicBezTo>
                    <a:cubicBezTo>
                      <a:pt x="97" y="81"/>
                      <a:pt x="97" y="81"/>
                      <a:pt x="97" y="81"/>
                    </a:cubicBezTo>
                    <a:cubicBezTo>
                      <a:pt x="97" y="82"/>
                      <a:pt x="97" y="82"/>
                      <a:pt x="97" y="82"/>
                    </a:cubicBezTo>
                    <a:cubicBezTo>
                      <a:pt x="98" y="82"/>
                      <a:pt x="98" y="82"/>
                      <a:pt x="98" y="83"/>
                    </a:cubicBezTo>
                    <a:cubicBezTo>
                      <a:pt x="98" y="83"/>
                      <a:pt x="98" y="83"/>
                      <a:pt x="98" y="84"/>
                    </a:cubicBezTo>
                    <a:cubicBezTo>
                      <a:pt x="98" y="84"/>
                      <a:pt x="98" y="84"/>
                      <a:pt x="98" y="84"/>
                    </a:cubicBezTo>
                    <a:cubicBezTo>
                      <a:pt x="98" y="85"/>
                      <a:pt x="98" y="85"/>
                      <a:pt x="98" y="85"/>
                    </a:cubicBezTo>
                    <a:cubicBezTo>
                      <a:pt x="98" y="86"/>
                      <a:pt x="98" y="86"/>
                      <a:pt x="98" y="86"/>
                    </a:cubicBezTo>
                    <a:cubicBezTo>
                      <a:pt x="98" y="86"/>
                      <a:pt x="98" y="87"/>
                      <a:pt x="98" y="87"/>
                    </a:cubicBezTo>
                    <a:cubicBezTo>
                      <a:pt x="98" y="87"/>
                      <a:pt x="98" y="88"/>
                      <a:pt x="98" y="88"/>
                    </a:cubicBezTo>
                    <a:cubicBezTo>
                      <a:pt x="98" y="88"/>
                      <a:pt x="98" y="89"/>
                      <a:pt x="98" y="89"/>
                    </a:cubicBezTo>
                    <a:cubicBezTo>
                      <a:pt x="98" y="90"/>
                      <a:pt x="98" y="90"/>
                      <a:pt x="98" y="90"/>
                    </a:cubicBezTo>
                    <a:cubicBezTo>
                      <a:pt x="99" y="90"/>
                      <a:pt x="99" y="91"/>
                      <a:pt x="99" y="92"/>
                    </a:cubicBezTo>
                    <a:cubicBezTo>
                      <a:pt x="99" y="92"/>
                      <a:pt x="99" y="92"/>
                      <a:pt x="99" y="92"/>
                    </a:cubicBezTo>
                    <a:cubicBezTo>
                      <a:pt x="99" y="92"/>
                      <a:pt x="99" y="92"/>
                      <a:pt x="100"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6" name="Freeform 1178"/>
              <p:cNvSpPr>
                <a:spLocks/>
              </p:cNvSpPr>
              <p:nvPr/>
            </p:nvSpPr>
            <p:spPr bwMode="auto">
              <a:xfrm>
                <a:off x="3184" y="2437"/>
                <a:ext cx="207" cy="177"/>
              </a:xfrm>
              <a:custGeom>
                <a:avLst/>
                <a:gdLst>
                  <a:gd name="T0" fmla="*/ 188 w 216"/>
                  <a:gd name="T1" fmla="*/ 129 h 184"/>
                  <a:gd name="T2" fmla="*/ 187 w 216"/>
                  <a:gd name="T3" fmla="*/ 127 h 184"/>
                  <a:gd name="T4" fmla="*/ 199 w 216"/>
                  <a:gd name="T5" fmla="*/ 112 h 184"/>
                  <a:gd name="T6" fmla="*/ 186 w 216"/>
                  <a:gd name="T7" fmla="*/ 94 h 184"/>
                  <a:gd name="T8" fmla="*/ 188 w 216"/>
                  <a:gd name="T9" fmla="*/ 71 h 184"/>
                  <a:gd name="T10" fmla="*/ 192 w 216"/>
                  <a:gd name="T11" fmla="*/ 60 h 184"/>
                  <a:gd name="T12" fmla="*/ 193 w 216"/>
                  <a:gd name="T13" fmla="*/ 57 h 184"/>
                  <a:gd name="T14" fmla="*/ 194 w 216"/>
                  <a:gd name="T15" fmla="*/ 56 h 184"/>
                  <a:gd name="T16" fmla="*/ 193 w 216"/>
                  <a:gd name="T17" fmla="*/ 53 h 184"/>
                  <a:gd name="T18" fmla="*/ 193 w 216"/>
                  <a:gd name="T19" fmla="*/ 49 h 184"/>
                  <a:gd name="T20" fmla="*/ 193 w 216"/>
                  <a:gd name="T21" fmla="*/ 46 h 184"/>
                  <a:gd name="T22" fmla="*/ 187 w 216"/>
                  <a:gd name="T23" fmla="*/ 44 h 184"/>
                  <a:gd name="T24" fmla="*/ 179 w 216"/>
                  <a:gd name="T25" fmla="*/ 38 h 184"/>
                  <a:gd name="T26" fmla="*/ 159 w 216"/>
                  <a:gd name="T27" fmla="*/ 28 h 184"/>
                  <a:gd name="T28" fmla="*/ 139 w 216"/>
                  <a:gd name="T29" fmla="*/ 23 h 184"/>
                  <a:gd name="T30" fmla="*/ 121 w 216"/>
                  <a:gd name="T31" fmla="*/ 31 h 184"/>
                  <a:gd name="T32" fmla="*/ 120 w 216"/>
                  <a:gd name="T33" fmla="*/ 32 h 184"/>
                  <a:gd name="T34" fmla="*/ 118 w 216"/>
                  <a:gd name="T35" fmla="*/ 33 h 184"/>
                  <a:gd name="T36" fmla="*/ 115 w 216"/>
                  <a:gd name="T37" fmla="*/ 33 h 184"/>
                  <a:gd name="T38" fmla="*/ 111 w 216"/>
                  <a:gd name="T39" fmla="*/ 39 h 184"/>
                  <a:gd name="T40" fmla="*/ 65 w 216"/>
                  <a:gd name="T41" fmla="*/ 33 h 184"/>
                  <a:gd name="T42" fmla="*/ 47 w 216"/>
                  <a:gd name="T43" fmla="*/ 17 h 184"/>
                  <a:gd name="T44" fmla="*/ 44 w 216"/>
                  <a:gd name="T45" fmla="*/ 16 h 184"/>
                  <a:gd name="T46" fmla="*/ 42 w 216"/>
                  <a:gd name="T47" fmla="*/ 14 h 184"/>
                  <a:gd name="T48" fmla="*/ 42 w 216"/>
                  <a:gd name="T49" fmla="*/ 3 h 184"/>
                  <a:gd name="T50" fmla="*/ 31 w 216"/>
                  <a:gd name="T51" fmla="*/ 10 h 184"/>
                  <a:gd name="T52" fmla="*/ 28 w 216"/>
                  <a:gd name="T53" fmla="*/ 11 h 184"/>
                  <a:gd name="T54" fmla="*/ 26 w 216"/>
                  <a:gd name="T55" fmla="*/ 12 h 184"/>
                  <a:gd name="T56" fmla="*/ 22 w 216"/>
                  <a:gd name="T57" fmla="*/ 13 h 184"/>
                  <a:gd name="T58" fmla="*/ 20 w 216"/>
                  <a:gd name="T59" fmla="*/ 13 h 184"/>
                  <a:gd name="T60" fmla="*/ 11 w 216"/>
                  <a:gd name="T61" fmla="*/ 10 h 184"/>
                  <a:gd name="T62" fmla="*/ 5 w 216"/>
                  <a:gd name="T63" fmla="*/ 2 h 184"/>
                  <a:gd name="T64" fmla="*/ 4 w 216"/>
                  <a:gd name="T65" fmla="*/ 0 h 184"/>
                  <a:gd name="T66" fmla="*/ 3 w 216"/>
                  <a:gd name="T67" fmla="*/ 0 h 184"/>
                  <a:gd name="T68" fmla="*/ 2 w 216"/>
                  <a:gd name="T69" fmla="*/ 19 h 184"/>
                  <a:gd name="T70" fmla="*/ 7 w 216"/>
                  <a:gd name="T71" fmla="*/ 31 h 184"/>
                  <a:gd name="T72" fmla="*/ 8 w 216"/>
                  <a:gd name="T73" fmla="*/ 34 h 184"/>
                  <a:gd name="T74" fmla="*/ 12 w 216"/>
                  <a:gd name="T75" fmla="*/ 43 h 184"/>
                  <a:gd name="T76" fmla="*/ 22 w 216"/>
                  <a:gd name="T77" fmla="*/ 57 h 184"/>
                  <a:gd name="T78" fmla="*/ 16 w 216"/>
                  <a:gd name="T79" fmla="*/ 71 h 184"/>
                  <a:gd name="T80" fmla="*/ 39 w 216"/>
                  <a:gd name="T81" fmla="*/ 97 h 184"/>
                  <a:gd name="T82" fmla="*/ 40 w 216"/>
                  <a:gd name="T83" fmla="*/ 108 h 184"/>
                  <a:gd name="T84" fmla="*/ 44 w 216"/>
                  <a:gd name="T85" fmla="*/ 117 h 184"/>
                  <a:gd name="T86" fmla="*/ 46 w 216"/>
                  <a:gd name="T87" fmla="*/ 119 h 184"/>
                  <a:gd name="T88" fmla="*/ 47 w 216"/>
                  <a:gd name="T89" fmla="*/ 121 h 184"/>
                  <a:gd name="T90" fmla="*/ 49 w 216"/>
                  <a:gd name="T91" fmla="*/ 122 h 184"/>
                  <a:gd name="T92" fmla="*/ 55 w 216"/>
                  <a:gd name="T93" fmla="*/ 120 h 184"/>
                  <a:gd name="T94" fmla="*/ 78 w 216"/>
                  <a:gd name="T95" fmla="*/ 140 h 184"/>
                  <a:gd name="T96" fmla="*/ 97 w 216"/>
                  <a:gd name="T97" fmla="*/ 156 h 184"/>
                  <a:gd name="T98" fmla="*/ 140 w 216"/>
                  <a:gd name="T99" fmla="*/ 160 h 184"/>
                  <a:gd name="T100" fmla="*/ 188 w 216"/>
                  <a:gd name="T101" fmla="*/ 183 h 184"/>
                  <a:gd name="T102" fmla="*/ 216 w 216"/>
                  <a:gd name="T103" fmla="*/ 166 h 184"/>
                  <a:gd name="T104" fmla="*/ 195 w 216"/>
                  <a:gd name="T105" fmla="*/ 1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184">
                    <a:moveTo>
                      <a:pt x="192" y="134"/>
                    </a:moveTo>
                    <a:cubicBezTo>
                      <a:pt x="191" y="133"/>
                      <a:pt x="190" y="133"/>
                      <a:pt x="190" y="132"/>
                    </a:cubicBezTo>
                    <a:cubicBezTo>
                      <a:pt x="187" y="129"/>
                      <a:pt x="187" y="129"/>
                      <a:pt x="187" y="129"/>
                    </a:cubicBezTo>
                    <a:cubicBezTo>
                      <a:pt x="188" y="129"/>
                      <a:pt x="188" y="129"/>
                      <a:pt x="188" y="129"/>
                    </a:cubicBezTo>
                    <a:cubicBezTo>
                      <a:pt x="188" y="129"/>
                      <a:pt x="188" y="129"/>
                      <a:pt x="188" y="129"/>
                    </a:cubicBezTo>
                    <a:cubicBezTo>
                      <a:pt x="188" y="129"/>
                      <a:pt x="188" y="129"/>
                      <a:pt x="188" y="129"/>
                    </a:cubicBezTo>
                    <a:cubicBezTo>
                      <a:pt x="187" y="128"/>
                      <a:pt x="187" y="128"/>
                      <a:pt x="187" y="127"/>
                    </a:cubicBezTo>
                    <a:cubicBezTo>
                      <a:pt x="187" y="127"/>
                      <a:pt x="187" y="127"/>
                      <a:pt x="187" y="127"/>
                    </a:cubicBezTo>
                    <a:cubicBezTo>
                      <a:pt x="187" y="127"/>
                      <a:pt x="187" y="127"/>
                      <a:pt x="187" y="127"/>
                    </a:cubicBezTo>
                    <a:cubicBezTo>
                      <a:pt x="188" y="126"/>
                      <a:pt x="189" y="125"/>
                      <a:pt x="190" y="123"/>
                    </a:cubicBezTo>
                    <a:cubicBezTo>
                      <a:pt x="191" y="123"/>
                      <a:pt x="192" y="122"/>
                      <a:pt x="192" y="121"/>
                    </a:cubicBezTo>
                    <a:cubicBezTo>
                      <a:pt x="195" y="119"/>
                      <a:pt x="200" y="114"/>
                      <a:pt x="199" y="112"/>
                    </a:cubicBezTo>
                    <a:cubicBezTo>
                      <a:pt x="198" y="110"/>
                      <a:pt x="195" y="110"/>
                      <a:pt x="193" y="109"/>
                    </a:cubicBezTo>
                    <a:cubicBezTo>
                      <a:pt x="191" y="109"/>
                      <a:pt x="189" y="108"/>
                      <a:pt x="188" y="107"/>
                    </a:cubicBezTo>
                    <a:cubicBezTo>
                      <a:pt x="188" y="106"/>
                      <a:pt x="188" y="104"/>
                      <a:pt x="188" y="102"/>
                    </a:cubicBezTo>
                    <a:cubicBezTo>
                      <a:pt x="188" y="100"/>
                      <a:pt x="187" y="96"/>
                      <a:pt x="186" y="94"/>
                    </a:cubicBezTo>
                    <a:cubicBezTo>
                      <a:pt x="185" y="90"/>
                      <a:pt x="186" y="87"/>
                      <a:pt x="186" y="85"/>
                    </a:cubicBezTo>
                    <a:cubicBezTo>
                      <a:pt x="186" y="84"/>
                      <a:pt x="187" y="82"/>
                      <a:pt x="186" y="82"/>
                    </a:cubicBezTo>
                    <a:cubicBezTo>
                      <a:pt x="185" y="79"/>
                      <a:pt x="186" y="75"/>
                      <a:pt x="187" y="72"/>
                    </a:cubicBezTo>
                    <a:cubicBezTo>
                      <a:pt x="187" y="71"/>
                      <a:pt x="187" y="71"/>
                      <a:pt x="188" y="71"/>
                    </a:cubicBezTo>
                    <a:cubicBezTo>
                      <a:pt x="188" y="70"/>
                      <a:pt x="189" y="69"/>
                      <a:pt x="189" y="68"/>
                    </a:cubicBezTo>
                    <a:cubicBezTo>
                      <a:pt x="191" y="66"/>
                      <a:pt x="192" y="64"/>
                      <a:pt x="192" y="62"/>
                    </a:cubicBezTo>
                    <a:cubicBezTo>
                      <a:pt x="192" y="62"/>
                      <a:pt x="192" y="61"/>
                      <a:pt x="192" y="61"/>
                    </a:cubicBezTo>
                    <a:cubicBezTo>
                      <a:pt x="192" y="60"/>
                      <a:pt x="192" y="60"/>
                      <a:pt x="192" y="60"/>
                    </a:cubicBezTo>
                    <a:cubicBezTo>
                      <a:pt x="192" y="60"/>
                      <a:pt x="192" y="59"/>
                      <a:pt x="192" y="59"/>
                    </a:cubicBezTo>
                    <a:cubicBezTo>
                      <a:pt x="192" y="59"/>
                      <a:pt x="192" y="59"/>
                      <a:pt x="193" y="58"/>
                    </a:cubicBezTo>
                    <a:cubicBezTo>
                      <a:pt x="193" y="58"/>
                      <a:pt x="193" y="58"/>
                      <a:pt x="193" y="58"/>
                    </a:cubicBezTo>
                    <a:cubicBezTo>
                      <a:pt x="193" y="57"/>
                      <a:pt x="193" y="57"/>
                      <a:pt x="193" y="57"/>
                    </a:cubicBezTo>
                    <a:cubicBezTo>
                      <a:pt x="193" y="57"/>
                      <a:pt x="194" y="57"/>
                      <a:pt x="194" y="57"/>
                    </a:cubicBezTo>
                    <a:cubicBezTo>
                      <a:pt x="194" y="57"/>
                      <a:pt x="194" y="57"/>
                      <a:pt x="194" y="56"/>
                    </a:cubicBezTo>
                    <a:cubicBezTo>
                      <a:pt x="194" y="56"/>
                      <a:pt x="194" y="56"/>
                      <a:pt x="194" y="56"/>
                    </a:cubicBezTo>
                    <a:cubicBezTo>
                      <a:pt x="194" y="56"/>
                      <a:pt x="194" y="56"/>
                      <a:pt x="194" y="56"/>
                    </a:cubicBezTo>
                    <a:cubicBezTo>
                      <a:pt x="194" y="56"/>
                      <a:pt x="194" y="56"/>
                      <a:pt x="194" y="55"/>
                    </a:cubicBezTo>
                    <a:cubicBezTo>
                      <a:pt x="194" y="55"/>
                      <a:pt x="194" y="55"/>
                      <a:pt x="194" y="54"/>
                    </a:cubicBezTo>
                    <a:cubicBezTo>
                      <a:pt x="194" y="54"/>
                      <a:pt x="194" y="54"/>
                      <a:pt x="194" y="54"/>
                    </a:cubicBezTo>
                    <a:cubicBezTo>
                      <a:pt x="193" y="53"/>
                      <a:pt x="193" y="53"/>
                      <a:pt x="193" y="53"/>
                    </a:cubicBezTo>
                    <a:cubicBezTo>
                      <a:pt x="193" y="52"/>
                      <a:pt x="193" y="52"/>
                      <a:pt x="193" y="52"/>
                    </a:cubicBezTo>
                    <a:cubicBezTo>
                      <a:pt x="193" y="51"/>
                      <a:pt x="193" y="51"/>
                      <a:pt x="193" y="51"/>
                    </a:cubicBezTo>
                    <a:cubicBezTo>
                      <a:pt x="193" y="50"/>
                      <a:pt x="193" y="50"/>
                      <a:pt x="193" y="50"/>
                    </a:cubicBezTo>
                    <a:cubicBezTo>
                      <a:pt x="193" y="50"/>
                      <a:pt x="193" y="49"/>
                      <a:pt x="193" y="49"/>
                    </a:cubicBezTo>
                    <a:cubicBezTo>
                      <a:pt x="193" y="49"/>
                      <a:pt x="193" y="48"/>
                      <a:pt x="193" y="48"/>
                    </a:cubicBezTo>
                    <a:cubicBezTo>
                      <a:pt x="193" y="48"/>
                      <a:pt x="193" y="47"/>
                      <a:pt x="193" y="47"/>
                    </a:cubicBezTo>
                    <a:cubicBezTo>
                      <a:pt x="193" y="47"/>
                      <a:pt x="193" y="47"/>
                      <a:pt x="193" y="47"/>
                    </a:cubicBezTo>
                    <a:cubicBezTo>
                      <a:pt x="193" y="46"/>
                      <a:pt x="193" y="46"/>
                      <a:pt x="193" y="46"/>
                    </a:cubicBezTo>
                    <a:cubicBezTo>
                      <a:pt x="193" y="45"/>
                      <a:pt x="192" y="45"/>
                      <a:pt x="192" y="45"/>
                    </a:cubicBezTo>
                    <a:cubicBezTo>
                      <a:pt x="192" y="45"/>
                      <a:pt x="192" y="44"/>
                      <a:pt x="192" y="44"/>
                    </a:cubicBezTo>
                    <a:cubicBezTo>
                      <a:pt x="192" y="44"/>
                      <a:pt x="191" y="44"/>
                      <a:pt x="189" y="44"/>
                    </a:cubicBezTo>
                    <a:cubicBezTo>
                      <a:pt x="188" y="44"/>
                      <a:pt x="187" y="44"/>
                      <a:pt x="187" y="44"/>
                    </a:cubicBezTo>
                    <a:cubicBezTo>
                      <a:pt x="186" y="44"/>
                      <a:pt x="186" y="44"/>
                      <a:pt x="186" y="44"/>
                    </a:cubicBezTo>
                    <a:cubicBezTo>
                      <a:pt x="184" y="44"/>
                      <a:pt x="182" y="42"/>
                      <a:pt x="181" y="40"/>
                    </a:cubicBezTo>
                    <a:cubicBezTo>
                      <a:pt x="180" y="39"/>
                      <a:pt x="179" y="38"/>
                      <a:pt x="179" y="38"/>
                    </a:cubicBezTo>
                    <a:cubicBezTo>
                      <a:pt x="179" y="38"/>
                      <a:pt x="179" y="38"/>
                      <a:pt x="179" y="38"/>
                    </a:cubicBezTo>
                    <a:cubicBezTo>
                      <a:pt x="175" y="38"/>
                      <a:pt x="172" y="35"/>
                      <a:pt x="172" y="32"/>
                    </a:cubicBezTo>
                    <a:cubicBezTo>
                      <a:pt x="171" y="31"/>
                      <a:pt x="168" y="31"/>
                      <a:pt x="165" y="31"/>
                    </a:cubicBezTo>
                    <a:cubicBezTo>
                      <a:pt x="165" y="31"/>
                      <a:pt x="165" y="31"/>
                      <a:pt x="164" y="31"/>
                    </a:cubicBezTo>
                    <a:cubicBezTo>
                      <a:pt x="161" y="31"/>
                      <a:pt x="160" y="29"/>
                      <a:pt x="159" y="28"/>
                    </a:cubicBezTo>
                    <a:cubicBezTo>
                      <a:pt x="159" y="28"/>
                      <a:pt x="158" y="28"/>
                      <a:pt x="158" y="28"/>
                    </a:cubicBezTo>
                    <a:cubicBezTo>
                      <a:pt x="156" y="28"/>
                      <a:pt x="151" y="26"/>
                      <a:pt x="149" y="24"/>
                    </a:cubicBezTo>
                    <a:cubicBezTo>
                      <a:pt x="148" y="23"/>
                      <a:pt x="146" y="22"/>
                      <a:pt x="143" y="22"/>
                    </a:cubicBezTo>
                    <a:cubicBezTo>
                      <a:pt x="141" y="22"/>
                      <a:pt x="139" y="23"/>
                      <a:pt x="139" y="23"/>
                    </a:cubicBezTo>
                    <a:cubicBezTo>
                      <a:pt x="137" y="25"/>
                      <a:pt x="135" y="25"/>
                      <a:pt x="134" y="25"/>
                    </a:cubicBezTo>
                    <a:cubicBezTo>
                      <a:pt x="133" y="25"/>
                      <a:pt x="133" y="25"/>
                      <a:pt x="132" y="25"/>
                    </a:cubicBezTo>
                    <a:cubicBezTo>
                      <a:pt x="131" y="25"/>
                      <a:pt x="130" y="25"/>
                      <a:pt x="129" y="25"/>
                    </a:cubicBezTo>
                    <a:cubicBezTo>
                      <a:pt x="128" y="25"/>
                      <a:pt x="123" y="29"/>
                      <a:pt x="121" y="31"/>
                    </a:cubicBezTo>
                    <a:cubicBezTo>
                      <a:pt x="121" y="31"/>
                      <a:pt x="121" y="31"/>
                      <a:pt x="121" y="32"/>
                    </a:cubicBezTo>
                    <a:cubicBezTo>
                      <a:pt x="121" y="32"/>
                      <a:pt x="121" y="32"/>
                      <a:pt x="121" y="32"/>
                    </a:cubicBezTo>
                    <a:cubicBezTo>
                      <a:pt x="120" y="32"/>
                      <a:pt x="120" y="32"/>
                      <a:pt x="120" y="32"/>
                    </a:cubicBezTo>
                    <a:cubicBezTo>
                      <a:pt x="120" y="32"/>
                      <a:pt x="120" y="32"/>
                      <a:pt x="120" y="32"/>
                    </a:cubicBezTo>
                    <a:cubicBezTo>
                      <a:pt x="120" y="32"/>
                      <a:pt x="120" y="32"/>
                      <a:pt x="119" y="32"/>
                    </a:cubicBezTo>
                    <a:cubicBezTo>
                      <a:pt x="119" y="32"/>
                      <a:pt x="119" y="32"/>
                      <a:pt x="119" y="33"/>
                    </a:cubicBezTo>
                    <a:cubicBezTo>
                      <a:pt x="119" y="33"/>
                      <a:pt x="119" y="33"/>
                      <a:pt x="118" y="33"/>
                    </a:cubicBezTo>
                    <a:cubicBezTo>
                      <a:pt x="118" y="33"/>
                      <a:pt x="118" y="33"/>
                      <a:pt x="118" y="33"/>
                    </a:cubicBezTo>
                    <a:cubicBezTo>
                      <a:pt x="118" y="33"/>
                      <a:pt x="117" y="33"/>
                      <a:pt x="117" y="33"/>
                    </a:cubicBezTo>
                    <a:cubicBezTo>
                      <a:pt x="117" y="33"/>
                      <a:pt x="117" y="33"/>
                      <a:pt x="117" y="33"/>
                    </a:cubicBezTo>
                    <a:cubicBezTo>
                      <a:pt x="116" y="33"/>
                      <a:pt x="116" y="33"/>
                      <a:pt x="116" y="33"/>
                    </a:cubicBezTo>
                    <a:cubicBezTo>
                      <a:pt x="115" y="33"/>
                      <a:pt x="115" y="33"/>
                      <a:pt x="115" y="33"/>
                    </a:cubicBezTo>
                    <a:cubicBezTo>
                      <a:pt x="114" y="33"/>
                      <a:pt x="114" y="34"/>
                      <a:pt x="114" y="34"/>
                    </a:cubicBezTo>
                    <a:cubicBezTo>
                      <a:pt x="113" y="34"/>
                      <a:pt x="113" y="34"/>
                      <a:pt x="113" y="34"/>
                    </a:cubicBezTo>
                    <a:cubicBezTo>
                      <a:pt x="112" y="34"/>
                      <a:pt x="112" y="34"/>
                      <a:pt x="112" y="34"/>
                    </a:cubicBezTo>
                    <a:cubicBezTo>
                      <a:pt x="112" y="36"/>
                      <a:pt x="112" y="38"/>
                      <a:pt x="111" y="39"/>
                    </a:cubicBezTo>
                    <a:cubicBezTo>
                      <a:pt x="109" y="43"/>
                      <a:pt x="92" y="45"/>
                      <a:pt x="85" y="45"/>
                    </a:cubicBezTo>
                    <a:cubicBezTo>
                      <a:pt x="85" y="45"/>
                      <a:pt x="85" y="45"/>
                      <a:pt x="85" y="45"/>
                    </a:cubicBezTo>
                    <a:cubicBezTo>
                      <a:pt x="80" y="45"/>
                      <a:pt x="77" y="41"/>
                      <a:pt x="74" y="38"/>
                    </a:cubicBezTo>
                    <a:cubicBezTo>
                      <a:pt x="71" y="35"/>
                      <a:pt x="69" y="33"/>
                      <a:pt x="65" y="33"/>
                    </a:cubicBezTo>
                    <a:cubicBezTo>
                      <a:pt x="56" y="33"/>
                      <a:pt x="50" y="26"/>
                      <a:pt x="49" y="19"/>
                    </a:cubicBezTo>
                    <a:cubicBezTo>
                      <a:pt x="49" y="18"/>
                      <a:pt x="48" y="18"/>
                      <a:pt x="48" y="18"/>
                    </a:cubicBezTo>
                    <a:cubicBezTo>
                      <a:pt x="48" y="18"/>
                      <a:pt x="48" y="18"/>
                      <a:pt x="48" y="18"/>
                    </a:cubicBezTo>
                    <a:cubicBezTo>
                      <a:pt x="47" y="18"/>
                      <a:pt x="47" y="18"/>
                      <a:pt x="47" y="17"/>
                    </a:cubicBezTo>
                    <a:cubicBezTo>
                      <a:pt x="47" y="17"/>
                      <a:pt x="46" y="17"/>
                      <a:pt x="46" y="17"/>
                    </a:cubicBezTo>
                    <a:cubicBezTo>
                      <a:pt x="46" y="17"/>
                      <a:pt x="46" y="17"/>
                      <a:pt x="45" y="17"/>
                    </a:cubicBezTo>
                    <a:cubicBezTo>
                      <a:pt x="45" y="17"/>
                      <a:pt x="45" y="16"/>
                      <a:pt x="45" y="16"/>
                    </a:cubicBezTo>
                    <a:cubicBezTo>
                      <a:pt x="45" y="16"/>
                      <a:pt x="44" y="16"/>
                      <a:pt x="44" y="16"/>
                    </a:cubicBezTo>
                    <a:cubicBezTo>
                      <a:pt x="44" y="16"/>
                      <a:pt x="44" y="16"/>
                      <a:pt x="44" y="16"/>
                    </a:cubicBezTo>
                    <a:cubicBezTo>
                      <a:pt x="43" y="15"/>
                      <a:pt x="43" y="15"/>
                      <a:pt x="43" y="15"/>
                    </a:cubicBezTo>
                    <a:cubicBezTo>
                      <a:pt x="43" y="15"/>
                      <a:pt x="43" y="15"/>
                      <a:pt x="43" y="15"/>
                    </a:cubicBezTo>
                    <a:cubicBezTo>
                      <a:pt x="42" y="14"/>
                      <a:pt x="42" y="14"/>
                      <a:pt x="42" y="14"/>
                    </a:cubicBezTo>
                    <a:cubicBezTo>
                      <a:pt x="42" y="14"/>
                      <a:pt x="42" y="14"/>
                      <a:pt x="42" y="14"/>
                    </a:cubicBezTo>
                    <a:cubicBezTo>
                      <a:pt x="41" y="13"/>
                      <a:pt x="41" y="13"/>
                      <a:pt x="41" y="13"/>
                    </a:cubicBezTo>
                    <a:cubicBezTo>
                      <a:pt x="41" y="12"/>
                      <a:pt x="41" y="11"/>
                      <a:pt x="41" y="11"/>
                    </a:cubicBezTo>
                    <a:cubicBezTo>
                      <a:pt x="42" y="9"/>
                      <a:pt x="43" y="4"/>
                      <a:pt x="42" y="3"/>
                    </a:cubicBezTo>
                    <a:cubicBezTo>
                      <a:pt x="42" y="3"/>
                      <a:pt x="42" y="3"/>
                      <a:pt x="42" y="3"/>
                    </a:cubicBezTo>
                    <a:cubicBezTo>
                      <a:pt x="40" y="4"/>
                      <a:pt x="39" y="5"/>
                      <a:pt x="37" y="6"/>
                    </a:cubicBezTo>
                    <a:cubicBezTo>
                      <a:pt x="35" y="7"/>
                      <a:pt x="33" y="9"/>
                      <a:pt x="31" y="10"/>
                    </a:cubicBezTo>
                    <a:cubicBezTo>
                      <a:pt x="31" y="10"/>
                      <a:pt x="31" y="10"/>
                      <a:pt x="31" y="10"/>
                    </a:cubicBezTo>
                    <a:cubicBezTo>
                      <a:pt x="30" y="10"/>
                      <a:pt x="30" y="10"/>
                      <a:pt x="30" y="10"/>
                    </a:cubicBezTo>
                    <a:cubicBezTo>
                      <a:pt x="30" y="11"/>
                      <a:pt x="30" y="11"/>
                      <a:pt x="30" y="11"/>
                    </a:cubicBezTo>
                    <a:cubicBezTo>
                      <a:pt x="29" y="11"/>
                      <a:pt x="29" y="11"/>
                      <a:pt x="29" y="11"/>
                    </a:cubicBezTo>
                    <a:cubicBezTo>
                      <a:pt x="29" y="11"/>
                      <a:pt x="28" y="11"/>
                      <a:pt x="28" y="11"/>
                    </a:cubicBezTo>
                    <a:cubicBezTo>
                      <a:pt x="28" y="11"/>
                      <a:pt x="28" y="11"/>
                      <a:pt x="28" y="11"/>
                    </a:cubicBezTo>
                    <a:cubicBezTo>
                      <a:pt x="28" y="11"/>
                      <a:pt x="28" y="11"/>
                      <a:pt x="28" y="11"/>
                    </a:cubicBezTo>
                    <a:cubicBezTo>
                      <a:pt x="26" y="12"/>
                      <a:pt x="26" y="12"/>
                      <a:pt x="26" y="12"/>
                    </a:cubicBezTo>
                    <a:cubicBezTo>
                      <a:pt x="26" y="12"/>
                      <a:pt x="26" y="12"/>
                      <a:pt x="26" y="12"/>
                    </a:cubicBezTo>
                    <a:cubicBezTo>
                      <a:pt x="26" y="12"/>
                      <a:pt x="25" y="12"/>
                      <a:pt x="24" y="13"/>
                    </a:cubicBezTo>
                    <a:cubicBezTo>
                      <a:pt x="24" y="13"/>
                      <a:pt x="24" y="13"/>
                      <a:pt x="24" y="13"/>
                    </a:cubicBezTo>
                    <a:cubicBezTo>
                      <a:pt x="23" y="13"/>
                      <a:pt x="23" y="13"/>
                      <a:pt x="22" y="13"/>
                    </a:cubicBezTo>
                    <a:cubicBezTo>
                      <a:pt x="22" y="13"/>
                      <a:pt x="22" y="13"/>
                      <a:pt x="22" y="13"/>
                    </a:cubicBezTo>
                    <a:cubicBezTo>
                      <a:pt x="21" y="13"/>
                      <a:pt x="21" y="13"/>
                      <a:pt x="21" y="13"/>
                    </a:cubicBezTo>
                    <a:cubicBezTo>
                      <a:pt x="21" y="13"/>
                      <a:pt x="20" y="13"/>
                      <a:pt x="20" y="13"/>
                    </a:cubicBezTo>
                    <a:cubicBezTo>
                      <a:pt x="20" y="13"/>
                      <a:pt x="20" y="13"/>
                      <a:pt x="20" y="13"/>
                    </a:cubicBezTo>
                    <a:cubicBezTo>
                      <a:pt x="20" y="13"/>
                      <a:pt x="20" y="13"/>
                      <a:pt x="20" y="13"/>
                    </a:cubicBezTo>
                    <a:cubicBezTo>
                      <a:pt x="18" y="13"/>
                      <a:pt x="18" y="13"/>
                      <a:pt x="18" y="13"/>
                    </a:cubicBezTo>
                    <a:cubicBezTo>
                      <a:pt x="18" y="13"/>
                      <a:pt x="18" y="13"/>
                      <a:pt x="18" y="13"/>
                    </a:cubicBezTo>
                    <a:cubicBezTo>
                      <a:pt x="16" y="13"/>
                      <a:pt x="15" y="12"/>
                      <a:pt x="14" y="12"/>
                    </a:cubicBezTo>
                    <a:cubicBezTo>
                      <a:pt x="12" y="12"/>
                      <a:pt x="11" y="11"/>
                      <a:pt x="11" y="10"/>
                    </a:cubicBezTo>
                    <a:cubicBezTo>
                      <a:pt x="11" y="9"/>
                      <a:pt x="10" y="9"/>
                      <a:pt x="10" y="9"/>
                    </a:cubicBezTo>
                    <a:cubicBezTo>
                      <a:pt x="10" y="9"/>
                      <a:pt x="10" y="9"/>
                      <a:pt x="10" y="8"/>
                    </a:cubicBezTo>
                    <a:cubicBezTo>
                      <a:pt x="7" y="7"/>
                      <a:pt x="6" y="5"/>
                      <a:pt x="6" y="4"/>
                    </a:cubicBezTo>
                    <a:cubicBezTo>
                      <a:pt x="5" y="3"/>
                      <a:pt x="5" y="3"/>
                      <a:pt x="5" y="2"/>
                    </a:cubicBezTo>
                    <a:cubicBezTo>
                      <a:pt x="5" y="2"/>
                      <a:pt x="5" y="2"/>
                      <a:pt x="5" y="1"/>
                    </a:cubicBezTo>
                    <a:cubicBezTo>
                      <a:pt x="5" y="1"/>
                      <a:pt x="5" y="1"/>
                      <a:pt x="5" y="1"/>
                    </a:cubicBezTo>
                    <a:cubicBezTo>
                      <a:pt x="5" y="1"/>
                      <a:pt x="5" y="1"/>
                      <a:pt x="5" y="1"/>
                    </a:cubicBezTo>
                    <a:cubicBezTo>
                      <a:pt x="5"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3"/>
                      <a:pt x="3" y="5"/>
                      <a:pt x="1" y="6"/>
                    </a:cubicBezTo>
                    <a:cubicBezTo>
                      <a:pt x="0" y="7"/>
                      <a:pt x="1" y="11"/>
                      <a:pt x="2" y="12"/>
                    </a:cubicBezTo>
                    <a:cubicBezTo>
                      <a:pt x="3" y="14"/>
                      <a:pt x="3" y="16"/>
                      <a:pt x="2" y="19"/>
                    </a:cubicBezTo>
                    <a:cubicBezTo>
                      <a:pt x="2" y="20"/>
                      <a:pt x="2" y="23"/>
                      <a:pt x="2" y="24"/>
                    </a:cubicBezTo>
                    <a:cubicBezTo>
                      <a:pt x="3" y="25"/>
                      <a:pt x="5" y="27"/>
                      <a:pt x="6" y="29"/>
                    </a:cubicBezTo>
                    <a:cubicBezTo>
                      <a:pt x="6" y="30"/>
                      <a:pt x="7" y="30"/>
                      <a:pt x="7" y="31"/>
                    </a:cubicBezTo>
                    <a:cubicBezTo>
                      <a:pt x="7" y="31"/>
                      <a:pt x="7" y="31"/>
                      <a:pt x="7" y="31"/>
                    </a:cubicBezTo>
                    <a:cubicBezTo>
                      <a:pt x="7" y="32"/>
                      <a:pt x="7" y="32"/>
                      <a:pt x="7" y="33"/>
                    </a:cubicBezTo>
                    <a:cubicBezTo>
                      <a:pt x="7" y="33"/>
                      <a:pt x="7" y="33"/>
                      <a:pt x="7" y="33"/>
                    </a:cubicBezTo>
                    <a:cubicBezTo>
                      <a:pt x="8" y="33"/>
                      <a:pt x="8" y="33"/>
                      <a:pt x="8" y="34"/>
                    </a:cubicBezTo>
                    <a:cubicBezTo>
                      <a:pt x="8" y="34"/>
                      <a:pt x="8" y="34"/>
                      <a:pt x="8" y="34"/>
                    </a:cubicBezTo>
                    <a:cubicBezTo>
                      <a:pt x="8" y="34"/>
                      <a:pt x="8" y="34"/>
                      <a:pt x="8" y="34"/>
                    </a:cubicBezTo>
                    <a:cubicBezTo>
                      <a:pt x="8" y="34"/>
                      <a:pt x="8" y="34"/>
                      <a:pt x="8" y="34"/>
                    </a:cubicBezTo>
                    <a:cubicBezTo>
                      <a:pt x="8" y="35"/>
                      <a:pt x="8" y="36"/>
                      <a:pt x="9" y="36"/>
                    </a:cubicBezTo>
                    <a:cubicBezTo>
                      <a:pt x="10" y="38"/>
                      <a:pt x="12" y="41"/>
                      <a:pt x="12" y="43"/>
                    </a:cubicBezTo>
                    <a:cubicBezTo>
                      <a:pt x="12" y="45"/>
                      <a:pt x="15" y="48"/>
                      <a:pt x="16" y="48"/>
                    </a:cubicBezTo>
                    <a:cubicBezTo>
                      <a:pt x="18" y="48"/>
                      <a:pt x="20" y="48"/>
                      <a:pt x="22" y="50"/>
                    </a:cubicBezTo>
                    <a:cubicBezTo>
                      <a:pt x="23" y="51"/>
                      <a:pt x="23" y="53"/>
                      <a:pt x="22" y="54"/>
                    </a:cubicBezTo>
                    <a:cubicBezTo>
                      <a:pt x="22" y="55"/>
                      <a:pt x="22" y="56"/>
                      <a:pt x="22" y="57"/>
                    </a:cubicBezTo>
                    <a:cubicBezTo>
                      <a:pt x="22" y="59"/>
                      <a:pt x="23" y="60"/>
                      <a:pt x="22" y="61"/>
                    </a:cubicBezTo>
                    <a:cubicBezTo>
                      <a:pt x="21" y="62"/>
                      <a:pt x="20" y="62"/>
                      <a:pt x="19" y="62"/>
                    </a:cubicBezTo>
                    <a:cubicBezTo>
                      <a:pt x="19" y="63"/>
                      <a:pt x="19" y="64"/>
                      <a:pt x="18" y="65"/>
                    </a:cubicBezTo>
                    <a:cubicBezTo>
                      <a:pt x="18" y="68"/>
                      <a:pt x="17" y="70"/>
                      <a:pt x="16" y="71"/>
                    </a:cubicBezTo>
                    <a:cubicBezTo>
                      <a:pt x="15" y="72"/>
                      <a:pt x="16" y="77"/>
                      <a:pt x="17" y="78"/>
                    </a:cubicBezTo>
                    <a:cubicBezTo>
                      <a:pt x="23" y="81"/>
                      <a:pt x="24" y="84"/>
                      <a:pt x="23" y="86"/>
                    </a:cubicBezTo>
                    <a:cubicBezTo>
                      <a:pt x="24" y="88"/>
                      <a:pt x="31" y="92"/>
                      <a:pt x="34" y="92"/>
                    </a:cubicBezTo>
                    <a:cubicBezTo>
                      <a:pt x="37" y="93"/>
                      <a:pt x="38" y="95"/>
                      <a:pt x="39" y="97"/>
                    </a:cubicBezTo>
                    <a:cubicBezTo>
                      <a:pt x="40" y="98"/>
                      <a:pt x="40" y="99"/>
                      <a:pt x="40" y="99"/>
                    </a:cubicBezTo>
                    <a:cubicBezTo>
                      <a:pt x="42" y="101"/>
                      <a:pt x="41" y="104"/>
                      <a:pt x="41" y="106"/>
                    </a:cubicBezTo>
                    <a:cubicBezTo>
                      <a:pt x="41" y="106"/>
                      <a:pt x="41" y="106"/>
                      <a:pt x="40" y="106"/>
                    </a:cubicBezTo>
                    <a:cubicBezTo>
                      <a:pt x="40" y="107"/>
                      <a:pt x="40" y="108"/>
                      <a:pt x="40" y="108"/>
                    </a:cubicBezTo>
                    <a:cubicBezTo>
                      <a:pt x="40" y="108"/>
                      <a:pt x="41" y="109"/>
                      <a:pt x="41" y="110"/>
                    </a:cubicBezTo>
                    <a:cubicBezTo>
                      <a:pt x="43" y="111"/>
                      <a:pt x="45" y="113"/>
                      <a:pt x="44" y="116"/>
                    </a:cubicBezTo>
                    <a:cubicBezTo>
                      <a:pt x="44" y="116"/>
                      <a:pt x="44" y="117"/>
                      <a:pt x="44" y="117"/>
                    </a:cubicBezTo>
                    <a:cubicBezTo>
                      <a:pt x="44" y="117"/>
                      <a:pt x="44" y="117"/>
                      <a:pt x="44" y="117"/>
                    </a:cubicBezTo>
                    <a:cubicBezTo>
                      <a:pt x="44" y="117"/>
                      <a:pt x="45" y="117"/>
                      <a:pt x="45" y="118"/>
                    </a:cubicBezTo>
                    <a:cubicBezTo>
                      <a:pt x="45" y="118"/>
                      <a:pt x="45" y="118"/>
                      <a:pt x="45" y="118"/>
                    </a:cubicBezTo>
                    <a:cubicBezTo>
                      <a:pt x="45" y="118"/>
                      <a:pt x="45" y="118"/>
                      <a:pt x="45" y="118"/>
                    </a:cubicBezTo>
                    <a:cubicBezTo>
                      <a:pt x="45" y="119"/>
                      <a:pt x="46" y="119"/>
                      <a:pt x="46" y="119"/>
                    </a:cubicBezTo>
                    <a:cubicBezTo>
                      <a:pt x="46" y="119"/>
                      <a:pt x="46" y="119"/>
                      <a:pt x="46" y="119"/>
                    </a:cubicBezTo>
                    <a:cubicBezTo>
                      <a:pt x="46" y="119"/>
                      <a:pt x="46" y="120"/>
                      <a:pt x="46" y="120"/>
                    </a:cubicBezTo>
                    <a:cubicBezTo>
                      <a:pt x="47" y="120"/>
                      <a:pt x="47" y="120"/>
                      <a:pt x="47" y="120"/>
                    </a:cubicBezTo>
                    <a:cubicBezTo>
                      <a:pt x="47" y="120"/>
                      <a:pt x="47" y="121"/>
                      <a:pt x="47" y="121"/>
                    </a:cubicBezTo>
                    <a:cubicBezTo>
                      <a:pt x="47" y="121"/>
                      <a:pt x="48" y="121"/>
                      <a:pt x="48" y="121"/>
                    </a:cubicBezTo>
                    <a:cubicBezTo>
                      <a:pt x="48" y="121"/>
                      <a:pt x="48" y="121"/>
                      <a:pt x="48" y="122"/>
                    </a:cubicBezTo>
                    <a:cubicBezTo>
                      <a:pt x="48" y="122"/>
                      <a:pt x="48" y="122"/>
                      <a:pt x="49" y="122"/>
                    </a:cubicBezTo>
                    <a:cubicBezTo>
                      <a:pt x="49" y="122"/>
                      <a:pt x="49" y="122"/>
                      <a:pt x="49" y="122"/>
                    </a:cubicBezTo>
                    <a:cubicBezTo>
                      <a:pt x="49" y="122"/>
                      <a:pt x="49" y="123"/>
                      <a:pt x="49" y="123"/>
                    </a:cubicBezTo>
                    <a:cubicBezTo>
                      <a:pt x="50" y="122"/>
                      <a:pt x="51" y="122"/>
                      <a:pt x="51" y="122"/>
                    </a:cubicBezTo>
                    <a:cubicBezTo>
                      <a:pt x="52" y="122"/>
                      <a:pt x="52" y="122"/>
                      <a:pt x="53" y="122"/>
                    </a:cubicBezTo>
                    <a:cubicBezTo>
                      <a:pt x="53" y="121"/>
                      <a:pt x="54" y="120"/>
                      <a:pt x="55" y="120"/>
                    </a:cubicBezTo>
                    <a:cubicBezTo>
                      <a:pt x="56" y="120"/>
                      <a:pt x="57" y="121"/>
                      <a:pt x="58" y="122"/>
                    </a:cubicBezTo>
                    <a:cubicBezTo>
                      <a:pt x="58" y="122"/>
                      <a:pt x="60" y="122"/>
                      <a:pt x="61" y="121"/>
                    </a:cubicBezTo>
                    <a:cubicBezTo>
                      <a:pt x="62" y="121"/>
                      <a:pt x="63" y="121"/>
                      <a:pt x="64" y="121"/>
                    </a:cubicBezTo>
                    <a:cubicBezTo>
                      <a:pt x="65" y="121"/>
                      <a:pt x="68" y="121"/>
                      <a:pt x="78" y="140"/>
                    </a:cubicBezTo>
                    <a:cubicBezTo>
                      <a:pt x="78" y="141"/>
                      <a:pt x="79" y="142"/>
                      <a:pt x="79" y="144"/>
                    </a:cubicBezTo>
                    <a:cubicBezTo>
                      <a:pt x="81" y="146"/>
                      <a:pt x="81" y="148"/>
                      <a:pt x="83" y="149"/>
                    </a:cubicBezTo>
                    <a:cubicBezTo>
                      <a:pt x="84" y="150"/>
                      <a:pt x="86" y="150"/>
                      <a:pt x="87" y="151"/>
                    </a:cubicBezTo>
                    <a:cubicBezTo>
                      <a:pt x="90" y="151"/>
                      <a:pt x="94" y="152"/>
                      <a:pt x="97" y="156"/>
                    </a:cubicBezTo>
                    <a:cubicBezTo>
                      <a:pt x="102" y="161"/>
                      <a:pt x="116" y="165"/>
                      <a:pt x="122" y="165"/>
                    </a:cubicBezTo>
                    <a:cubicBezTo>
                      <a:pt x="124" y="165"/>
                      <a:pt x="126" y="164"/>
                      <a:pt x="128" y="163"/>
                    </a:cubicBezTo>
                    <a:cubicBezTo>
                      <a:pt x="131" y="162"/>
                      <a:pt x="134" y="160"/>
                      <a:pt x="138" y="160"/>
                    </a:cubicBezTo>
                    <a:cubicBezTo>
                      <a:pt x="138" y="160"/>
                      <a:pt x="139" y="160"/>
                      <a:pt x="140" y="160"/>
                    </a:cubicBezTo>
                    <a:cubicBezTo>
                      <a:pt x="146" y="162"/>
                      <a:pt x="148" y="167"/>
                      <a:pt x="148" y="171"/>
                    </a:cubicBezTo>
                    <a:cubicBezTo>
                      <a:pt x="149" y="173"/>
                      <a:pt x="149" y="175"/>
                      <a:pt x="150" y="176"/>
                    </a:cubicBezTo>
                    <a:cubicBezTo>
                      <a:pt x="152" y="178"/>
                      <a:pt x="167" y="180"/>
                      <a:pt x="176" y="181"/>
                    </a:cubicBezTo>
                    <a:cubicBezTo>
                      <a:pt x="182" y="182"/>
                      <a:pt x="186" y="182"/>
                      <a:pt x="188" y="183"/>
                    </a:cubicBezTo>
                    <a:cubicBezTo>
                      <a:pt x="190" y="183"/>
                      <a:pt x="193" y="183"/>
                      <a:pt x="197" y="184"/>
                    </a:cubicBezTo>
                    <a:cubicBezTo>
                      <a:pt x="197" y="183"/>
                      <a:pt x="197" y="183"/>
                      <a:pt x="197" y="183"/>
                    </a:cubicBezTo>
                    <a:cubicBezTo>
                      <a:pt x="197" y="177"/>
                      <a:pt x="201" y="172"/>
                      <a:pt x="205" y="169"/>
                    </a:cubicBezTo>
                    <a:cubicBezTo>
                      <a:pt x="209" y="168"/>
                      <a:pt x="212" y="167"/>
                      <a:pt x="216" y="166"/>
                    </a:cubicBezTo>
                    <a:cubicBezTo>
                      <a:pt x="216" y="165"/>
                      <a:pt x="214" y="162"/>
                      <a:pt x="213" y="162"/>
                    </a:cubicBezTo>
                    <a:cubicBezTo>
                      <a:pt x="211" y="161"/>
                      <a:pt x="211" y="158"/>
                      <a:pt x="210" y="155"/>
                    </a:cubicBezTo>
                    <a:cubicBezTo>
                      <a:pt x="210" y="152"/>
                      <a:pt x="210" y="150"/>
                      <a:pt x="208" y="149"/>
                    </a:cubicBezTo>
                    <a:cubicBezTo>
                      <a:pt x="201" y="146"/>
                      <a:pt x="197" y="142"/>
                      <a:pt x="195" y="138"/>
                    </a:cubicBezTo>
                    <a:cubicBezTo>
                      <a:pt x="195" y="137"/>
                      <a:pt x="193" y="135"/>
                      <a:pt x="192"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7" name="Freeform 1179"/>
              <p:cNvSpPr>
                <a:spLocks/>
              </p:cNvSpPr>
              <p:nvPr/>
            </p:nvSpPr>
            <p:spPr bwMode="auto">
              <a:xfrm>
                <a:off x="3443" y="2425"/>
                <a:ext cx="77" cy="51"/>
              </a:xfrm>
              <a:custGeom>
                <a:avLst/>
                <a:gdLst>
                  <a:gd name="T0" fmla="*/ 64 w 81"/>
                  <a:gd name="T1" fmla="*/ 20 h 54"/>
                  <a:gd name="T2" fmla="*/ 61 w 81"/>
                  <a:gd name="T3" fmla="*/ 21 h 54"/>
                  <a:gd name="T4" fmla="*/ 59 w 81"/>
                  <a:gd name="T5" fmla="*/ 21 h 54"/>
                  <a:gd name="T6" fmla="*/ 56 w 81"/>
                  <a:gd name="T7" fmla="*/ 21 h 54"/>
                  <a:gd name="T8" fmla="*/ 53 w 81"/>
                  <a:gd name="T9" fmla="*/ 20 h 54"/>
                  <a:gd name="T10" fmla="*/ 51 w 81"/>
                  <a:gd name="T11" fmla="*/ 20 h 54"/>
                  <a:gd name="T12" fmla="*/ 43 w 81"/>
                  <a:gd name="T13" fmla="*/ 18 h 54"/>
                  <a:gd name="T14" fmla="*/ 34 w 81"/>
                  <a:gd name="T15" fmla="*/ 18 h 54"/>
                  <a:gd name="T16" fmla="*/ 31 w 81"/>
                  <a:gd name="T17" fmla="*/ 17 h 54"/>
                  <a:gd name="T18" fmla="*/ 24 w 81"/>
                  <a:gd name="T19" fmla="*/ 18 h 54"/>
                  <a:gd name="T20" fmla="*/ 21 w 81"/>
                  <a:gd name="T21" fmla="*/ 18 h 54"/>
                  <a:gd name="T22" fmla="*/ 20 w 81"/>
                  <a:gd name="T23" fmla="*/ 18 h 54"/>
                  <a:gd name="T24" fmla="*/ 18 w 81"/>
                  <a:gd name="T25" fmla="*/ 18 h 54"/>
                  <a:gd name="T26" fmla="*/ 17 w 81"/>
                  <a:gd name="T27" fmla="*/ 17 h 54"/>
                  <a:gd name="T28" fmla="*/ 18 w 81"/>
                  <a:gd name="T29" fmla="*/ 11 h 54"/>
                  <a:gd name="T30" fmla="*/ 27 w 81"/>
                  <a:gd name="T31" fmla="*/ 6 h 54"/>
                  <a:gd name="T32" fmla="*/ 29 w 81"/>
                  <a:gd name="T33" fmla="*/ 7 h 54"/>
                  <a:gd name="T34" fmla="*/ 30 w 81"/>
                  <a:gd name="T35" fmla="*/ 5 h 54"/>
                  <a:gd name="T36" fmla="*/ 31 w 81"/>
                  <a:gd name="T37" fmla="*/ 3 h 54"/>
                  <a:gd name="T38" fmla="*/ 31 w 81"/>
                  <a:gd name="T39" fmla="*/ 1 h 54"/>
                  <a:gd name="T40" fmla="*/ 27 w 81"/>
                  <a:gd name="T41" fmla="*/ 3 h 54"/>
                  <a:gd name="T42" fmla="*/ 21 w 81"/>
                  <a:gd name="T43" fmla="*/ 4 h 54"/>
                  <a:gd name="T44" fmla="*/ 12 w 81"/>
                  <a:gd name="T45" fmla="*/ 11 h 54"/>
                  <a:gd name="T46" fmla="*/ 9 w 81"/>
                  <a:gd name="T47" fmla="*/ 17 h 54"/>
                  <a:gd name="T48" fmla="*/ 0 w 81"/>
                  <a:gd name="T49" fmla="*/ 20 h 54"/>
                  <a:gd name="T50" fmla="*/ 7 w 81"/>
                  <a:gd name="T51" fmla="*/ 28 h 54"/>
                  <a:gd name="T52" fmla="*/ 7 w 81"/>
                  <a:gd name="T53" fmla="*/ 39 h 54"/>
                  <a:gd name="T54" fmla="*/ 6 w 81"/>
                  <a:gd name="T55" fmla="*/ 40 h 54"/>
                  <a:gd name="T56" fmla="*/ 6 w 81"/>
                  <a:gd name="T57" fmla="*/ 41 h 54"/>
                  <a:gd name="T58" fmla="*/ 5 w 81"/>
                  <a:gd name="T59" fmla="*/ 42 h 54"/>
                  <a:gd name="T60" fmla="*/ 4 w 81"/>
                  <a:gd name="T61" fmla="*/ 43 h 54"/>
                  <a:gd name="T62" fmla="*/ 4 w 81"/>
                  <a:gd name="T63" fmla="*/ 45 h 54"/>
                  <a:gd name="T64" fmla="*/ 4 w 81"/>
                  <a:gd name="T65" fmla="*/ 46 h 54"/>
                  <a:gd name="T66" fmla="*/ 3 w 81"/>
                  <a:gd name="T67" fmla="*/ 48 h 54"/>
                  <a:gd name="T68" fmla="*/ 4 w 81"/>
                  <a:gd name="T69" fmla="*/ 49 h 54"/>
                  <a:gd name="T70" fmla="*/ 4 w 81"/>
                  <a:gd name="T71" fmla="*/ 49 h 54"/>
                  <a:gd name="T72" fmla="*/ 9 w 81"/>
                  <a:gd name="T73" fmla="*/ 47 h 54"/>
                  <a:gd name="T74" fmla="*/ 15 w 81"/>
                  <a:gd name="T75" fmla="*/ 47 h 54"/>
                  <a:gd name="T76" fmla="*/ 23 w 81"/>
                  <a:gd name="T77" fmla="*/ 42 h 54"/>
                  <a:gd name="T78" fmla="*/ 39 w 81"/>
                  <a:gd name="T79" fmla="*/ 30 h 54"/>
                  <a:gd name="T80" fmla="*/ 43 w 81"/>
                  <a:gd name="T81" fmla="*/ 36 h 54"/>
                  <a:gd name="T82" fmla="*/ 46 w 81"/>
                  <a:gd name="T83" fmla="*/ 49 h 54"/>
                  <a:gd name="T84" fmla="*/ 49 w 81"/>
                  <a:gd name="T85" fmla="*/ 53 h 54"/>
                  <a:gd name="T86" fmla="*/ 52 w 81"/>
                  <a:gd name="T87" fmla="*/ 52 h 54"/>
                  <a:gd name="T88" fmla="*/ 55 w 81"/>
                  <a:gd name="T89" fmla="*/ 51 h 54"/>
                  <a:gd name="T90" fmla="*/ 69 w 81"/>
                  <a:gd name="T91" fmla="*/ 43 h 54"/>
                  <a:gd name="T92" fmla="*/ 69 w 81"/>
                  <a:gd name="T93" fmla="*/ 43 h 54"/>
                  <a:gd name="T94" fmla="*/ 71 w 81"/>
                  <a:gd name="T95" fmla="*/ 46 h 54"/>
                  <a:gd name="T96" fmla="*/ 73 w 81"/>
                  <a:gd name="T97" fmla="*/ 46 h 54"/>
                  <a:gd name="T98" fmla="*/ 73 w 81"/>
                  <a:gd name="T99" fmla="*/ 46 h 54"/>
                  <a:gd name="T100" fmla="*/ 76 w 81"/>
                  <a:gd name="T101" fmla="*/ 46 h 54"/>
                  <a:gd name="T102" fmla="*/ 77 w 81"/>
                  <a:gd name="T103" fmla="*/ 47 h 54"/>
                  <a:gd name="T104" fmla="*/ 79 w 81"/>
                  <a:gd name="T105" fmla="*/ 47 h 54"/>
                  <a:gd name="T106" fmla="*/ 81 w 81"/>
                  <a:gd name="T107" fmla="*/ 48 h 54"/>
                  <a:gd name="T108" fmla="*/ 70 w 81"/>
                  <a:gd name="T109" fmla="*/ 29 h 54"/>
                  <a:gd name="T110" fmla="*/ 68 w 81"/>
                  <a:gd name="T111" fmla="*/ 24 h 54"/>
                  <a:gd name="T112" fmla="*/ 66 w 81"/>
                  <a:gd name="T11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54">
                    <a:moveTo>
                      <a:pt x="65" y="20"/>
                    </a:moveTo>
                    <a:cubicBezTo>
                      <a:pt x="65" y="20"/>
                      <a:pt x="65" y="20"/>
                      <a:pt x="64" y="20"/>
                    </a:cubicBezTo>
                    <a:cubicBezTo>
                      <a:pt x="64" y="20"/>
                      <a:pt x="63" y="20"/>
                      <a:pt x="62" y="21"/>
                    </a:cubicBezTo>
                    <a:cubicBezTo>
                      <a:pt x="62" y="21"/>
                      <a:pt x="62" y="21"/>
                      <a:pt x="61" y="21"/>
                    </a:cubicBezTo>
                    <a:cubicBezTo>
                      <a:pt x="61" y="21"/>
                      <a:pt x="60" y="21"/>
                      <a:pt x="59" y="21"/>
                    </a:cubicBezTo>
                    <a:cubicBezTo>
                      <a:pt x="59" y="21"/>
                      <a:pt x="59" y="21"/>
                      <a:pt x="59" y="21"/>
                    </a:cubicBezTo>
                    <a:cubicBezTo>
                      <a:pt x="58" y="21"/>
                      <a:pt x="57" y="21"/>
                      <a:pt x="56" y="21"/>
                    </a:cubicBezTo>
                    <a:cubicBezTo>
                      <a:pt x="56" y="21"/>
                      <a:pt x="56" y="21"/>
                      <a:pt x="56" y="21"/>
                    </a:cubicBezTo>
                    <a:cubicBezTo>
                      <a:pt x="56" y="21"/>
                      <a:pt x="56" y="21"/>
                      <a:pt x="56" y="21"/>
                    </a:cubicBezTo>
                    <a:cubicBezTo>
                      <a:pt x="55" y="21"/>
                      <a:pt x="54" y="21"/>
                      <a:pt x="53" y="20"/>
                    </a:cubicBezTo>
                    <a:cubicBezTo>
                      <a:pt x="53" y="20"/>
                      <a:pt x="53" y="20"/>
                      <a:pt x="53" y="20"/>
                    </a:cubicBezTo>
                    <a:cubicBezTo>
                      <a:pt x="53" y="20"/>
                      <a:pt x="52" y="20"/>
                      <a:pt x="51" y="20"/>
                    </a:cubicBezTo>
                    <a:cubicBezTo>
                      <a:pt x="50" y="21"/>
                      <a:pt x="49" y="21"/>
                      <a:pt x="49" y="21"/>
                    </a:cubicBezTo>
                    <a:cubicBezTo>
                      <a:pt x="48" y="21"/>
                      <a:pt x="45" y="21"/>
                      <a:pt x="43" y="18"/>
                    </a:cubicBezTo>
                    <a:cubicBezTo>
                      <a:pt x="42" y="18"/>
                      <a:pt x="41" y="18"/>
                      <a:pt x="41" y="18"/>
                    </a:cubicBezTo>
                    <a:cubicBezTo>
                      <a:pt x="39" y="19"/>
                      <a:pt x="36" y="19"/>
                      <a:pt x="34" y="18"/>
                    </a:cubicBezTo>
                    <a:cubicBezTo>
                      <a:pt x="34" y="18"/>
                      <a:pt x="33" y="18"/>
                      <a:pt x="33" y="18"/>
                    </a:cubicBezTo>
                    <a:cubicBezTo>
                      <a:pt x="33" y="18"/>
                      <a:pt x="32" y="18"/>
                      <a:pt x="31" y="17"/>
                    </a:cubicBezTo>
                    <a:cubicBezTo>
                      <a:pt x="30" y="17"/>
                      <a:pt x="30" y="17"/>
                      <a:pt x="29" y="17"/>
                    </a:cubicBezTo>
                    <a:cubicBezTo>
                      <a:pt x="28" y="17"/>
                      <a:pt x="26" y="18"/>
                      <a:pt x="24" y="18"/>
                    </a:cubicBezTo>
                    <a:cubicBezTo>
                      <a:pt x="23" y="18"/>
                      <a:pt x="22" y="18"/>
                      <a:pt x="21" y="18"/>
                    </a:cubicBezTo>
                    <a:cubicBezTo>
                      <a:pt x="21" y="18"/>
                      <a:pt x="21" y="18"/>
                      <a:pt x="21" y="18"/>
                    </a:cubicBezTo>
                    <a:cubicBezTo>
                      <a:pt x="21" y="18"/>
                      <a:pt x="20" y="18"/>
                      <a:pt x="20" y="18"/>
                    </a:cubicBezTo>
                    <a:cubicBezTo>
                      <a:pt x="20" y="18"/>
                      <a:pt x="20" y="18"/>
                      <a:pt x="20" y="18"/>
                    </a:cubicBezTo>
                    <a:cubicBezTo>
                      <a:pt x="19" y="18"/>
                      <a:pt x="19" y="18"/>
                      <a:pt x="19" y="18"/>
                    </a:cubicBezTo>
                    <a:cubicBezTo>
                      <a:pt x="19" y="18"/>
                      <a:pt x="18" y="18"/>
                      <a:pt x="18" y="18"/>
                    </a:cubicBezTo>
                    <a:cubicBezTo>
                      <a:pt x="18" y="17"/>
                      <a:pt x="18" y="17"/>
                      <a:pt x="17" y="17"/>
                    </a:cubicBezTo>
                    <a:cubicBezTo>
                      <a:pt x="17" y="17"/>
                      <a:pt x="17" y="17"/>
                      <a:pt x="17" y="17"/>
                    </a:cubicBezTo>
                    <a:cubicBezTo>
                      <a:pt x="17" y="17"/>
                      <a:pt x="16" y="16"/>
                      <a:pt x="16" y="15"/>
                    </a:cubicBezTo>
                    <a:cubicBezTo>
                      <a:pt x="16" y="14"/>
                      <a:pt x="17" y="13"/>
                      <a:pt x="18" y="11"/>
                    </a:cubicBezTo>
                    <a:cubicBezTo>
                      <a:pt x="20" y="9"/>
                      <a:pt x="23" y="7"/>
                      <a:pt x="25" y="6"/>
                    </a:cubicBezTo>
                    <a:cubicBezTo>
                      <a:pt x="26" y="6"/>
                      <a:pt x="26" y="6"/>
                      <a:pt x="27" y="6"/>
                    </a:cubicBezTo>
                    <a:cubicBezTo>
                      <a:pt x="27" y="6"/>
                      <a:pt x="28" y="7"/>
                      <a:pt x="29" y="7"/>
                    </a:cubicBezTo>
                    <a:cubicBezTo>
                      <a:pt x="29" y="7"/>
                      <a:pt x="29" y="7"/>
                      <a:pt x="29" y="7"/>
                    </a:cubicBezTo>
                    <a:cubicBezTo>
                      <a:pt x="29" y="6"/>
                      <a:pt x="29" y="6"/>
                      <a:pt x="29" y="6"/>
                    </a:cubicBezTo>
                    <a:cubicBezTo>
                      <a:pt x="29" y="5"/>
                      <a:pt x="30" y="5"/>
                      <a:pt x="30" y="5"/>
                    </a:cubicBezTo>
                    <a:cubicBezTo>
                      <a:pt x="30" y="4"/>
                      <a:pt x="30" y="4"/>
                      <a:pt x="30" y="3"/>
                    </a:cubicBezTo>
                    <a:cubicBezTo>
                      <a:pt x="31" y="3"/>
                      <a:pt x="31" y="3"/>
                      <a:pt x="31" y="3"/>
                    </a:cubicBezTo>
                    <a:cubicBezTo>
                      <a:pt x="31" y="2"/>
                      <a:pt x="31" y="2"/>
                      <a:pt x="31" y="2"/>
                    </a:cubicBezTo>
                    <a:cubicBezTo>
                      <a:pt x="31" y="2"/>
                      <a:pt x="31" y="1"/>
                      <a:pt x="31" y="1"/>
                    </a:cubicBezTo>
                    <a:cubicBezTo>
                      <a:pt x="32" y="1"/>
                      <a:pt x="32" y="1"/>
                      <a:pt x="32" y="0"/>
                    </a:cubicBezTo>
                    <a:cubicBezTo>
                      <a:pt x="31" y="1"/>
                      <a:pt x="29" y="1"/>
                      <a:pt x="27" y="3"/>
                    </a:cubicBezTo>
                    <a:cubicBezTo>
                      <a:pt x="26" y="4"/>
                      <a:pt x="24" y="4"/>
                      <a:pt x="23" y="4"/>
                    </a:cubicBezTo>
                    <a:cubicBezTo>
                      <a:pt x="23" y="4"/>
                      <a:pt x="22" y="4"/>
                      <a:pt x="21" y="4"/>
                    </a:cubicBezTo>
                    <a:cubicBezTo>
                      <a:pt x="20" y="3"/>
                      <a:pt x="19" y="4"/>
                      <a:pt x="19" y="4"/>
                    </a:cubicBezTo>
                    <a:cubicBezTo>
                      <a:pt x="19" y="6"/>
                      <a:pt x="17" y="11"/>
                      <a:pt x="12" y="11"/>
                    </a:cubicBezTo>
                    <a:cubicBezTo>
                      <a:pt x="12" y="11"/>
                      <a:pt x="12" y="12"/>
                      <a:pt x="12" y="12"/>
                    </a:cubicBezTo>
                    <a:cubicBezTo>
                      <a:pt x="12" y="13"/>
                      <a:pt x="12" y="16"/>
                      <a:pt x="9" y="17"/>
                    </a:cubicBezTo>
                    <a:cubicBezTo>
                      <a:pt x="8" y="18"/>
                      <a:pt x="6" y="18"/>
                      <a:pt x="5" y="18"/>
                    </a:cubicBezTo>
                    <a:cubicBezTo>
                      <a:pt x="3" y="18"/>
                      <a:pt x="0" y="19"/>
                      <a:pt x="0" y="20"/>
                    </a:cubicBezTo>
                    <a:cubicBezTo>
                      <a:pt x="0" y="20"/>
                      <a:pt x="1" y="21"/>
                      <a:pt x="2" y="22"/>
                    </a:cubicBezTo>
                    <a:cubicBezTo>
                      <a:pt x="4" y="23"/>
                      <a:pt x="7" y="25"/>
                      <a:pt x="7" y="28"/>
                    </a:cubicBezTo>
                    <a:cubicBezTo>
                      <a:pt x="7" y="29"/>
                      <a:pt x="7" y="31"/>
                      <a:pt x="8" y="32"/>
                    </a:cubicBezTo>
                    <a:cubicBezTo>
                      <a:pt x="9" y="34"/>
                      <a:pt x="10" y="37"/>
                      <a:pt x="7" y="39"/>
                    </a:cubicBezTo>
                    <a:cubicBezTo>
                      <a:pt x="7" y="40"/>
                      <a:pt x="7" y="40"/>
                      <a:pt x="7" y="40"/>
                    </a:cubicBezTo>
                    <a:cubicBezTo>
                      <a:pt x="7" y="40"/>
                      <a:pt x="6" y="40"/>
                      <a:pt x="6" y="40"/>
                    </a:cubicBezTo>
                    <a:cubicBezTo>
                      <a:pt x="6" y="40"/>
                      <a:pt x="6" y="41"/>
                      <a:pt x="6" y="41"/>
                    </a:cubicBezTo>
                    <a:cubicBezTo>
                      <a:pt x="6" y="41"/>
                      <a:pt x="6" y="41"/>
                      <a:pt x="6" y="41"/>
                    </a:cubicBezTo>
                    <a:cubicBezTo>
                      <a:pt x="6" y="41"/>
                      <a:pt x="5" y="41"/>
                      <a:pt x="5" y="42"/>
                    </a:cubicBezTo>
                    <a:cubicBezTo>
                      <a:pt x="5" y="42"/>
                      <a:pt x="5" y="42"/>
                      <a:pt x="5" y="42"/>
                    </a:cubicBezTo>
                    <a:cubicBezTo>
                      <a:pt x="5" y="42"/>
                      <a:pt x="5" y="42"/>
                      <a:pt x="5" y="43"/>
                    </a:cubicBezTo>
                    <a:cubicBezTo>
                      <a:pt x="5" y="43"/>
                      <a:pt x="4" y="43"/>
                      <a:pt x="4" y="43"/>
                    </a:cubicBezTo>
                    <a:cubicBezTo>
                      <a:pt x="4" y="43"/>
                      <a:pt x="4" y="44"/>
                      <a:pt x="4" y="44"/>
                    </a:cubicBezTo>
                    <a:cubicBezTo>
                      <a:pt x="4" y="44"/>
                      <a:pt x="4" y="44"/>
                      <a:pt x="4" y="45"/>
                    </a:cubicBezTo>
                    <a:cubicBezTo>
                      <a:pt x="4" y="45"/>
                      <a:pt x="4" y="45"/>
                      <a:pt x="4" y="45"/>
                    </a:cubicBezTo>
                    <a:cubicBezTo>
                      <a:pt x="4" y="46"/>
                      <a:pt x="4" y="46"/>
                      <a:pt x="4" y="46"/>
                    </a:cubicBezTo>
                    <a:cubicBezTo>
                      <a:pt x="4" y="46"/>
                      <a:pt x="4" y="47"/>
                      <a:pt x="3" y="47"/>
                    </a:cubicBezTo>
                    <a:cubicBezTo>
                      <a:pt x="3" y="47"/>
                      <a:pt x="3" y="48"/>
                      <a:pt x="3" y="48"/>
                    </a:cubicBezTo>
                    <a:cubicBezTo>
                      <a:pt x="3" y="48"/>
                      <a:pt x="3" y="48"/>
                      <a:pt x="3" y="49"/>
                    </a:cubicBezTo>
                    <a:cubicBezTo>
                      <a:pt x="3" y="49"/>
                      <a:pt x="4" y="49"/>
                      <a:pt x="4" y="49"/>
                    </a:cubicBezTo>
                    <a:cubicBezTo>
                      <a:pt x="4" y="49"/>
                      <a:pt x="4" y="49"/>
                      <a:pt x="4" y="49"/>
                    </a:cubicBezTo>
                    <a:cubicBezTo>
                      <a:pt x="4" y="49"/>
                      <a:pt x="4" y="49"/>
                      <a:pt x="4" y="49"/>
                    </a:cubicBezTo>
                    <a:cubicBezTo>
                      <a:pt x="5" y="49"/>
                      <a:pt x="5" y="49"/>
                      <a:pt x="5" y="49"/>
                    </a:cubicBezTo>
                    <a:cubicBezTo>
                      <a:pt x="6" y="48"/>
                      <a:pt x="8" y="47"/>
                      <a:pt x="9" y="47"/>
                    </a:cubicBezTo>
                    <a:cubicBezTo>
                      <a:pt x="10" y="47"/>
                      <a:pt x="11" y="47"/>
                      <a:pt x="12" y="47"/>
                    </a:cubicBezTo>
                    <a:cubicBezTo>
                      <a:pt x="15" y="47"/>
                      <a:pt x="15" y="47"/>
                      <a:pt x="15" y="47"/>
                    </a:cubicBezTo>
                    <a:cubicBezTo>
                      <a:pt x="16" y="47"/>
                      <a:pt x="16" y="47"/>
                      <a:pt x="16" y="46"/>
                    </a:cubicBezTo>
                    <a:cubicBezTo>
                      <a:pt x="17" y="44"/>
                      <a:pt x="20" y="43"/>
                      <a:pt x="23" y="42"/>
                    </a:cubicBezTo>
                    <a:cubicBezTo>
                      <a:pt x="24" y="42"/>
                      <a:pt x="26" y="42"/>
                      <a:pt x="27" y="41"/>
                    </a:cubicBezTo>
                    <a:cubicBezTo>
                      <a:pt x="27" y="37"/>
                      <a:pt x="34" y="30"/>
                      <a:pt x="39" y="30"/>
                    </a:cubicBezTo>
                    <a:cubicBezTo>
                      <a:pt x="39" y="30"/>
                      <a:pt x="39" y="30"/>
                      <a:pt x="39" y="30"/>
                    </a:cubicBezTo>
                    <a:cubicBezTo>
                      <a:pt x="43" y="30"/>
                      <a:pt x="43" y="34"/>
                      <a:pt x="43" y="36"/>
                    </a:cubicBezTo>
                    <a:cubicBezTo>
                      <a:pt x="43" y="38"/>
                      <a:pt x="43" y="39"/>
                      <a:pt x="44" y="40"/>
                    </a:cubicBezTo>
                    <a:cubicBezTo>
                      <a:pt x="49" y="41"/>
                      <a:pt x="47" y="46"/>
                      <a:pt x="46" y="49"/>
                    </a:cubicBezTo>
                    <a:cubicBezTo>
                      <a:pt x="46" y="51"/>
                      <a:pt x="45" y="53"/>
                      <a:pt x="46" y="53"/>
                    </a:cubicBezTo>
                    <a:cubicBezTo>
                      <a:pt x="46" y="54"/>
                      <a:pt x="47" y="54"/>
                      <a:pt x="49" y="53"/>
                    </a:cubicBezTo>
                    <a:cubicBezTo>
                      <a:pt x="49" y="53"/>
                      <a:pt x="49" y="53"/>
                      <a:pt x="50" y="53"/>
                    </a:cubicBezTo>
                    <a:cubicBezTo>
                      <a:pt x="50" y="53"/>
                      <a:pt x="51" y="52"/>
                      <a:pt x="52" y="52"/>
                    </a:cubicBezTo>
                    <a:cubicBezTo>
                      <a:pt x="53" y="52"/>
                      <a:pt x="54" y="51"/>
                      <a:pt x="54" y="51"/>
                    </a:cubicBezTo>
                    <a:cubicBezTo>
                      <a:pt x="55" y="51"/>
                      <a:pt x="55" y="51"/>
                      <a:pt x="55" y="51"/>
                    </a:cubicBezTo>
                    <a:cubicBezTo>
                      <a:pt x="61" y="45"/>
                      <a:pt x="66" y="42"/>
                      <a:pt x="69" y="43"/>
                    </a:cubicBezTo>
                    <a:cubicBezTo>
                      <a:pt x="69" y="43"/>
                      <a:pt x="69" y="43"/>
                      <a:pt x="69" y="43"/>
                    </a:cubicBezTo>
                    <a:cubicBezTo>
                      <a:pt x="69" y="43"/>
                      <a:pt x="69" y="43"/>
                      <a:pt x="69" y="43"/>
                    </a:cubicBezTo>
                    <a:cubicBezTo>
                      <a:pt x="69" y="43"/>
                      <a:pt x="69" y="43"/>
                      <a:pt x="69" y="43"/>
                    </a:cubicBezTo>
                    <a:cubicBezTo>
                      <a:pt x="70" y="44"/>
                      <a:pt x="71" y="45"/>
                      <a:pt x="71" y="45"/>
                    </a:cubicBezTo>
                    <a:cubicBezTo>
                      <a:pt x="71" y="45"/>
                      <a:pt x="71" y="46"/>
                      <a:pt x="71" y="46"/>
                    </a:cubicBezTo>
                    <a:cubicBezTo>
                      <a:pt x="72" y="46"/>
                      <a:pt x="72" y="46"/>
                      <a:pt x="72" y="46"/>
                    </a:cubicBezTo>
                    <a:cubicBezTo>
                      <a:pt x="72" y="46"/>
                      <a:pt x="72" y="46"/>
                      <a:pt x="73" y="46"/>
                    </a:cubicBezTo>
                    <a:cubicBezTo>
                      <a:pt x="73" y="46"/>
                      <a:pt x="73" y="46"/>
                      <a:pt x="73" y="46"/>
                    </a:cubicBezTo>
                    <a:cubicBezTo>
                      <a:pt x="73" y="46"/>
                      <a:pt x="73" y="46"/>
                      <a:pt x="73" y="46"/>
                    </a:cubicBezTo>
                    <a:cubicBezTo>
                      <a:pt x="74" y="46"/>
                      <a:pt x="75" y="46"/>
                      <a:pt x="76" y="46"/>
                    </a:cubicBezTo>
                    <a:cubicBezTo>
                      <a:pt x="76" y="46"/>
                      <a:pt x="76" y="46"/>
                      <a:pt x="76" y="46"/>
                    </a:cubicBezTo>
                    <a:cubicBezTo>
                      <a:pt x="76" y="46"/>
                      <a:pt x="77" y="47"/>
                      <a:pt x="77" y="47"/>
                    </a:cubicBezTo>
                    <a:cubicBezTo>
                      <a:pt x="77" y="47"/>
                      <a:pt x="77" y="47"/>
                      <a:pt x="77" y="47"/>
                    </a:cubicBezTo>
                    <a:cubicBezTo>
                      <a:pt x="78" y="47"/>
                      <a:pt x="78" y="47"/>
                      <a:pt x="78" y="47"/>
                    </a:cubicBezTo>
                    <a:cubicBezTo>
                      <a:pt x="79" y="47"/>
                      <a:pt x="79" y="47"/>
                      <a:pt x="79" y="47"/>
                    </a:cubicBezTo>
                    <a:cubicBezTo>
                      <a:pt x="81" y="48"/>
                      <a:pt x="81" y="48"/>
                      <a:pt x="81" y="48"/>
                    </a:cubicBezTo>
                    <a:cubicBezTo>
                      <a:pt x="81" y="48"/>
                      <a:pt x="81" y="48"/>
                      <a:pt x="81" y="48"/>
                    </a:cubicBezTo>
                    <a:cubicBezTo>
                      <a:pt x="81" y="45"/>
                      <a:pt x="80" y="38"/>
                      <a:pt x="79" y="35"/>
                    </a:cubicBezTo>
                    <a:cubicBezTo>
                      <a:pt x="79" y="34"/>
                      <a:pt x="75" y="31"/>
                      <a:pt x="70" y="29"/>
                    </a:cubicBezTo>
                    <a:cubicBezTo>
                      <a:pt x="69" y="29"/>
                      <a:pt x="69" y="29"/>
                      <a:pt x="69" y="29"/>
                    </a:cubicBezTo>
                    <a:cubicBezTo>
                      <a:pt x="68" y="24"/>
                      <a:pt x="68" y="24"/>
                      <a:pt x="68" y="24"/>
                    </a:cubicBezTo>
                    <a:cubicBezTo>
                      <a:pt x="67" y="20"/>
                      <a:pt x="67" y="20"/>
                      <a:pt x="67" y="20"/>
                    </a:cubicBezTo>
                    <a:cubicBezTo>
                      <a:pt x="67" y="20"/>
                      <a:pt x="67" y="20"/>
                      <a:pt x="66" y="20"/>
                    </a:cubicBezTo>
                    <a:cubicBezTo>
                      <a:pt x="66" y="20"/>
                      <a:pt x="66" y="20"/>
                      <a:pt x="6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8" name="Freeform 1180"/>
              <p:cNvSpPr>
                <a:spLocks/>
              </p:cNvSpPr>
              <p:nvPr/>
            </p:nvSpPr>
            <p:spPr bwMode="auto">
              <a:xfrm>
                <a:off x="3178" y="2419"/>
                <a:ext cx="29" cy="27"/>
              </a:xfrm>
              <a:custGeom>
                <a:avLst/>
                <a:gdLst>
                  <a:gd name="T0" fmla="*/ 31 w 31"/>
                  <a:gd name="T1" fmla="*/ 27 h 28"/>
                  <a:gd name="T2" fmla="*/ 31 w 31"/>
                  <a:gd name="T3" fmla="*/ 27 h 28"/>
                  <a:gd name="T4" fmla="*/ 31 w 31"/>
                  <a:gd name="T5" fmla="*/ 27 h 28"/>
                  <a:gd name="T6" fmla="*/ 31 w 31"/>
                  <a:gd name="T7" fmla="*/ 25 h 28"/>
                  <a:gd name="T8" fmla="*/ 30 w 31"/>
                  <a:gd name="T9" fmla="*/ 25 h 28"/>
                  <a:gd name="T10" fmla="*/ 30 w 31"/>
                  <a:gd name="T11" fmla="*/ 24 h 28"/>
                  <a:gd name="T12" fmla="*/ 30 w 31"/>
                  <a:gd name="T13" fmla="*/ 24 h 28"/>
                  <a:gd name="T14" fmla="*/ 30 w 31"/>
                  <a:gd name="T15" fmla="*/ 23 h 28"/>
                  <a:gd name="T16" fmla="*/ 28 w 31"/>
                  <a:gd name="T17" fmla="*/ 21 h 28"/>
                  <a:gd name="T18" fmla="*/ 23 w 31"/>
                  <a:gd name="T19" fmla="*/ 15 h 28"/>
                  <a:gd name="T20" fmla="*/ 21 w 31"/>
                  <a:gd name="T21" fmla="*/ 11 h 28"/>
                  <a:gd name="T22" fmla="*/ 19 w 31"/>
                  <a:gd name="T23" fmla="*/ 5 h 28"/>
                  <a:gd name="T24" fmla="*/ 17 w 31"/>
                  <a:gd name="T25" fmla="*/ 2 h 28"/>
                  <a:gd name="T26" fmla="*/ 17 w 31"/>
                  <a:gd name="T27" fmla="*/ 1 h 28"/>
                  <a:gd name="T28" fmla="*/ 16 w 31"/>
                  <a:gd name="T29" fmla="*/ 1 h 28"/>
                  <a:gd name="T30" fmla="*/ 15 w 31"/>
                  <a:gd name="T31" fmla="*/ 0 h 28"/>
                  <a:gd name="T32" fmla="*/ 13 w 31"/>
                  <a:gd name="T33" fmla="*/ 0 h 28"/>
                  <a:gd name="T34" fmla="*/ 12 w 31"/>
                  <a:gd name="T35" fmla="*/ 0 h 28"/>
                  <a:gd name="T36" fmla="*/ 11 w 31"/>
                  <a:gd name="T37" fmla="*/ 0 h 28"/>
                  <a:gd name="T38" fmla="*/ 10 w 31"/>
                  <a:gd name="T39" fmla="*/ 0 h 28"/>
                  <a:gd name="T40" fmla="*/ 8 w 31"/>
                  <a:gd name="T41" fmla="*/ 0 h 28"/>
                  <a:gd name="T42" fmla="*/ 2 w 31"/>
                  <a:gd name="T43" fmla="*/ 1 h 28"/>
                  <a:gd name="T44" fmla="*/ 0 w 31"/>
                  <a:gd name="T45" fmla="*/ 2 h 28"/>
                  <a:gd name="T46" fmla="*/ 0 w 31"/>
                  <a:gd name="T47" fmla="*/ 2 h 28"/>
                  <a:gd name="T48" fmla="*/ 0 w 31"/>
                  <a:gd name="T49" fmla="*/ 4 h 28"/>
                  <a:gd name="T50" fmla="*/ 1 w 31"/>
                  <a:gd name="T51" fmla="*/ 8 h 28"/>
                  <a:gd name="T52" fmla="*/ 1 w 31"/>
                  <a:gd name="T53" fmla="*/ 9 h 28"/>
                  <a:gd name="T54" fmla="*/ 3 w 31"/>
                  <a:gd name="T55" fmla="*/ 10 h 28"/>
                  <a:gd name="T56" fmla="*/ 5 w 31"/>
                  <a:gd name="T57" fmla="*/ 10 h 28"/>
                  <a:gd name="T58" fmla="*/ 6 w 31"/>
                  <a:gd name="T59" fmla="*/ 10 h 28"/>
                  <a:gd name="T60" fmla="*/ 9 w 31"/>
                  <a:gd name="T61" fmla="*/ 11 h 28"/>
                  <a:gd name="T62" fmla="*/ 9 w 31"/>
                  <a:gd name="T63" fmla="*/ 12 h 28"/>
                  <a:gd name="T64" fmla="*/ 9 w 31"/>
                  <a:gd name="T65" fmla="*/ 12 h 28"/>
                  <a:gd name="T66" fmla="*/ 10 w 31"/>
                  <a:gd name="T67" fmla="*/ 12 h 28"/>
                  <a:gd name="T68" fmla="*/ 10 w 31"/>
                  <a:gd name="T69" fmla="*/ 13 h 28"/>
                  <a:gd name="T70" fmla="*/ 10 w 31"/>
                  <a:gd name="T71" fmla="*/ 13 h 28"/>
                  <a:gd name="T72" fmla="*/ 11 w 31"/>
                  <a:gd name="T73" fmla="*/ 14 h 28"/>
                  <a:gd name="T74" fmla="*/ 11 w 31"/>
                  <a:gd name="T75" fmla="*/ 15 h 28"/>
                  <a:gd name="T76" fmla="*/ 11 w 31"/>
                  <a:gd name="T77" fmla="*/ 15 h 28"/>
                  <a:gd name="T78" fmla="*/ 11 w 31"/>
                  <a:gd name="T79" fmla="*/ 15 h 28"/>
                  <a:gd name="T80" fmla="*/ 11 w 31"/>
                  <a:gd name="T81" fmla="*/ 15 h 28"/>
                  <a:gd name="T82" fmla="*/ 13 w 31"/>
                  <a:gd name="T83" fmla="*/ 15 h 28"/>
                  <a:gd name="T84" fmla="*/ 13 w 31"/>
                  <a:gd name="T85" fmla="*/ 16 h 28"/>
                  <a:gd name="T86" fmla="*/ 14 w 31"/>
                  <a:gd name="T87" fmla="*/ 16 h 28"/>
                  <a:gd name="T88" fmla="*/ 14 w 31"/>
                  <a:gd name="T89" fmla="*/ 16 h 28"/>
                  <a:gd name="T90" fmla="*/ 14 w 31"/>
                  <a:gd name="T91" fmla="*/ 17 h 28"/>
                  <a:gd name="T92" fmla="*/ 15 w 31"/>
                  <a:gd name="T93" fmla="*/ 17 h 28"/>
                  <a:gd name="T94" fmla="*/ 15 w 31"/>
                  <a:gd name="T95" fmla="*/ 18 h 28"/>
                  <a:gd name="T96" fmla="*/ 15 w 31"/>
                  <a:gd name="T97" fmla="*/ 18 h 28"/>
                  <a:gd name="T98" fmla="*/ 17 w 31"/>
                  <a:gd name="T99" fmla="*/ 18 h 28"/>
                  <a:gd name="T100" fmla="*/ 17 w 31"/>
                  <a:gd name="T101" fmla="*/ 19 h 28"/>
                  <a:gd name="T102" fmla="*/ 19 w 31"/>
                  <a:gd name="T103" fmla="*/ 20 h 28"/>
                  <a:gd name="T104" fmla="*/ 20 w 31"/>
                  <a:gd name="T105" fmla="*/ 20 h 28"/>
                  <a:gd name="T106" fmla="*/ 21 w 31"/>
                  <a:gd name="T107" fmla="*/ 20 h 28"/>
                  <a:gd name="T108" fmla="*/ 26 w 31"/>
                  <a:gd name="T109" fmla="*/ 23 h 28"/>
                  <a:gd name="T110" fmla="*/ 28 w 31"/>
                  <a:gd name="T111" fmla="*/ 25 h 28"/>
                  <a:gd name="T112" fmla="*/ 28 w 31"/>
                  <a:gd name="T113" fmla="*/ 25 h 28"/>
                  <a:gd name="T114" fmla="*/ 29 w 31"/>
                  <a:gd name="T115" fmla="*/ 26 h 28"/>
                  <a:gd name="T116" fmla="*/ 29 w 31"/>
                  <a:gd name="T117" fmla="*/ 27 h 28"/>
                  <a:gd name="T118" fmla="*/ 29 w 31"/>
                  <a:gd name="T119" fmla="*/ 28 h 28"/>
                  <a:gd name="T120" fmla="*/ 31 w 31"/>
                  <a:gd name="T1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8">
                    <a:moveTo>
                      <a:pt x="31" y="27"/>
                    </a:moveTo>
                    <a:cubicBezTo>
                      <a:pt x="31" y="27"/>
                      <a:pt x="31" y="27"/>
                      <a:pt x="31" y="27"/>
                    </a:cubicBezTo>
                    <a:cubicBezTo>
                      <a:pt x="31" y="27"/>
                      <a:pt x="31" y="27"/>
                      <a:pt x="31" y="27"/>
                    </a:cubicBezTo>
                    <a:cubicBezTo>
                      <a:pt x="31" y="26"/>
                      <a:pt x="31" y="26"/>
                      <a:pt x="31" y="25"/>
                    </a:cubicBezTo>
                    <a:cubicBezTo>
                      <a:pt x="31" y="25"/>
                      <a:pt x="30" y="25"/>
                      <a:pt x="30" y="25"/>
                    </a:cubicBezTo>
                    <a:cubicBezTo>
                      <a:pt x="30" y="25"/>
                      <a:pt x="30" y="24"/>
                      <a:pt x="30" y="24"/>
                    </a:cubicBezTo>
                    <a:cubicBezTo>
                      <a:pt x="30" y="24"/>
                      <a:pt x="30" y="24"/>
                      <a:pt x="30" y="24"/>
                    </a:cubicBezTo>
                    <a:cubicBezTo>
                      <a:pt x="30" y="23"/>
                      <a:pt x="30" y="23"/>
                      <a:pt x="30" y="23"/>
                    </a:cubicBezTo>
                    <a:cubicBezTo>
                      <a:pt x="30" y="23"/>
                      <a:pt x="29" y="21"/>
                      <a:pt x="28" y="21"/>
                    </a:cubicBezTo>
                    <a:cubicBezTo>
                      <a:pt x="26" y="19"/>
                      <a:pt x="23" y="17"/>
                      <a:pt x="23" y="15"/>
                    </a:cubicBezTo>
                    <a:cubicBezTo>
                      <a:pt x="23" y="14"/>
                      <a:pt x="22" y="12"/>
                      <a:pt x="21" y="11"/>
                    </a:cubicBezTo>
                    <a:cubicBezTo>
                      <a:pt x="20" y="9"/>
                      <a:pt x="19" y="7"/>
                      <a:pt x="19" y="5"/>
                    </a:cubicBezTo>
                    <a:cubicBezTo>
                      <a:pt x="19" y="5"/>
                      <a:pt x="18" y="3"/>
                      <a:pt x="17" y="2"/>
                    </a:cubicBezTo>
                    <a:cubicBezTo>
                      <a:pt x="17" y="2"/>
                      <a:pt x="17" y="1"/>
                      <a:pt x="17" y="1"/>
                    </a:cubicBezTo>
                    <a:cubicBezTo>
                      <a:pt x="16" y="1"/>
                      <a:pt x="16" y="1"/>
                      <a:pt x="16" y="1"/>
                    </a:cubicBezTo>
                    <a:cubicBezTo>
                      <a:pt x="15" y="1"/>
                      <a:pt x="15" y="0"/>
                      <a:pt x="15" y="0"/>
                    </a:cubicBezTo>
                    <a:cubicBezTo>
                      <a:pt x="14" y="0"/>
                      <a:pt x="14" y="0"/>
                      <a:pt x="13" y="0"/>
                    </a:cubicBezTo>
                    <a:cubicBezTo>
                      <a:pt x="13" y="0"/>
                      <a:pt x="12" y="0"/>
                      <a:pt x="12" y="0"/>
                    </a:cubicBezTo>
                    <a:cubicBezTo>
                      <a:pt x="12" y="0"/>
                      <a:pt x="11" y="0"/>
                      <a:pt x="11" y="0"/>
                    </a:cubicBezTo>
                    <a:cubicBezTo>
                      <a:pt x="10" y="0"/>
                      <a:pt x="10" y="0"/>
                      <a:pt x="10" y="0"/>
                    </a:cubicBezTo>
                    <a:cubicBezTo>
                      <a:pt x="9" y="0"/>
                      <a:pt x="9" y="0"/>
                      <a:pt x="8" y="0"/>
                    </a:cubicBezTo>
                    <a:cubicBezTo>
                      <a:pt x="6" y="0"/>
                      <a:pt x="4" y="1"/>
                      <a:pt x="2" y="1"/>
                    </a:cubicBezTo>
                    <a:cubicBezTo>
                      <a:pt x="1" y="1"/>
                      <a:pt x="0" y="2"/>
                      <a:pt x="0" y="2"/>
                    </a:cubicBezTo>
                    <a:cubicBezTo>
                      <a:pt x="0" y="2"/>
                      <a:pt x="0" y="2"/>
                      <a:pt x="0" y="2"/>
                    </a:cubicBezTo>
                    <a:cubicBezTo>
                      <a:pt x="0" y="3"/>
                      <a:pt x="0" y="4"/>
                      <a:pt x="0" y="4"/>
                    </a:cubicBezTo>
                    <a:cubicBezTo>
                      <a:pt x="0" y="5"/>
                      <a:pt x="0" y="7"/>
                      <a:pt x="1" y="8"/>
                    </a:cubicBezTo>
                    <a:cubicBezTo>
                      <a:pt x="1" y="8"/>
                      <a:pt x="1" y="8"/>
                      <a:pt x="1" y="9"/>
                    </a:cubicBezTo>
                    <a:cubicBezTo>
                      <a:pt x="1" y="10"/>
                      <a:pt x="2" y="10"/>
                      <a:pt x="3" y="10"/>
                    </a:cubicBezTo>
                    <a:cubicBezTo>
                      <a:pt x="4" y="10"/>
                      <a:pt x="4" y="10"/>
                      <a:pt x="5" y="10"/>
                    </a:cubicBezTo>
                    <a:cubicBezTo>
                      <a:pt x="6" y="10"/>
                      <a:pt x="6" y="10"/>
                      <a:pt x="6" y="10"/>
                    </a:cubicBezTo>
                    <a:cubicBezTo>
                      <a:pt x="7" y="10"/>
                      <a:pt x="8" y="11"/>
                      <a:pt x="9" y="11"/>
                    </a:cubicBezTo>
                    <a:cubicBezTo>
                      <a:pt x="9" y="11"/>
                      <a:pt x="9" y="12"/>
                      <a:pt x="9" y="12"/>
                    </a:cubicBezTo>
                    <a:cubicBezTo>
                      <a:pt x="9" y="12"/>
                      <a:pt x="9" y="12"/>
                      <a:pt x="9" y="12"/>
                    </a:cubicBezTo>
                    <a:cubicBezTo>
                      <a:pt x="10" y="12"/>
                      <a:pt x="10" y="12"/>
                      <a:pt x="10" y="12"/>
                    </a:cubicBezTo>
                    <a:cubicBezTo>
                      <a:pt x="10" y="12"/>
                      <a:pt x="10" y="12"/>
                      <a:pt x="10" y="13"/>
                    </a:cubicBezTo>
                    <a:cubicBezTo>
                      <a:pt x="10" y="13"/>
                      <a:pt x="10" y="13"/>
                      <a:pt x="10" y="13"/>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ubicBezTo>
                      <a:pt x="12" y="15"/>
                      <a:pt x="12" y="15"/>
                      <a:pt x="13" y="15"/>
                    </a:cubicBezTo>
                    <a:cubicBezTo>
                      <a:pt x="13" y="15"/>
                      <a:pt x="13" y="16"/>
                      <a:pt x="13" y="16"/>
                    </a:cubicBezTo>
                    <a:cubicBezTo>
                      <a:pt x="13" y="16"/>
                      <a:pt x="13" y="16"/>
                      <a:pt x="14" y="16"/>
                    </a:cubicBezTo>
                    <a:cubicBezTo>
                      <a:pt x="14" y="16"/>
                      <a:pt x="14" y="16"/>
                      <a:pt x="14" y="16"/>
                    </a:cubicBezTo>
                    <a:cubicBezTo>
                      <a:pt x="14" y="16"/>
                      <a:pt x="14" y="17"/>
                      <a:pt x="14" y="17"/>
                    </a:cubicBezTo>
                    <a:cubicBezTo>
                      <a:pt x="15" y="17"/>
                      <a:pt x="15" y="17"/>
                      <a:pt x="15" y="17"/>
                    </a:cubicBezTo>
                    <a:cubicBezTo>
                      <a:pt x="15" y="17"/>
                      <a:pt x="15" y="17"/>
                      <a:pt x="15" y="18"/>
                    </a:cubicBezTo>
                    <a:cubicBezTo>
                      <a:pt x="15" y="18"/>
                      <a:pt x="15" y="18"/>
                      <a:pt x="15" y="18"/>
                    </a:cubicBezTo>
                    <a:cubicBezTo>
                      <a:pt x="16" y="18"/>
                      <a:pt x="16" y="18"/>
                      <a:pt x="17" y="18"/>
                    </a:cubicBezTo>
                    <a:cubicBezTo>
                      <a:pt x="17" y="19"/>
                      <a:pt x="17" y="19"/>
                      <a:pt x="17" y="19"/>
                    </a:cubicBezTo>
                    <a:cubicBezTo>
                      <a:pt x="18" y="19"/>
                      <a:pt x="19" y="19"/>
                      <a:pt x="19" y="20"/>
                    </a:cubicBezTo>
                    <a:cubicBezTo>
                      <a:pt x="20" y="20"/>
                      <a:pt x="20" y="20"/>
                      <a:pt x="20" y="20"/>
                    </a:cubicBezTo>
                    <a:cubicBezTo>
                      <a:pt x="21" y="20"/>
                      <a:pt x="21" y="20"/>
                      <a:pt x="21" y="20"/>
                    </a:cubicBezTo>
                    <a:cubicBezTo>
                      <a:pt x="23" y="20"/>
                      <a:pt x="25" y="21"/>
                      <a:pt x="26" y="23"/>
                    </a:cubicBezTo>
                    <a:cubicBezTo>
                      <a:pt x="27" y="23"/>
                      <a:pt x="27" y="24"/>
                      <a:pt x="28" y="25"/>
                    </a:cubicBezTo>
                    <a:cubicBezTo>
                      <a:pt x="28" y="25"/>
                      <a:pt x="28" y="25"/>
                      <a:pt x="28" y="25"/>
                    </a:cubicBezTo>
                    <a:cubicBezTo>
                      <a:pt x="28" y="25"/>
                      <a:pt x="28" y="26"/>
                      <a:pt x="29" y="26"/>
                    </a:cubicBezTo>
                    <a:cubicBezTo>
                      <a:pt x="29" y="26"/>
                      <a:pt x="29" y="26"/>
                      <a:pt x="29" y="27"/>
                    </a:cubicBezTo>
                    <a:cubicBezTo>
                      <a:pt x="29" y="27"/>
                      <a:pt x="29" y="27"/>
                      <a:pt x="29" y="28"/>
                    </a:cubicBezTo>
                    <a:cubicBezTo>
                      <a:pt x="30" y="28"/>
                      <a:pt x="31" y="28"/>
                      <a:pt x="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9" name="Freeform 1181"/>
              <p:cNvSpPr>
                <a:spLocks/>
              </p:cNvSpPr>
              <p:nvPr/>
            </p:nvSpPr>
            <p:spPr bwMode="auto">
              <a:xfrm>
                <a:off x="3197" y="2412"/>
                <a:ext cx="46" cy="38"/>
              </a:xfrm>
              <a:custGeom>
                <a:avLst/>
                <a:gdLst>
                  <a:gd name="T0" fmla="*/ 13 w 48"/>
                  <a:gd name="T1" fmla="*/ 0 h 40"/>
                  <a:gd name="T2" fmla="*/ 12 w 48"/>
                  <a:gd name="T3" fmla="*/ 1 h 40"/>
                  <a:gd name="T4" fmla="*/ 13 w 48"/>
                  <a:gd name="T5" fmla="*/ 2 h 40"/>
                  <a:gd name="T6" fmla="*/ 16 w 48"/>
                  <a:gd name="T7" fmla="*/ 6 h 40"/>
                  <a:gd name="T8" fmla="*/ 15 w 48"/>
                  <a:gd name="T9" fmla="*/ 8 h 40"/>
                  <a:gd name="T10" fmla="*/ 10 w 48"/>
                  <a:gd name="T11" fmla="*/ 10 h 40"/>
                  <a:gd name="T12" fmla="*/ 4 w 48"/>
                  <a:gd name="T13" fmla="*/ 7 h 40"/>
                  <a:gd name="T14" fmla="*/ 3 w 48"/>
                  <a:gd name="T15" fmla="*/ 7 h 40"/>
                  <a:gd name="T16" fmla="*/ 3 w 48"/>
                  <a:gd name="T17" fmla="*/ 6 h 40"/>
                  <a:gd name="T18" fmla="*/ 2 w 48"/>
                  <a:gd name="T19" fmla="*/ 6 h 40"/>
                  <a:gd name="T20" fmla="*/ 1 w 48"/>
                  <a:gd name="T21" fmla="*/ 6 h 40"/>
                  <a:gd name="T22" fmla="*/ 1 w 48"/>
                  <a:gd name="T23" fmla="*/ 5 h 40"/>
                  <a:gd name="T24" fmla="*/ 0 w 48"/>
                  <a:gd name="T25" fmla="*/ 5 h 40"/>
                  <a:gd name="T26" fmla="*/ 0 w 48"/>
                  <a:gd name="T27" fmla="*/ 5 h 40"/>
                  <a:gd name="T28" fmla="*/ 0 w 48"/>
                  <a:gd name="T29" fmla="*/ 5 h 40"/>
                  <a:gd name="T30" fmla="*/ 1 w 48"/>
                  <a:gd name="T31" fmla="*/ 7 h 40"/>
                  <a:gd name="T32" fmla="*/ 3 w 48"/>
                  <a:gd name="T33" fmla="*/ 13 h 40"/>
                  <a:gd name="T34" fmla="*/ 4 w 48"/>
                  <a:gd name="T35" fmla="*/ 15 h 40"/>
                  <a:gd name="T36" fmla="*/ 5 w 48"/>
                  <a:gd name="T37" fmla="*/ 16 h 40"/>
                  <a:gd name="T38" fmla="*/ 7 w 48"/>
                  <a:gd name="T39" fmla="*/ 22 h 40"/>
                  <a:gd name="T40" fmla="*/ 10 w 48"/>
                  <a:gd name="T41" fmla="*/ 25 h 40"/>
                  <a:gd name="T42" fmla="*/ 14 w 48"/>
                  <a:gd name="T43" fmla="*/ 30 h 40"/>
                  <a:gd name="T44" fmla="*/ 14 w 48"/>
                  <a:gd name="T45" fmla="*/ 30 h 40"/>
                  <a:gd name="T46" fmla="*/ 14 w 48"/>
                  <a:gd name="T47" fmla="*/ 30 h 40"/>
                  <a:gd name="T48" fmla="*/ 14 w 48"/>
                  <a:gd name="T49" fmla="*/ 31 h 40"/>
                  <a:gd name="T50" fmla="*/ 14 w 48"/>
                  <a:gd name="T51" fmla="*/ 31 h 40"/>
                  <a:gd name="T52" fmla="*/ 15 w 48"/>
                  <a:gd name="T53" fmla="*/ 32 h 40"/>
                  <a:gd name="T54" fmla="*/ 15 w 48"/>
                  <a:gd name="T55" fmla="*/ 33 h 40"/>
                  <a:gd name="T56" fmla="*/ 15 w 48"/>
                  <a:gd name="T57" fmla="*/ 33 h 40"/>
                  <a:gd name="T58" fmla="*/ 22 w 48"/>
                  <a:gd name="T59" fmla="*/ 29 h 40"/>
                  <a:gd name="T60" fmla="*/ 27 w 48"/>
                  <a:gd name="T61" fmla="*/ 25 h 40"/>
                  <a:gd name="T62" fmla="*/ 32 w 48"/>
                  <a:gd name="T63" fmla="*/ 27 h 40"/>
                  <a:gd name="T64" fmla="*/ 32 w 48"/>
                  <a:gd name="T65" fmla="*/ 38 h 40"/>
                  <a:gd name="T66" fmla="*/ 33 w 48"/>
                  <a:gd name="T67" fmla="*/ 38 h 40"/>
                  <a:gd name="T68" fmla="*/ 33 w 48"/>
                  <a:gd name="T69" fmla="*/ 38 h 40"/>
                  <a:gd name="T70" fmla="*/ 34 w 48"/>
                  <a:gd name="T71" fmla="*/ 39 h 40"/>
                  <a:gd name="T72" fmla="*/ 35 w 48"/>
                  <a:gd name="T73" fmla="*/ 39 h 40"/>
                  <a:gd name="T74" fmla="*/ 36 w 48"/>
                  <a:gd name="T75" fmla="*/ 40 h 40"/>
                  <a:gd name="T76" fmla="*/ 39 w 48"/>
                  <a:gd name="T77" fmla="*/ 35 h 40"/>
                  <a:gd name="T78" fmla="*/ 45 w 48"/>
                  <a:gd name="T79" fmla="*/ 14 h 40"/>
                  <a:gd name="T80" fmla="*/ 37 w 48"/>
                  <a:gd name="T81" fmla="*/ 3 h 40"/>
                  <a:gd name="T82" fmla="*/ 36 w 48"/>
                  <a:gd name="T83" fmla="*/ 4 h 40"/>
                  <a:gd name="T84" fmla="*/ 36 w 48"/>
                  <a:gd name="T85" fmla="*/ 4 h 40"/>
                  <a:gd name="T86" fmla="*/ 34 w 48"/>
                  <a:gd name="T87" fmla="*/ 4 h 40"/>
                  <a:gd name="T88" fmla="*/ 34 w 48"/>
                  <a:gd name="T89" fmla="*/ 5 h 40"/>
                  <a:gd name="T90" fmla="*/ 33 w 48"/>
                  <a:gd name="T91" fmla="*/ 5 h 40"/>
                  <a:gd name="T92" fmla="*/ 31 w 48"/>
                  <a:gd name="T93" fmla="*/ 6 h 40"/>
                  <a:gd name="T94" fmla="*/ 28 w 48"/>
                  <a:gd name="T95" fmla="*/ 8 h 40"/>
                  <a:gd name="T96" fmla="*/ 26 w 48"/>
                  <a:gd name="T97" fmla="*/ 7 h 40"/>
                  <a:gd name="T98" fmla="*/ 25 w 48"/>
                  <a:gd name="T99" fmla="*/ 7 h 40"/>
                  <a:gd name="T100" fmla="*/ 24 w 48"/>
                  <a:gd name="T101" fmla="*/ 7 h 40"/>
                  <a:gd name="T102" fmla="*/ 24 w 48"/>
                  <a:gd name="T103" fmla="*/ 7 h 40"/>
                  <a:gd name="T104" fmla="*/ 20 w 48"/>
                  <a:gd name="T105" fmla="*/ 4 h 40"/>
                  <a:gd name="T106" fmla="*/ 16 w 48"/>
                  <a:gd name="T107" fmla="*/ 1 h 40"/>
                  <a:gd name="T108" fmla="*/ 14 w 48"/>
                  <a:gd name="T109" fmla="*/ 0 h 40"/>
                  <a:gd name="T110" fmla="*/ 13 w 48"/>
                  <a:gd name="T111" fmla="*/ 0 h 40"/>
                  <a:gd name="T112" fmla="*/ 13 w 48"/>
                  <a:gd name="T113" fmla="*/ 0 h 40"/>
                  <a:gd name="T114" fmla="*/ 13 w 48"/>
                  <a:gd name="T11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40">
                    <a:moveTo>
                      <a:pt x="13" y="0"/>
                    </a:moveTo>
                    <a:cubicBezTo>
                      <a:pt x="12" y="0"/>
                      <a:pt x="12" y="1"/>
                      <a:pt x="12" y="1"/>
                    </a:cubicBezTo>
                    <a:cubicBezTo>
                      <a:pt x="12" y="1"/>
                      <a:pt x="13" y="2"/>
                      <a:pt x="13" y="2"/>
                    </a:cubicBezTo>
                    <a:cubicBezTo>
                      <a:pt x="15" y="3"/>
                      <a:pt x="16" y="4"/>
                      <a:pt x="16" y="6"/>
                    </a:cubicBezTo>
                    <a:cubicBezTo>
                      <a:pt x="16" y="6"/>
                      <a:pt x="16" y="7"/>
                      <a:pt x="15" y="8"/>
                    </a:cubicBezTo>
                    <a:cubicBezTo>
                      <a:pt x="14" y="9"/>
                      <a:pt x="12" y="10"/>
                      <a:pt x="10" y="10"/>
                    </a:cubicBezTo>
                    <a:cubicBezTo>
                      <a:pt x="8" y="10"/>
                      <a:pt x="5" y="9"/>
                      <a:pt x="4" y="7"/>
                    </a:cubicBezTo>
                    <a:cubicBezTo>
                      <a:pt x="3" y="7"/>
                      <a:pt x="3" y="7"/>
                      <a:pt x="3" y="7"/>
                    </a:cubicBezTo>
                    <a:cubicBezTo>
                      <a:pt x="3" y="7"/>
                      <a:pt x="3" y="7"/>
                      <a:pt x="3" y="6"/>
                    </a:cubicBezTo>
                    <a:cubicBezTo>
                      <a:pt x="2" y="6"/>
                      <a:pt x="2" y="6"/>
                      <a:pt x="2" y="6"/>
                    </a:cubicBezTo>
                    <a:cubicBezTo>
                      <a:pt x="2" y="6"/>
                      <a:pt x="2" y="6"/>
                      <a:pt x="1" y="6"/>
                    </a:cubicBezTo>
                    <a:cubicBezTo>
                      <a:pt x="1" y="6"/>
                      <a:pt x="1" y="6"/>
                      <a:pt x="1" y="5"/>
                    </a:cubicBezTo>
                    <a:cubicBezTo>
                      <a:pt x="1" y="5"/>
                      <a:pt x="0" y="5"/>
                      <a:pt x="0" y="5"/>
                    </a:cubicBezTo>
                    <a:cubicBezTo>
                      <a:pt x="0" y="5"/>
                      <a:pt x="0" y="5"/>
                      <a:pt x="0" y="5"/>
                    </a:cubicBezTo>
                    <a:cubicBezTo>
                      <a:pt x="0" y="5"/>
                      <a:pt x="0" y="5"/>
                      <a:pt x="0" y="5"/>
                    </a:cubicBezTo>
                    <a:cubicBezTo>
                      <a:pt x="0" y="6"/>
                      <a:pt x="0" y="6"/>
                      <a:pt x="1" y="7"/>
                    </a:cubicBezTo>
                    <a:cubicBezTo>
                      <a:pt x="2" y="9"/>
                      <a:pt x="4" y="11"/>
                      <a:pt x="3" y="13"/>
                    </a:cubicBezTo>
                    <a:cubicBezTo>
                      <a:pt x="3" y="13"/>
                      <a:pt x="3" y="14"/>
                      <a:pt x="4" y="15"/>
                    </a:cubicBezTo>
                    <a:cubicBezTo>
                      <a:pt x="4" y="15"/>
                      <a:pt x="4" y="16"/>
                      <a:pt x="5" y="16"/>
                    </a:cubicBezTo>
                    <a:cubicBezTo>
                      <a:pt x="6" y="17"/>
                      <a:pt x="7" y="19"/>
                      <a:pt x="7" y="22"/>
                    </a:cubicBezTo>
                    <a:cubicBezTo>
                      <a:pt x="7" y="22"/>
                      <a:pt x="9" y="24"/>
                      <a:pt x="10" y="25"/>
                    </a:cubicBezTo>
                    <a:cubicBezTo>
                      <a:pt x="12" y="26"/>
                      <a:pt x="14" y="28"/>
                      <a:pt x="14" y="30"/>
                    </a:cubicBezTo>
                    <a:cubicBezTo>
                      <a:pt x="14" y="30"/>
                      <a:pt x="14" y="30"/>
                      <a:pt x="14" y="30"/>
                    </a:cubicBezTo>
                    <a:cubicBezTo>
                      <a:pt x="14" y="30"/>
                      <a:pt x="14" y="30"/>
                      <a:pt x="14" y="30"/>
                    </a:cubicBezTo>
                    <a:cubicBezTo>
                      <a:pt x="14" y="30"/>
                      <a:pt x="14" y="31"/>
                      <a:pt x="14" y="31"/>
                    </a:cubicBezTo>
                    <a:cubicBezTo>
                      <a:pt x="14" y="31"/>
                      <a:pt x="14" y="31"/>
                      <a:pt x="14" y="31"/>
                    </a:cubicBezTo>
                    <a:cubicBezTo>
                      <a:pt x="15" y="31"/>
                      <a:pt x="15" y="32"/>
                      <a:pt x="15" y="32"/>
                    </a:cubicBezTo>
                    <a:cubicBezTo>
                      <a:pt x="15" y="32"/>
                      <a:pt x="15" y="32"/>
                      <a:pt x="15" y="33"/>
                    </a:cubicBezTo>
                    <a:cubicBezTo>
                      <a:pt x="15" y="33"/>
                      <a:pt x="15" y="33"/>
                      <a:pt x="15" y="33"/>
                    </a:cubicBezTo>
                    <a:cubicBezTo>
                      <a:pt x="18" y="32"/>
                      <a:pt x="20" y="30"/>
                      <a:pt x="22" y="29"/>
                    </a:cubicBezTo>
                    <a:cubicBezTo>
                      <a:pt x="24" y="27"/>
                      <a:pt x="25" y="26"/>
                      <a:pt x="27" y="25"/>
                    </a:cubicBezTo>
                    <a:cubicBezTo>
                      <a:pt x="29" y="24"/>
                      <a:pt x="31" y="25"/>
                      <a:pt x="32" y="27"/>
                    </a:cubicBezTo>
                    <a:cubicBezTo>
                      <a:pt x="34" y="29"/>
                      <a:pt x="33" y="35"/>
                      <a:pt x="32" y="38"/>
                    </a:cubicBezTo>
                    <a:cubicBezTo>
                      <a:pt x="32" y="38"/>
                      <a:pt x="33" y="38"/>
                      <a:pt x="33" y="38"/>
                    </a:cubicBezTo>
                    <a:cubicBezTo>
                      <a:pt x="33" y="38"/>
                      <a:pt x="33" y="38"/>
                      <a:pt x="33" y="38"/>
                    </a:cubicBezTo>
                    <a:cubicBezTo>
                      <a:pt x="34" y="39"/>
                      <a:pt x="34" y="39"/>
                      <a:pt x="34" y="39"/>
                    </a:cubicBezTo>
                    <a:cubicBezTo>
                      <a:pt x="34" y="39"/>
                      <a:pt x="34" y="39"/>
                      <a:pt x="35" y="39"/>
                    </a:cubicBezTo>
                    <a:cubicBezTo>
                      <a:pt x="35" y="40"/>
                      <a:pt x="36" y="40"/>
                      <a:pt x="36" y="40"/>
                    </a:cubicBezTo>
                    <a:cubicBezTo>
                      <a:pt x="37" y="38"/>
                      <a:pt x="37" y="37"/>
                      <a:pt x="39" y="35"/>
                    </a:cubicBezTo>
                    <a:cubicBezTo>
                      <a:pt x="44" y="29"/>
                      <a:pt x="48" y="19"/>
                      <a:pt x="45" y="14"/>
                    </a:cubicBezTo>
                    <a:cubicBezTo>
                      <a:pt x="44" y="12"/>
                      <a:pt x="40" y="7"/>
                      <a:pt x="37" y="3"/>
                    </a:cubicBezTo>
                    <a:cubicBezTo>
                      <a:pt x="37" y="3"/>
                      <a:pt x="36" y="3"/>
                      <a:pt x="36" y="4"/>
                    </a:cubicBezTo>
                    <a:cubicBezTo>
                      <a:pt x="36" y="4"/>
                      <a:pt x="36" y="4"/>
                      <a:pt x="36" y="4"/>
                    </a:cubicBezTo>
                    <a:cubicBezTo>
                      <a:pt x="35" y="4"/>
                      <a:pt x="35" y="4"/>
                      <a:pt x="34" y="4"/>
                    </a:cubicBezTo>
                    <a:cubicBezTo>
                      <a:pt x="34" y="4"/>
                      <a:pt x="34" y="5"/>
                      <a:pt x="34" y="5"/>
                    </a:cubicBezTo>
                    <a:cubicBezTo>
                      <a:pt x="34" y="5"/>
                      <a:pt x="33" y="5"/>
                      <a:pt x="33" y="5"/>
                    </a:cubicBezTo>
                    <a:cubicBezTo>
                      <a:pt x="32" y="5"/>
                      <a:pt x="31" y="5"/>
                      <a:pt x="31" y="6"/>
                    </a:cubicBezTo>
                    <a:cubicBezTo>
                      <a:pt x="31" y="7"/>
                      <a:pt x="30" y="8"/>
                      <a:pt x="28" y="8"/>
                    </a:cubicBezTo>
                    <a:cubicBezTo>
                      <a:pt x="27" y="8"/>
                      <a:pt x="26" y="8"/>
                      <a:pt x="26" y="7"/>
                    </a:cubicBezTo>
                    <a:cubicBezTo>
                      <a:pt x="25" y="7"/>
                      <a:pt x="25" y="7"/>
                      <a:pt x="25" y="7"/>
                    </a:cubicBezTo>
                    <a:cubicBezTo>
                      <a:pt x="24" y="7"/>
                      <a:pt x="24" y="7"/>
                      <a:pt x="24" y="7"/>
                    </a:cubicBezTo>
                    <a:cubicBezTo>
                      <a:pt x="24" y="7"/>
                      <a:pt x="24" y="7"/>
                      <a:pt x="24" y="7"/>
                    </a:cubicBezTo>
                    <a:cubicBezTo>
                      <a:pt x="23" y="7"/>
                      <a:pt x="22" y="6"/>
                      <a:pt x="20" y="4"/>
                    </a:cubicBezTo>
                    <a:cubicBezTo>
                      <a:pt x="19" y="3"/>
                      <a:pt x="17" y="1"/>
                      <a:pt x="16" y="1"/>
                    </a:cubicBezTo>
                    <a:cubicBezTo>
                      <a:pt x="15" y="1"/>
                      <a:pt x="15" y="1"/>
                      <a:pt x="14" y="0"/>
                    </a:cubicBezTo>
                    <a:cubicBezTo>
                      <a:pt x="14" y="0"/>
                      <a:pt x="14" y="0"/>
                      <a:pt x="13" y="0"/>
                    </a:cubicBezTo>
                    <a:cubicBezTo>
                      <a:pt x="13" y="0"/>
                      <a:pt x="13"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0" name="Freeform 1182"/>
              <p:cNvSpPr>
                <a:spLocks/>
              </p:cNvSpPr>
              <p:nvPr/>
            </p:nvSpPr>
            <p:spPr bwMode="auto">
              <a:xfrm>
                <a:off x="3365" y="2457"/>
                <a:ext cx="121" cy="106"/>
              </a:xfrm>
              <a:custGeom>
                <a:avLst/>
                <a:gdLst>
                  <a:gd name="T0" fmla="*/ 125 w 126"/>
                  <a:gd name="T1" fmla="*/ 23 h 110"/>
                  <a:gd name="T2" fmla="*/ 122 w 126"/>
                  <a:gd name="T3" fmla="*/ 19 h 110"/>
                  <a:gd name="T4" fmla="*/ 124 w 126"/>
                  <a:gd name="T5" fmla="*/ 14 h 110"/>
                  <a:gd name="T6" fmla="*/ 120 w 126"/>
                  <a:gd name="T7" fmla="*/ 2 h 110"/>
                  <a:gd name="T8" fmla="*/ 112 w 126"/>
                  <a:gd name="T9" fmla="*/ 8 h 110"/>
                  <a:gd name="T10" fmla="*/ 101 w 126"/>
                  <a:gd name="T11" fmla="*/ 13 h 110"/>
                  <a:gd name="T12" fmla="*/ 93 w 126"/>
                  <a:gd name="T13" fmla="*/ 17 h 110"/>
                  <a:gd name="T14" fmla="*/ 86 w 126"/>
                  <a:gd name="T15" fmla="*/ 19 h 110"/>
                  <a:gd name="T16" fmla="*/ 85 w 126"/>
                  <a:gd name="T17" fmla="*/ 19 h 110"/>
                  <a:gd name="T18" fmla="*/ 85 w 126"/>
                  <a:gd name="T19" fmla="*/ 19 h 110"/>
                  <a:gd name="T20" fmla="*/ 80 w 126"/>
                  <a:gd name="T21" fmla="*/ 17 h 110"/>
                  <a:gd name="T22" fmla="*/ 80 w 126"/>
                  <a:gd name="T23" fmla="*/ 16 h 110"/>
                  <a:gd name="T24" fmla="*/ 79 w 126"/>
                  <a:gd name="T25" fmla="*/ 16 h 110"/>
                  <a:gd name="T26" fmla="*/ 78 w 126"/>
                  <a:gd name="T27" fmla="*/ 16 h 110"/>
                  <a:gd name="T28" fmla="*/ 70 w 126"/>
                  <a:gd name="T29" fmla="*/ 12 h 110"/>
                  <a:gd name="T30" fmla="*/ 68 w 126"/>
                  <a:gd name="T31" fmla="*/ 13 h 110"/>
                  <a:gd name="T32" fmla="*/ 66 w 126"/>
                  <a:gd name="T33" fmla="*/ 13 h 110"/>
                  <a:gd name="T34" fmla="*/ 65 w 126"/>
                  <a:gd name="T35" fmla="*/ 13 h 110"/>
                  <a:gd name="T36" fmla="*/ 63 w 126"/>
                  <a:gd name="T37" fmla="*/ 12 h 110"/>
                  <a:gd name="T38" fmla="*/ 62 w 126"/>
                  <a:gd name="T39" fmla="*/ 12 h 110"/>
                  <a:gd name="T40" fmla="*/ 59 w 126"/>
                  <a:gd name="T41" fmla="*/ 11 h 110"/>
                  <a:gd name="T42" fmla="*/ 51 w 126"/>
                  <a:gd name="T43" fmla="*/ 16 h 110"/>
                  <a:gd name="T44" fmla="*/ 48 w 126"/>
                  <a:gd name="T45" fmla="*/ 18 h 110"/>
                  <a:gd name="T46" fmla="*/ 46 w 126"/>
                  <a:gd name="T47" fmla="*/ 26 h 110"/>
                  <a:gd name="T48" fmla="*/ 30 w 126"/>
                  <a:gd name="T49" fmla="*/ 34 h 110"/>
                  <a:gd name="T50" fmla="*/ 21 w 126"/>
                  <a:gd name="T51" fmla="*/ 42 h 110"/>
                  <a:gd name="T52" fmla="*/ 13 w 126"/>
                  <a:gd name="T53" fmla="*/ 38 h 110"/>
                  <a:gd name="T54" fmla="*/ 10 w 126"/>
                  <a:gd name="T55" fmla="*/ 38 h 110"/>
                  <a:gd name="T56" fmla="*/ 9 w 126"/>
                  <a:gd name="T57" fmla="*/ 38 h 110"/>
                  <a:gd name="T58" fmla="*/ 8 w 126"/>
                  <a:gd name="T59" fmla="*/ 38 h 110"/>
                  <a:gd name="T60" fmla="*/ 8 w 126"/>
                  <a:gd name="T61" fmla="*/ 38 h 110"/>
                  <a:gd name="T62" fmla="*/ 8 w 126"/>
                  <a:gd name="T63" fmla="*/ 39 h 110"/>
                  <a:gd name="T64" fmla="*/ 7 w 126"/>
                  <a:gd name="T65" fmla="*/ 39 h 110"/>
                  <a:gd name="T66" fmla="*/ 7 w 126"/>
                  <a:gd name="T67" fmla="*/ 41 h 110"/>
                  <a:gd name="T68" fmla="*/ 3 w 126"/>
                  <a:gd name="T69" fmla="*/ 49 h 110"/>
                  <a:gd name="T70" fmla="*/ 2 w 126"/>
                  <a:gd name="T71" fmla="*/ 52 h 110"/>
                  <a:gd name="T72" fmla="*/ 1 w 126"/>
                  <a:gd name="T73" fmla="*/ 65 h 110"/>
                  <a:gd name="T74" fmla="*/ 3 w 126"/>
                  <a:gd name="T75" fmla="*/ 81 h 110"/>
                  <a:gd name="T76" fmla="*/ 5 w 126"/>
                  <a:gd name="T77" fmla="*/ 84 h 110"/>
                  <a:gd name="T78" fmla="*/ 13 w 126"/>
                  <a:gd name="T79" fmla="*/ 95 h 110"/>
                  <a:gd name="T80" fmla="*/ 2 w 126"/>
                  <a:gd name="T81" fmla="*/ 107 h 110"/>
                  <a:gd name="T82" fmla="*/ 6 w 126"/>
                  <a:gd name="T83" fmla="*/ 109 h 110"/>
                  <a:gd name="T84" fmla="*/ 10 w 126"/>
                  <a:gd name="T85" fmla="*/ 109 h 110"/>
                  <a:gd name="T86" fmla="*/ 15 w 126"/>
                  <a:gd name="T87" fmla="*/ 109 h 110"/>
                  <a:gd name="T88" fmla="*/ 20 w 126"/>
                  <a:gd name="T89" fmla="*/ 110 h 110"/>
                  <a:gd name="T90" fmla="*/ 60 w 126"/>
                  <a:gd name="T91" fmla="*/ 106 h 110"/>
                  <a:gd name="T92" fmla="*/ 64 w 126"/>
                  <a:gd name="T93" fmla="*/ 105 h 110"/>
                  <a:gd name="T94" fmla="*/ 63 w 126"/>
                  <a:gd name="T95" fmla="*/ 101 h 110"/>
                  <a:gd name="T96" fmla="*/ 62 w 126"/>
                  <a:gd name="T97" fmla="*/ 95 h 110"/>
                  <a:gd name="T98" fmla="*/ 75 w 126"/>
                  <a:gd name="T99" fmla="*/ 88 h 110"/>
                  <a:gd name="T100" fmla="*/ 79 w 126"/>
                  <a:gd name="T101" fmla="*/ 88 h 110"/>
                  <a:gd name="T102" fmla="*/ 95 w 126"/>
                  <a:gd name="T103" fmla="*/ 83 h 110"/>
                  <a:gd name="T104" fmla="*/ 96 w 126"/>
                  <a:gd name="T105" fmla="*/ 79 h 110"/>
                  <a:gd name="T106" fmla="*/ 102 w 126"/>
                  <a:gd name="T107" fmla="*/ 65 h 110"/>
                  <a:gd name="T108" fmla="*/ 106 w 126"/>
                  <a:gd name="T109" fmla="*/ 60 h 110"/>
                  <a:gd name="T110" fmla="*/ 107 w 126"/>
                  <a:gd name="T111" fmla="*/ 53 h 110"/>
                  <a:gd name="T112" fmla="*/ 116 w 126"/>
                  <a:gd name="T113" fmla="*/ 54 h 110"/>
                  <a:gd name="T114" fmla="*/ 117 w 126"/>
                  <a:gd name="T115" fmla="*/ 51 h 110"/>
                  <a:gd name="T116" fmla="*/ 121 w 126"/>
                  <a:gd name="T117" fmla="*/ 42 h 110"/>
                  <a:gd name="T118" fmla="*/ 123 w 126"/>
                  <a:gd name="T119" fmla="*/ 37 h 110"/>
                  <a:gd name="T120" fmla="*/ 120 w 126"/>
                  <a:gd name="T121" fmla="*/ 27 h 110"/>
                  <a:gd name="T122" fmla="*/ 125 w 126"/>
                  <a:gd name="T123" fmla="*/ 24 h 110"/>
                  <a:gd name="T124" fmla="*/ 125 w 126"/>
                  <a:gd name="T125"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0">
                    <a:moveTo>
                      <a:pt x="125" y="23"/>
                    </a:moveTo>
                    <a:cubicBezTo>
                      <a:pt x="125" y="23"/>
                      <a:pt x="125" y="23"/>
                      <a:pt x="125" y="23"/>
                    </a:cubicBezTo>
                    <a:cubicBezTo>
                      <a:pt x="124" y="23"/>
                      <a:pt x="124" y="22"/>
                      <a:pt x="124" y="22"/>
                    </a:cubicBezTo>
                    <a:cubicBezTo>
                      <a:pt x="123" y="21"/>
                      <a:pt x="123" y="20"/>
                      <a:pt x="122" y="19"/>
                    </a:cubicBezTo>
                    <a:cubicBezTo>
                      <a:pt x="122" y="18"/>
                      <a:pt x="123" y="16"/>
                      <a:pt x="123" y="15"/>
                    </a:cubicBezTo>
                    <a:cubicBezTo>
                      <a:pt x="123" y="15"/>
                      <a:pt x="123" y="14"/>
                      <a:pt x="124" y="14"/>
                    </a:cubicBezTo>
                    <a:cubicBezTo>
                      <a:pt x="125" y="11"/>
                      <a:pt x="125" y="10"/>
                      <a:pt x="124" y="9"/>
                    </a:cubicBezTo>
                    <a:cubicBezTo>
                      <a:pt x="120" y="7"/>
                      <a:pt x="120" y="4"/>
                      <a:pt x="120" y="2"/>
                    </a:cubicBezTo>
                    <a:cubicBezTo>
                      <a:pt x="120" y="1"/>
                      <a:pt x="120" y="0"/>
                      <a:pt x="120" y="0"/>
                    </a:cubicBezTo>
                    <a:cubicBezTo>
                      <a:pt x="117" y="0"/>
                      <a:pt x="112" y="6"/>
                      <a:pt x="112" y="8"/>
                    </a:cubicBezTo>
                    <a:cubicBezTo>
                      <a:pt x="112" y="11"/>
                      <a:pt x="108" y="12"/>
                      <a:pt x="105" y="12"/>
                    </a:cubicBezTo>
                    <a:cubicBezTo>
                      <a:pt x="104" y="13"/>
                      <a:pt x="102" y="13"/>
                      <a:pt x="101" y="13"/>
                    </a:cubicBezTo>
                    <a:cubicBezTo>
                      <a:pt x="101" y="17"/>
                      <a:pt x="97" y="17"/>
                      <a:pt x="96" y="17"/>
                    </a:cubicBezTo>
                    <a:cubicBezTo>
                      <a:pt x="93" y="17"/>
                      <a:pt x="93" y="17"/>
                      <a:pt x="93" y="17"/>
                    </a:cubicBezTo>
                    <a:cubicBezTo>
                      <a:pt x="90" y="17"/>
                      <a:pt x="90" y="17"/>
                      <a:pt x="89" y="17"/>
                    </a:cubicBezTo>
                    <a:cubicBezTo>
                      <a:pt x="89" y="19"/>
                      <a:pt x="88" y="19"/>
                      <a:pt x="86" y="19"/>
                    </a:cubicBezTo>
                    <a:cubicBezTo>
                      <a:pt x="86" y="19"/>
                      <a:pt x="86" y="19"/>
                      <a:pt x="86" y="19"/>
                    </a:cubicBezTo>
                    <a:cubicBezTo>
                      <a:pt x="86" y="19"/>
                      <a:pt x="85" y="19"/>
                      <a:pt x="85" y="19"/>
                    </a:cubicBezTo>
                    <a:cubicBezTo>
                      <a:pt x="85" y="19"/>
                      <a:pt x="85" y="19"/>
                      <a:pt x="85" y="19"/>
                    </a:cubicBezTo>
                    <a:cubicBezTo>
                      <a:pt x="85" y="19"/>
                      <a:pt x="85" y="19"/>
                      <a:pt x="85" y="19"/>
                    </a:cubicBezTo>
                    <a:cubicBezTo>
                      <a:pt x="81" y="17"/>
                      <a:pt x="81" y="17"/>
                      <a:pt x="81" y="17"/>
                    </a:cubicBezTo>
                    <a:cubicBezTo>
                      <a:pt x="80" y="17"/>
                      <a:pt x="80" y="17"/>
                      <a:pt x="80" y="17"/>
                    </a:cubicBezTo>
                    <a:cubicBezTo>
                      <a:pt x="80" y="17"/>
                      <a:pt x="80" y="17"/>
                      <a:pt x="80" y="17"/>
                    </a:cubicBezTo>
                    <a:cubicBezTo>
                      <a:pt x="80" y="17"/>
                      <a:pt x="80" y="16"/>
                      <a:pt x="80" y="16"/>
                    </a:cubicBezTo>
                    <a:cubicBezTo>
                      <a:pt x="80" y="16"/>
                      <a:pt x="79" y="16"/>
                      <a:pt x="79" y="16"/>
                    </a:cubicBezTo>
                    <a:cubicBezTo>
                      <a:pt x="79" y="16"/>
                      <a:pt x="79" y="16"/>
                      <a:pt x="79" y="16"/>
                    </a:cubicBezTo>
                    <a:cubicBezTo>
                      <a:pt x="79" y="16"/>
                      <a:pt x="79" y="16"/>
                      <a:pt x="79" y="16"/>
                    </a:cubicBezTo>
                    <a:cubicBezTo>
                      <a:pt x="78" y="16"/>
                      <a:pt x="78" y="16"/>
                      <a:pt x="78" y="16"/>
                    </a:cubicBezTo>
                    <a:cubicBezTo>
                      <a:pt x="76" y="16"/>
                      <a:pt x="74" y="15"/>
                      <a:pt x="73" y="14"/>
                    </a:cubicBezTo>
                    <a:cubicBezTo>
                      <a:pt x="72" y="13"/>
                      <a:pt x="71" y="12"/>
                      <a:pt x="70" y="12"/>
                    </a:cubicBezTo>
                    <a:cubicBezTo>
                      <a:pt x="70" y="12"/>
                      <a:pt x="70" y="12"/>
                      <a:pt x="70" y="12"/>
                    </a:cubicBezTo>
                    <a:cubicBezTo>
                      <a:pt x="68" y="13"/>
                      <a:pt x="68" y="13"/>
                      <a:pt x="68" y="13"/>
                    </a:cubicBezTo>
                    <a:cubicBezTo>
                      <a:pt x="68" y="13"/>
                      <a:pt x="68" y="13"/>
                      <a:pt x="68" y="13"/>
                    </a:cubicBezTo>
                    <a:cubicBezTo>
                      <a:pt x="66" y="13"/>
                      <a:pt x="66" y="13"/>
                      <a:pt x="66" y="13"/>
                    </a:cubicBezTo>
                    <a:cubicBezTo>
                      <a:pt x="66" y="13"/>
                      <a:pt x="66" y="13"/>
                      <a:pt x="66" y="13"/>
                    </a:cubicBezTo>
                    <a:cubicBezTo>
                      <a:pt x="66" y="13"/>
                      <a:pt x="65" y="13"/>
                      <a:pt x="65" y="13"/>
                    </a:cubicBezTo>
                    <a:cubicBezTo>
                      <a:pt x="65" y="13"/>
                      <a:pt x="65" y="13"/>
                      <a:pt x="65" y="13"/>
                    </a:cubicBezTo>
                    <a:cubicBezTo>
                      <a:pt x="64" y="13"/>
                      <a:pt x="64" y="12"/>
                      <a:pt x="63" y="12"/>
                    </a:cubicBezTo>
                    <a:cubicBezTo>
                      <a:pt x="63" y="12"/>
                      <a:pt x="63" y="12"/>
                      <a:pt x="63" y="12"/>
                    </a:cubicBezTo>
                    <a:cubicBezTo>
                      <a:pt x="63" y="12"/>
                      <a:pt x="62" y="12"/>
                      <a:pt x="62" y="12"/>
                    </a:cubicBezTo>
                    <a:cubicBezTo>
                      <a:pt x="62" y="12"/>
                      <a:pt x="62" y="12"/>
                      <a:pt x="61" y="12"/>
                    </a:cubicBezTo>
                    <a:cubicBezTo>
                      <a:pt x="61" y="11"/>
                      <a:pt x="60" y="11"/>
                      <a:pt x="59" y="11"/>
                    </a:cubicBezTo>
                    <a:cubicBezTo>
                      <a:pt x="59" y="11"/>
                      <a:pt x="57" y="12"/>
                      <a:pt x="57" y="13"/>
                    </a:cubicBezTo>
                    <a:cubicBezTo>
                      <a:pt x="55" y="14"/>
                      <a:pt x="54" y="16"/>
                      <a:pt x="51" y="16"/>
                    </a:cubicBezTo>
                    <a:cubicBezTo>
                      <a:pt x="51" y="16"/>
                      <a:pt x="50" y="16"/>
                      <a:pt x="50" y="16"/>
                    </a:cubicBezTo>
                    <a:cubicBezTo>
                      <a:pt x="49" y="16"/>
                      <a:pt x="49" y="17"/>
                      <a:pt x="48" y="18"/>
                    </a:cubicBezTo>
                    <a:cubicBezTo>
                      <a:pt x="47" y="20"/>
                      <a:pt x="46" y="23"/>
                      <a:pt x="46" y="24"/>
                    </a:cubicBezTo>
                    <a:cubicBezTo>
                      <a:pt x="46" y="26"/>
                      <a:pt x="46" y="26"/>
                      <a:pt x="46" y="26"/>
                    </a:cubicBezTo>
                    <a:cubicBezTo>
                      <a:pt x="45" y="29"/>
                      <a:pt x="41" y="30"/>
                      <a:pt x="36" y="31"/>
                    </a:cubicBezTo>
                    <a:cubicBezTo>
                      <a:pt x="34" y="32"/>
                      <a:pt x="30" y="33"/>
                      <a:pt x="30" y="34"/>
                    </a:cubicBezTo>
                    <a:cubicBezTo>
                      <a:pt x="30" y="36"/>
                      <a:pt x="29" y="37"/>
                      <a:pt x="28" y="39"/>
                    </a:cubicBezTo>
                    <a:cubicBezTo>
                      <a:pt x="26" y="40"/>
                      <a:pt x="24" y="42"/>
                      <a:pt x="21" y="42"/>
                    </a:cubicBezTo>
                    <a:cubicBezTo>
                      <a:pt x="18" y="42"/>
                      <a:pt x="16" y="40"/>
                      <a:pt x="16" y="39"/>
                    </a:cubicBezTo>
                    <a:cubicBezTo>
                      <a:pt x="16" y="38"/>
                      <a:pt x="16" y="38"/>
                      <a:pt x="13" y="38"/>
                    </a:cubicBezTo>
                    <a:cubicBezTo>
                      <a:pt x="12" y="38"/>
                      <a:pt x="12" y="38"/>
                      <a:pt x="12" y="38"/>
                    </a:cubicBezTo>
                    <a:cubicBezTo>
                      <a:pt x="11" y="38"/>
                      <a:pt x="11" y="38"/>
                      <a:pt x="10" y="38"/>
                    </a:cubicBezTo>
                    <a:cubicBezTo>
                      <a:pt x="10" y="38"/>
                      <a:pt x="10" y="38"/>
                      <a:pt x="10" y="38"/>
                    </a:cubicBezTo>
                    <a:cubicBezTo>
                      <a:pt x="9" y="38"/>
                      <a:pt x="9" y="38"/>
                      <a:pt x="9" y="38"/>
                    </a:cubicBezTo>
                    <a:cubicBezTo>
                      <a:pt x="9" y="38"/>
                      <a:pt x="9" y="38"/>
                      <a:pt x="9" y="38"/>
                    </a:cubicBezTo>
                    <a:cubicBezTo>
                      <a:pt x="9" y="38"/>
                      <a:pt x="9" y="38"/>
                      <a:pt x="8" y="38"/>
                    </a:cubicBezTo>
                    <a:cubicBezTo>
                      <a:pt x="8" y="38"/>
                      <a:pt x="8" y="38"/>
                      <a:pt x="8" y="38"/>
                    </a:cubicBezTo>
                    <a:cubicBezTo>
                      <a:pt x="8" y="38"/>
                      <a:pt x="8" y="38"/>
                      <a:pt x="8" y="38"/>
                    </a:cubicBezTo>
                    <a:cubicBezTo>
                      <a:pt x="8" y="38"/>
                      <a:pt x="8" y="38"/>
                      <a:pt x="8" y="38"/>
                    </a:cubicBezTo>
                    <a:cubicBezTo>
                      <a:pt x="8" y="38"/>
                      <a:pt x="8" y="38"/>
                      <a:pt x="8" y="39"/>
                    </a:cubicBezTo>
                    <a:cubicBezTo>
                      <a:pt x="7" y="39"/>
                      <a:pt x="7" y="39"/>
                      <a:pt x="7" y="39"/>
                    </a:cubicBezTo>
                    <a:cubicBezTo>
                      <a:pt x="7" y="39"/>
                      <a:pt x="7" y="39"/>
                      <a:pt x="7" y="39"/>
                    </a:cubicBezTo>
                    <a:cubicBezTo>
                      <a:pt x="7" y="40"/>
                      <a:pt x="7" y="40"/>
                      <a:pt x="7" y="41"/>
                    </a:cubicBezTo>
                    <a:cubicBezTo>
                      <a:pt x="7" y="41"/>
                      <a:pt x="7" y="41"/>
                      <a:pt x="7" y="41"/>
                    </a:cubicBezTo>
                    <a:cubicBezTo>
                      <a:pt x="7" y="44"/>
                      <a:pt x="6" y="46"/>
                      <a:pt x="5" y="48"/>
                    </a:cubicBezTo>
                    <a:cubicBezTo>
                      <a:pt x="4" y="48"/>
                      <a:pt x="4" y="49"/>
                      <a:pt x="3" y="49"/>
                    </a:cubicBezTo>
                    <a:cubicBezTo>
                      <a:pt x="3" y="50"/>
                      <a:pt x="2" y="50"/>
                      <a:pt x="2" y="51"/>
                    </a:cubicBezTo>
                    <a:cubicBezTo>
                      <a:pt x="2" y="51"/>
                      <a:pt x="2" y="52"/>
                      <a:pt x="2" y="52"/>
                    </a:cubicBezTo>
                    <a:cubicBezTo>
                      <a:pt x="1" y="54"/>
                      <a:pt x="0" y="57"/>
                      <a:pt x="1" y="59"/>
                    </a:cubicBezTo>
                    <a:cubicBezTo>
                      <a:pt x="2" y="61"/>
                      <a:pt x="2" y="63"/>
                      <a:pt x="1" y="65"/>
                    </a:cubicBezTo>
                    <a:cubicBezTo>
                      <a:pt x="1" y="67"/>
                      <a:pt x="0" y="69"/>
                      <a:pt x="1" y="71"/>
                    </a:cubicBezTo>
                    <a:cubicBezTo>
                      <a:pt x="2" y="74"/>
                      <a:pt x="3" y="78"/>
                      <a:pt x="3" y="81"/>
                    </a:cubicBezTo>
                    <a:cubicBezTo>
                      <a:pt x="3" y="82"/>
                      <a:pt x="3" y="83"/>
                      <a:pt x="3" y="84"/>
                    </a:cubicBezTo>
                    <a:cubicBezTo>
                      <a:pt x="3" y="84"/>
                      <a:pt x="4" y="84"/>
                      <a:pt x="5" y="84"/>
                    </a:cubicBezTo>
                    <a:cubicBezTo>
                      <a:pt x="8" y="85"/>
                      <a:pt x="12" y="86"/>
                      <a:pt x="14" y="90"/>
                    </a:cubicBezTo>
                    <a:cubicBezTo>
                      <a:pt x="15" y="92"/>
                      <a:pt x="14" y="93"/>
                      <a:pt x="13" y="95"/>
                    </a:cubicBezTo>
                    <a:cubicBezTo>
                      <a:pt x="12" y="98"/>
                      <a:pt x="9" y="101"/>
                      <a:pt x="6" y="103"/>
                    </a:cubicBezTo>
                    <a:cubicBezTo>
                      <a:pt x="5" y="105"/>
                      <a:pt x="3" y="106"/>
                      <a:pt x="2" y="107"/>
                    </a:cubicBezTo>
                    <a:cubicBezTo>
                      <a:pt x="2" y="107"/>
                      <a:pt x="3" y="107"/>
                      <a:pt x="4" y="108"/>
                    </a:cubicBezTo>
                    <a:cubicBezTo>
                      <a:pt x="4" y="108"/>
                      <a:pt x="5" y="108"/>
                      <a:pt x="6" y="109"/>
                    </a:cubicBezTo>
                    <a:cubicBezTo>
                      <a:pt x="6" y="109"/>
                      <a:pt x="7" y="109"/>
                      <a:pt x="8" y="109"/>
                    </a:cubicBezTo>
                    <a:cubicBezTo>
                      <a:pt x="8" y="109"/>
                      <a:pt x="9" y="109"/>
                      <a:pt x="10" y="109"/>
                    </a:cubicBezTo>
                    <a:cubicBezTo>
                      <a:pt x="11" y="109"/>
                      <a:pt x="11" y="109"/>
                      <a:pt x="12" y="109"/>
                    </a:cubicBezTo>
                    <a:cubicBezTo>
                      <a:pt x="13" y="109"/>
                      <a:pt x="14" y="109"/>
                      <a:pt x="15" y="109"/>
                    </a:cubicBezTo>
                    <a:cubicBezTo>
                      <a:pt x="15" y="110"/>
                      <a:pt x="16" y="110"/>
                      <a:pt x="16" y="110"/>
                    </a:cubicBezTo>
                    <a:cubicBezTo>
                      <a:pt x="18" y="110"/>
                      <a:pt x="19" y="110"/>
                      <a:pt x="20" y="110"/>
                    </a:cubicBezTo>
                    <a:cubicBezTo>
                      <a:pt x="21" y="110"/>
                      <a:pt x="22" y="110"/>
                      <a:pt x="23" y="110"/>
                    </a:cubicBezTo>
                    <a:cubicBezTo>
                      <a:pt x="32" y="110"/>
                      <a:pt x="52" y="108"/>
                      <a:pt x="60" y="106"/>
                    </a:cubicBezTo>
                    <a:cubicBezTo>
                      <a:pt x="61" y="106"/>
                      <a:pt x="61" y="106"/>
                      <a:pt x="61" y="106"/>
                    </a:cubicBezTo>
                    <a:cubicBezTo>
                      <a:pt x="62" y="106"/>
                      <a:pt x="63" y="105"/>
                      <a:pt x="64" y="105"/>
                    </a:cubicBezTo>
                    <a:cubicBezTo>
                      <a:pt x="64" y="105"/>
                      <a:pt x="64" y="105"/>
                      <a:pt x="63" y="104"/>
                    </a:cubicBezTo>
                    <a:cubicBezTo>
                      <a:pt x="63" y="103"/>
                      <a:pt x="63" y="102"/>
                      <a:pt x="63" y="101"/>
                    </a:cubicBezTo>
                    <a:cubicBezTo>
                      <a:pt x="63" y="98"/>
                      <a:pt x="62" y="97"/>
                      <a:pt x="62" y="96"/>
                    </a:cubicBezTo>
                    <a:cubicBezTo>
                      <a:pt x="62" y="95"/>
                      <a:pt x="62" y="95"/>
                      <a:pt x="62" y="95"/>
                    </a:cubicBezTo>
                    <a:cubicBezTo>
                      <a:pt x="63" y="92"/>
                      <a:pt x="69" y="88"/>
                      <a:pt x="74" y="88"/>
                    </a:cubicBezTo>
                    <a:cubicBezTo>
                      <a:pt x="75" y="88"/>
                      <a:pt x="75" y="88"/>
                      <a:pt x="75" y="88"/>
                    </a:cubicBezTo>
                    <a:cubicBezTo>
                      <a:pt x="76" y="88"/>
                      <a:pt x="77" y="88"/>
                      <a:pt x="78" y="88"/>
                    </a:cubicBezTo>
                    <a:cubicBezTo>
                      <a:pt x="79" y="88"/>
                      <a:pt x="79" y="88"/>
                      <a:pt x="79" y="88"/>
                    </a:cubicBezTo>
                    <a:cubicBezTo>
                      <a:pt x="79" y="84"/>
                      <a:pt x="87" y="81"/>
                      <a:pt x="91" y="81"/>
                    </a:cubicBezTo>
                    <a:cubicBezTo>
                      <a:pt x="94" y="81"/>
                      <a:pt x="95" y="82"/>
                      <a:pt x="95" y="83"/>
                    </a:cubicBezTo>
                    <a:cubicBezTo>
                      <a:pt x="95" y="83"/>
                      <a:pt x="95" y="83"/>
                      <a:pt x="95" y="83"/>
                    </a:cubicBezTo>
                    <a:cubicBezTo>
                      <a:pt x="95" y="83"/>
                      <a:pt x="96" y="82"/>
                      <a:pt x="96" y="79"/>
                    </a:cubicBezTo>
                    <a:cubicBezTo>
                      <a:pt x="96" y="78"/>
                      <a:pt x="96" y="77"/>
                      <a:pt x="97" y="76"/>
                    </a:cubicBezTo>
                    <a:cubicBezTo>
                      <a:pt x="97" y="71"/>
                      <a:pt x="97" y="65"/>
                      <a:pt x="102" y="65"/>
                    </a:cubicBezTo>
                    <a:cubicBezTo>
                      <a:pt x="105" y="65"/>
                      <a:pt x="108" y="63"/>
                      <a:pt x="108" y="62"/>
                    </a:cubicBezTo>
                    <a:cubicBezTo>
                      <a:pt x="108" y="62"/>
                      <a:pt x="107" y="61"/>
                      <a:pt x="106" y="60"/>
                    </a:cubicBezTo>
                    <a:cubicBezTo>
                      <a:pt x="105" y="58"/>
                      <a:pt x="103" y="56"/>
                      <a:pt x="105" y="53"/>
                    </a:cubicBezTo>
                    <a:cubicBezTo>
                      <a:pt x="105" y="53"/>
                      <a:pt x="107" y="53"/>
                      <a:pt x="107" y="53"/>
                    </a:cubicBezTo>
                    <a:cubicBezTo>
                      <a:pt x="108" y="53"/>
                      <a:pt x="110" y="53"/>
                      <a:pt x="111" y="53"/>
                    </a:cubicBezTo>
                    <a:cubicBezTo>
                      <a:pt x="113" y="54"/>
                      <a:pt x="115" y="54"/>
                      <a:pt x="116" y="54"/>
                    </a:cubicBezTo>
                    <a:cubicBezTo>
                      <a:pt x="117" y="54"/>
                      <a:pt x="117" y="54"/>
                      <a:pt x="117" y="54"/>
                    </a:cubicBezTo>
                    <a:cubicBezTo>
                      <a:pt x="117" y="53"/>
                      <a:pt x="117" y="52"/>
                      <a:pt x="117" y="51"/>
                    </a:cubicBezTo>
                    <a:cubicBezTo>
                      <a:pt x="117" y="49"/>
                      <a:pt x="117" y="47"/>
                      <a:pt x="118" y="45"/>
                    </a:cubicBezTo>
                    <a:cubicBezTo>
                      <a:pt x="119" y="44"/>
                      <a:pt x="120" y="43"/>
                      <a:pt x="121" y="42"/>
                    </a:cubicBezTo>
                    <a:cubicBezTo>
                      <a:pt x="122" y="41"/>
                      <a:pt x="123" y="39"/>
                      <a:pt x="123" y="38"/>
                    </a:cubicBezTo>
                    <a:cubicBezTo>
                      <a:pt x="123" y="38"/>
                      <a:pt x="123" y="37"/>
                      <a:pt x="123" y="37"/>
                    </a:cubicBezTo>
                    <a:cubicBezTo>
                      <a:pt x="123" y="35"/>
                      <a:pt x="123" y="34"/>
                      <a:pt x="122" y="33"/>
                    </a:cubicBezTo>
                    <a:cubicBezTo>
                      <a:pt x="120" y="31"/>
                      <a:pt x="119" y="29"/>
                      <a:pt x="120" y="27"/>
                    </a:cubicBezTo>
                    <a:cubicBezTo>
                      <a:pt x="121" y="25"/>
                      <a:pt x="122" y="24"/>
                      <a:pt x="125" y="24"/>
                    </a:cubicBezTo>
                    <a:cubicBezTo>
                      <a:pt x="125" y="24"/>
                      <a:pt x="125" y="24"/>
                      <a:pt x="125" y="24"/>
                    </a:cubicBezTo>
                    <a:cubicBezTo>
                      <a:pt x="126" y="23"/>
                      <a:pt x="126" y="23"/>
                      <a:pt x="126" y="23"/>
                    </a:cubicBezTo>
                    <a:cubicBezTo>
                      <a:pt x="126" y="23"/>
                      <a:pt x="125" y="23"/>
                      <a:pt x="12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1" name="Freeform 1183"/>
              <p:cNvSpPr>
                <a:spLocks/>
              </p:cNvSpPr>
              <p:nvPr/>
            </p:nvSpPr>
            <p:spPr bwMode="auto">
              <a:xfrm>
                <a:off x="3373" y="2475"/>
                <a:ext cx="171" cy="156"/>
              </a:xfrm>
              <a:custGeom>
                <a:avLst/>
                <a:gdLst>
                  <a:gd name="T0" fmla="*/ 177 w 179"/>
                  <a:gd name="T1" fmla="*/ 19 h 163"/>
                  <a:gd name="T2" fmla="*/ 174 w 179"/>
                  <a:gd name="T3" fmla="*/ 18 h 163"/>
                  <a:gd name="T4" fmla="*/ 160 w 179"/>
                  <a:gd name="T5" fmla="*/ 3 h 163"/>
                  <a:gd name="T6" fmla="*/ 153 w 179"/>
                  <a:gd name="T7" fmla="*/ 0 h 163"/>
                  <a:gd name="T8" fmla="*/ 152 w 179"/>
                  <a:gd name="T9" fmla="*/ 1 h 163"/>
                  <a:gd name="T10" fmla="*/ 152 w 179"/>
                  <a:gd name="T11" fmla="*/ 0 h 163"/>
                  <a:gd name="T12" fmla="*/ 149 w 179"/>
                  <a:gd name="T13" fmla="*/ 1 h 163"/>
                  <a:gd name="T14" fmla="*/ 145 w 179"/>
                  <a:gd name="T15" fmla="*/ 3 h 163"/>
                  <a:gd name="T16" fmla="*/ 139 w 179"/>
                  <a:gd name="T17" fmla="*/ 3 h 163"/>
                  <a:gd name="T18" fmla="*/ 119 w 179"/>
                  <a:gd name="T19" fmla="*/ 9 h 163"/>
                  <a:gd name="T20" fmla="*/ 116 w 179"/>
                  <a:gd name="T21" fmla="*/ 12 h 163"/>
                  <a:gd name="T22" fmla="*/ 116 w 179"/>
                  <a:gd name="T23" fmla="*/ 27 h 163"/>
                  <a:gd name="T24" fmla="*/ 113 w 179"/>
                  <a:gd name="T25" fmla="*/ 38 h 163"/>
                  <a:gd name="T26" fmla="*/ 101 w 179"/>
                  <a:gd name="T27" fmla="*/ 39 h 163"/>
                  <a:gd name="T28" fmla="*/ 103 w 179"/>
                  <a:gd name="T29" fmla="*/ 47 h 163"/>
                  <a:gd name="T30" fmla="*/ 92 w 179"/>
                  <a:gd name="T31" fmla="*/ 61 h 163"/>
                  <a:gd name="T32" fmla="*/ 75 w 179"/>
                  <a:gd name="T33" fmla="*/ 70 h 163"/>
                  <a:gd name="T34" fmla="*/ 65 w 179"/>
                  <a:gd name="T35" fmla="*/ 74 h 163"/>
                  <a:gd name="T36" fmla="*/ 59 w 179"/>
                  <a:gd name="T37" fmla="*/ 82 h 163"/>
                  <a:gd name="T38" fmla="*/ 12 w 179"/>
                  <a:gd name="T39" fmla="*/ 96 h 163"/>
                  <a:gd name="T40" fmla="*/ 1 w 179"/>
                  <a:gd name="T41" fmla="*/ 95 h 163"/>
                  <a:gd name="T42" fmla="*/ 2 w 179"/>
                  <a:gd name="T43" fmla="*/ 97 h 163"/>
                  <a:gd name="T44" fmla="*/ 9 w 179"/>
                  <a:gd name="T45" fmla="*/ 104 h 163"/>
                  <a:gd name="T46" fmla="*/ 18 w 179"/>
                  <a:gd name="T47" fmla="*/ 119 h 163"/>
                  <a:gd name="T48" fmla="*/ 20 w 179"/>
                  <a:gd name="T49" fmla="*/ 131 h 163"/>
                  <a:gd name="T50" fmla="*/ 4 w 179"/>
                  <a:gd name="T51" fmla="*/ 144 h 163"/>
                  <a:gd name="T52" fmla="*/ 22 w 179"/>
                  <a:gd name="T53" fmla="*/ 144 h 163"/>
                  <a:gd name="T54" fmla="*/ 49 w 179"/>
                  <a:gd name="T55" fmla="*/ 142 h 163"/>
                  <a:gd name="T56" fmla="*/ 64 w 179"/>
                  <a:gd name="T57" fmla="*/ 149 h 163"/>
                  <a:gd name="T58" fmla="*/ 69 w 179"/>
                  <a:gd name="T59" fmla="*/ 159 h 163"/>
                  <a:gd name="T60" fmla="*/ 78 w 179"/>
                  <a:gd name="T61" fmla="*/ 163 h 163"/>
                  <a:gd name="T62" fmla="*/ 90 w 179"/>
                  <a:gd name="T63" fmla="*/ 156 h 163"/>
                  <a:gd name="T64" fmla="*/ 99 w 179"/>
                  <a:gd name="T65" fmla="*/ 155 h 163"/>
                  <a:gd name="T66" fmla="*/ 103 w 179"/>
                  <a:gd name="T67" fmla="*/ 146 h 163"/>
                  <a:gd name="T68" fmla="*/ 91 w 179"/>
                  <a:gd name="T69" fmla="*/ 125 h 163"/>
                  <a:gd name="T70" fmla="*/ 102 w 179"/>
                  <a:gd name="T71" fmla="*/ 112 h 163"/>
                  <a:gd name="T72" fmla="*/ 111 w 179"/>
                  <a:gd name="T73" fmla="*/ 112 h 163"/>
                  <a:gd name="T74" fmla="*/ 116 w 179"/>
                  <a:gd name="T75" fmla="*/ 113 h 163"/>
                  <a:gd name="T76" fmla="*/ 129 w 179"/>
                  <a:gd name="T77" fmla="*/ 100 h 163"/>
                  <a:gd name="T78" fmla="*/ 135 w 179"/>
                  <a:gd name="T79" fmla="*/ 88 h 163"/>
                  <a:gd name="T80" fmla="*/ 149 w 179"/>
                  <a:gd name="T81" fmla="*/ 75 h 163"/>
                  <a:gd name="T82" fmla="*/ 154 w 179"/>
                  <a:gd name="T83" fmla="*/ 59 h 163"/>
                  <a:gd name="T84" fmla="*/ 151 w 179"/>
                  <a:gd name="T85" fmla="*/ 57 h 163"/>
                  <a:gd name="T86" fmla="*/ 143 w 179"/>
                  <a:gd name="T87" fmla="*/ 44 h 163"/>
                  <a:gd name="T88" fmla="*/ 149 w 179"/>
                  <a:gd name="T89" fmla="*/ 26 h 163"/>
                  <a:gd name="T90" fmla="*/ 165 w 179"/>
                  <a:gd name="T91" fmla="*/ 29 h 163"/>
                  <a:gd name="T92" fmla="*/ 179 w 179"/>
                  <a:gd name="T93" fmla="*/ 2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3">
                    <a:moveTo>
                      <a:pt x="179" y="20"/>
                    </a:moveTo>
                    <a:cubicBezTo>
                      <a:pt x="178" y="20"/>
                      <a:pt x="178" y="20"/>
                      <a:pt x="178" y="20"/>
                    </a:cubicBezTo>
                    <a:cubicBezTo>
                      <a:pt x="177" y="19"/>
                      <a:pt x="177" y="19"/>
                      <a:pt x="177" y="19"/>
                    </a:cubicBezTo>
                    <a:cubicBezTo>
                      <a:pt x="176" y="19"/>
                      <a:pt x="176" y="19"/>
                      <a:pt x="176" y="19"/>
                    </a:cubicBezTo>
                    <a:cubicBezTo>
                      <a:pt x="175" y="18"/>
                      <a:pt x="175" y="18"/>
                      <a:pt x="174" y="18"/>
                    </a:cubicBezTo>
                    <a:cubicBezTo>
                      <a:pt x="174" y="18"/>
                      <a:pt x="174" y="18"/>
                      <a:pt x="174" y="18"/>
                    </a:cubicBezTo>
                    <a:cubicBezTo>
                      <a:pt x="173" y="17"/>
                      <a:pt x="172" y="17"/>
                      <a:pt x="172" y="16"/>
                    </a:cubicBezTo>
                    <a:cubicBezTo>
                      <a:pt x="166" y="14"/>
                      <a:pt x="165" y="9"/>
                      <a:pt x="165" y="7"/>
                    </a:cubicBezTo>
                    <a:cubicBezTo>
                      <a:pt x="164" y="6"/>
                      <a:pt x="162" y="4"/>
                      <a:pt x="160" y="3"/>
                    </a:cubicBezTo>
                    <a:cubicBezTo>
                      <a:pt x="159" y="2"/>
                      <a:pt x="158" y="1"/>
                      <a:pt x="156" y="0"/>
                    </a:cubicBezTo>
                    <a:cubicBezTo>
                      <a:pt x="156" y="0"/>
                      <a:pt x="156" y="0"/>
                      <a:pt x="156" y="0"/>
                    </a:cubicBezTo>
                    <a:cubicBezTo>
                      <a:pt x="155" y="0"/>
                      <a:pt x="154" y="0"/>
                      <a:pt x="153" y="0"/>
                    </a:cubicBezTo>
                    <a:cubicBezTo>
                      <a:pt x="152" y="1"/>
                      <a:pt x="152" y="1"/>
                      <a:pt x="152" y="1"/>
                    </a:cubicBezTo>
                    <a:cubicBezTo>
                      <a:pt x="152" y="1"/>
                      <a:pt x="152" y="1"/>
                      <a:pt x="152" y="1"/>
                    </a:cubicBezTo>
                    <a:cubicBezTo>
                      <a:pt x="152" y="1"/>
                      <a:pt x="152" y="1"/>
                      <a:pt x="152" y="1"/>
                    </a:cubicBezTo>
                    <a:cubicBezTo>
                      <a:pt x="152" y="0"/>
                      <a:pt x="152" y="0"/>
                      <a:pt x="152" y="0"/>
                    </a:cubicBezTo>
                    <a:cubicBezTo>
                      <a:pt x="152" y="0"/>
                      <a:pt x="152" y="0"/>
                      <a:pt x="152" y="0"/>
                    </a:cubicBezTo>
                    <a:cubicBezTo>
                      <a:pt x="152" y="0"/>
                      <a:pt x="152" y="0"/>
                      <a:pt x="152" y="0"/>
                    </a:cubicBezTo>
                    <a:cubicBezTo>
                      <a:pt x="151" y="0"/>
                      <a:pt x="151" y="0"/>
                      <a:pt x="151" y="0"/>
                    </a:cubicBezTo>
                    <a:cubicBezTo>
                      <a:pt x="151" y="0"/>
                      <a:pt x="151" y="0"/>
                      <a:pt x="150" y="0"/>
                    </a:cubicBezTo>
                    <a:cubicBezTo>
                      <a:pt x="150" y="0"/>
                      <a:pt x="150" y="1"/>
                      <a:pt x="149" y="1"/>
                    </a:cubicBezTo>
                    <a:cubicBezTo>
                      <a:pt x="149" y="1"/>
                      <a:pt x="148" y="1"/>
                      <a:pt x="148" y="2"/>
                    </a:cubicBezTo>
                    <a:cubicBezTo>
                      <a:pt x="147" y="2"/>
                      <a:pt x="147" y="2"/>
                      <a:pt x="147" y="2"/>
                    </a:cubicBezTo>
                    <a:cubicBezTo>
                      <a:pt x="146" y="2"/>
                      <a:pt x="146" y="2"/>
                      <a:pt x="145" y="3"/>
                    </a:cubicBezTo>
                    <a:cubicBezTo>
                      <a:pt x="145" y="3"/>
                      <a:pt x="144" y="3"/>
                      <a:pt x="144" y="3"/>
                    </a:cubicBezTo>
                    <a:cubicBezTo>
                      <a:pt x="143" y="3"/>
                      <a:pt x="143" y="3"/>
                      <a:pt x="142" y="3"/>
                    </a:cubicBezTo>
                    <a:cubicBezTo>
                      <a:pt x="141" y="3"/>
                      <a:pt x="140" y="3"/>
                      <a:pt x="139" y="3"/>
                    </a:cubicBezTo>
                    <a:cubicBezTo>
                      <a:pt x="139" y="2"/>
                      <a:pt x="138" y="2"/>
                      <a:pt x="138" y="2"/>
                    </a:cubicBezTo>
                    <a:cubicBezTo>
                      <a:pt x="134" y="2"/>
                      <a:pt x="129" y="4"/>
                      <a:pt x="125" y="7"/>
                    </a:cubicBezTo>
                    <a:cubicBezTo>
                      <a:pt x="124" y="8"/>
                      <a:pt x="122" y="9"/>
                      <a:pt x="119" y="9"/>
                    </a:cubicBezTo>
                    <a:cubicBezTo>
                      <a:pt x="118" y="10"/>
                      <a:pt x="118" y="10"/>
                      <a:pt x="117" y="10"/>
                    </a:cubicBezTo>
                    <a:cubicBezTo>
                      <a:pt x="116" y="10"/>
                      <a:pt x="116" y="10"/>
                      <a:pt x="116" y="11"/>
                    </a:cubicBezTo>
                    <a:cubicBezTo>
                      <a:pt x="116" y="11"/>
                      <a:pt x="116" y="12"/>
                      <a:pt x="116" y="12"/>
                    </a:cubicBezTo>
                    <a:cubicBezTo>
                      <a:pt x="119" y="14"/>
                      <a:pt x="119" y="17"/>
                      <a:pt x="119" y="18"/>
                    </a:cubicBezTo>
                    <a:cubicBezTo>
                      <a:pt x="119" y="19"/>
                      <a:pt x="119" y="19"/>
                      <a:pt x="119" y="20"/>
                    </a:cubicBezTo>
                    <a:cubicBezTo>
                      <a:pt x="119" y="23"/>
                      <a:pt x="117" y="25"/>
                      <a:pt x="116" y="27"/>
                    </a:cubicBezTo>
                    <a:cubicBezTo>
                      <a:pt x="115" y="28"/>
                      <a:pt x="114" y="29"/>
                      <a:pt x="113" y="29"/>
                    </a:cubicBezTo>
                    <a:cubicBezTo>
                      <a:pt x="113" y="30"/>
                      <a:pt x="113" y="31"/>
                      <a:pt x="113" y="33"/>
                    </a:cubicBezTo>
                    <a:cubicBezTo>
                      <a:pt x="113" y="34"/>
                      <a:pt x="113" y="36"/>
                      <a:pt x="113" y="38"/>
                    </a:cubicBezTo>
                    <a:cubicBezTo>
                      <a:pt x="112" y="39"/>
                      <a:pt x="111" y="40"/>
                      <a:pt x="108" y="40"/>
                    </a:cubicBezTo>
                    <a:cubicBezTo>
                      <a:pt x="107" y="40"/>
                      <a:pt x="104" y="40"/>
                      <a:pt x="102" y="39"/>
                    </a:cubicBezTo>
                    <a:cubicBezTo>
                      <a:pt x="102" y="39"/>
                      <a:pt x="101" y="39"/>
                      <a:pt x="101" y="39"/>
                    </a:cubicBezTo>
                    <a:cubicBezTo>
                      <a:pt x="101" y="39"/>
                      <a:pt x="101" y="40"/>
                      <a:pt x="101" y="40"/>
                    </a:cubicBezTo>
                    <a:cubicBezTo>
                      <a:pt x="102" y="41"/>
                      <a:pt x="103" y="43"/>
                      <a:pt x="104" y="44"/>
                    </a:cubicBezTo>
                    <a:cubicBezTo>
                      <a:pt x="104" y="45"/>
                      <a:pt x="104" y="46"/>
                      <a:pt x="103" y="47"/>
                    </a:cubicBezTo>
                    <a:cubicBezTo>
                      <a:pt x="101" y="49"/>
                      <a:pt x="98" y="51"/>
                      <a:pt x="94" y="51"/>
                    </a:cubicBezTo>
                    <a:cubicBezTo>
                      <a:pt x="93" y="51"/>
                      <a:pt x="93" y="53"/>
                      <a:pt x="93" y="58"/>
                    </a:cubicBezTo>
                    <a:cubicBezTo>
                      <a:pt x="92" y="59"/>
                      <a:pt x="92" y="60"/>
                      <a:pt x="92" y="61"/>
                    </a:cubicBezTo>
                    <a:cubicBezTo>
                      <a:pt x="92" y="70"/>
                      <a:pt x="85" y="71"/>
                      <a:pt x="83" y="67"/>
                    </a:cubicBezTo>
                    <a:cubicBezTo>
                      <a:pt x="83" y="67"/>
                      <a:pt x="83" y="67"/>
                      <a:pt x="83" y="67"/>
                    </a:cubicBezTo>
                    <a:cubicBezTo>
                      <a:pt x="80" y="67"/>
                      <a:pt x="76" y="69"/>
                      <a:pt x="75" y="70"/>
                    </a:cubicBezTo>
                    <a:cubicBezTo>
                      <a:pt x="75" y="72"/>
                      <a:pt x="74" y="74"/>
                      <a:pt x="70" y="74"/>
                    </a:cubicBezTo>
                    <a:cubicBezTo>
                      <a:pt x="69" y="74"/>
                      <a:pt x="68" y="74"/>
                      <a:pt x="66" y="74"/>
                    </a:cubicBezTo>
                    <a:cubicBezTo>
                      <a:pt x="65" y="74"/>
                      <a:pt x="65" y="74"/>
                      <a:pt x="65" y="74"/>
                    </a:cubicBezTo>
                    <a:cubicBezTo>
                      <a:pt x="65" y="74"/>
                      <a:pt x="65" y="74"/>
                      <a:pt x="65" y="74"/>
                    </a:cubicBezTo>
                    <a:cubicBezTo>
                      <a:pt x="62" y="74"/>
                      <a:pt x="59" y="77"/>
                      <a:pt x="58" y="78"/>
                    </a:cubicBezTo>
                    <a:cubicBezTo>
                      <a:pt x="58" y="78"/>
                      <a:pt x="59" y="80"/>
                      <a:pt x="59" y="82"/>
                    </a:cubicBezTo>
                    <a:cubicBezTo>
                      <a:pt x="60" y="86"/>
                      <a:pt x="60" y="88"/>
                      <a:pt x="59" y="89"/>
                    </a:cubicBezTo>
                    <a:cubicBezTo>
                      <a:pt x="58" y="93"/>
                      <a:pt x="21" y="96"/>
                      <a:pt x="15" y="96"/>
                    </a:cubicBezTo>
                    <a:cubicBezTo>
                      <a:pt x="14" y="96"/>
                      <a:pt x="13" y="96"/>
                      <a:pt x="12" y="96"/>
                    </a:cubicBezTo>
                    <a:cubicBezTo>
                      <a:pt x="10" y="96"/>
                      <a:pt x="8" y="96"/>
                      <a:pt x="7" y="95"/>
                    </a:cubicBezTo>
                    <a:cubicBezTo>
                      <a:pt x="6" y="95"/>
                      <a:pt x="6" y="95"/>
                      <a:pt x="5" y="95"/>
                    </a:cubicBezTo>
                    <a:cubicBezTo>
                      <a:pt x="4" y="95"/>
                      <a:pt x="2" y="95"/>
                      <a:pt x="1" y="95"/>
                    </a:cubicBezTo>
                    <a:cubicBezTo>
                      <a:pt x="1" y="95"/>
                      <a:pt x="0" y="95"/>
                      <a:pt x="0" y="95"/>
                    </a:cubicBezTo>
                    <a:cubicBezTo>
                      <a:pt x="0" y="95"/>
                      <a:pt x="1" y="96"/>
                      <a:pt x="1" y="96"/>
                    </a:cubicBezTo>
                    <a:cubicBezTo>
                      <a:pt x="1" y="96"/>
                      <a:pt x="1" y="97"/>
                      <a:pt x="2" y="97"/>
                    </a:cubicBezTo>
                    <a:cubicBezTo>
                      <a:pt x="2" y="97"/>
                      <a:pt x="2" y="97"/>
                      <a:pt x="2" y="98"/>
                    </a:cubicBezTo>
                    <a:cubicBezTo>
                      <a:pt x="2" y="98"/>
                      <a:pt x="2" y="98"/>
                      <a:pt x="2" y="99"/>
                    </a:cubicBezTo>
                    <a:cubicBezTo>
                      <a:pt x="4" y="101"/>
                      <a:pt x="6" y="103"/>
                      <a:pt x="9" y="104"/>
                    </a:cubicBezTo>
                    <a:cubicBezTo>
                      <a:pt x="10" y="105"/>
                      <a:pt x="11" y="106"/>
                      <a:pt x="12" y="106"/>
                    </a:cubicBezTo>
                    <a:cubicBezTo>
                      <a:pt x="17" y="108"/>
                      <a:pt x="17" y="113"/>
                      <a:pt x="17" y="116"/>
                    </a:cubicBezTo>
                    <a:cubicBezTo>
                      <a:pt x="18" y="117"/>
                      <a:pt x="18" y="118"/>
                      <a:pt x="18" y="119"/>
                    </a:cubicBezTo>
                    <a:cubicBezTo>
                      <a:pt x="21" y="120"/>
                      <a:pt x="23" y="125"/>
                      <a:pt x="23" y="128"/>
                    </a:cubicBezTo>
                    <a:cubicBezTo>
                      <a:pt x="23" y="128"/>
                      <a:pt x="23" y="129"/>
                      <a:pt x="23" y="129"/>
                    </a:cubicBezTo>
                    <a:cubicBezTo>
                      <a:pt x="22" y="130"/>
                      <a:pt x="21" y="131"/>
                      <a:pt x="20" y="131"/>
                    </a:cubicBezTo>
                    <a:cubicBezTo>
                      <a:pt x="17" y="131"/>
                      <a:pt x="15" y="132"/>
                      <a:pt x="13" y="133"/>
                    </a:cubicBezTo>
                    <a:cubicBezTo>
                      <a:pt x="12" y="133"/>
                      <a:pt x="11" y="134"/>
                      <a:pt x="10" y="134"/>
                    </a:cubicBezTo>
                    <a:cubicBezTo>
                      <a:pt x="8" y="135"/>
                      <a:pt x="4" y="139"/>
                      <a:pt x="4" y="144"/>
                    </a:cubicBezTo>
                    <a:cubicBezTo>
                      <a:pt x="4" y="144"/>
                      <a:pt x="4" y="144"/>
                      <a:pt x="4" y="145"/>
                    </a:cubicBezTo>
                    <a:cubicBezTo>
                      <a:pt x="5" y="145"/>
                      <a:pt x="6" y="145"/>
                      <a:pt x="7" y="145"/>
                    </a:cubicBezTo>
                    <a:cubicBezTo>
                      <a:pt x="17" y="145"/>
                      <a:pt x="22" y="144"/>
                      <a:pt x="22" y="144"/>
                    </a:cubicBezTo>
                    <a:cubicBezTo>
                      <a:pt x="24" y="141"/>
                      <a:pt x="30" y="140"/>
                      <a:pt x="33" y="142"/>
                    </a:cubicBezTo>
                    <a:cubicBezTo>
                      <a:pt x="34" y="143"/>
                      <a:pt x="37" y="143"/>
                      <a:pt x="41" y="143"/>
                    </a:cubicBezTo>
                    <a:cubicBezTo>
                      <a:pt x="45" y="143"/>
                      <a:pt x="48" y="143"/>
                      <a:pt x="49" y="142"/>
                    </a:cubicBezTo>
                    <a:cubicBezTo>
                      <a:pt x="51" y="141"/>
                      <a:pt x="53" y="140"/>
                      <a:pt x="55" y="140"/>
                    </a:cubicBezTo>
                    <a:cubicBezTo>
                      <a:pt x="59" y="140"/>
                      <a:pt x="61" y="143"/>
                      <a:pt x="61" y="146"/>
                    </a:cubicBezTo>
                    <a:cubicBezTo>
                      <a:pt x="61" y="147"/>
                      <a:pt x="62" y="148"/>
                      <a:pt x="64" y="149"/>
                    </a:cubicBezTo>
                    <a:cubicBezTo>
                      <a:pt x="65" y="150"/>
                      <a:pt x="65" y="150"/>
                      <a:pt x="66" y="151"/>
                    </a:cubicBezTo>
                    <a:cubicBezTo>
                      <a:pt x="68" y="153"/>
                      <a:pt x="68" y="155"/>
                      <a:pt x="68" y="156"/>
                    </a:cubicBezTo>
                    <a:cubicBezTo>
                      <a:pt x="68" y="157"/>
                      <a:pt x="68" y="158"/>
                      <a:pt x="69" y="159"/>
                    </a:cubicBezTo>
                    <a:cubicBezTo>
                      <a:pt x="69" y="160"/>
                      <a:pt x="70" y="160"/>
                      <a:pt x="72" y="161"/>
                    </a:cubicBezTo>
                    <a:cubicBezTo>
                      <a:pt x="74" y="161"/>
                      <a:pt x="76" y="162"/>
                      <a:pt x="78" y="163"/>
                    </a:cubicBezTo>
                    <a:cubicBezTo>
                      <a:pt x="78" y="163"/>
                      <a:pt x="78" y="163"/>
                      <a:pt x="78" y="163"/>
                    </a:cubicBezTo>
                    <a:cubicBezTo>
                      <a:pt x="78" y="163"/>
                      <a:pt x="78" y="163"/>
                      <a:pt x="78" y="163"/>
                    </a:cubicBezTo>
                    <a:cubicBezTo>
                      <a:pt x="79" y="162"/>
                      <a:pt x="79" y="162"/>
                      <a:pt x="79" y="161"/>
                    </a:cubicBezTo>
                    <a:cubicBezTo>
                      <a:pt x="81" y="158"/>
                      <a:pt x="83" y="154"/>
                      <a:pt x="90" y="156"/>
                    </a:cubicBezTo>
                    <a:cubicBezTo>
                      <a:pt x="91" y="156"/>
                      <a:pt x="93" y="156"/>
                      <a:pt x="93" y="156"/>
                    </a:cubicBezTo>
                    <a:cubicBezTo>
                      <a:pt x="94" y="156"/>
                      <a:pt x="95" y="156"/>
                      <a:pt x="96" y="155"/>
                    </a:cubicBezTo>
                    <a:cubicBezTo>
                      <a:pt x="97" y="155"/>
                      <a:pt x="98" y="155"/>
                      <a:pt x="99" y="155"/>
                    </a:cubicBezTo>
                    <a:cubicBezTo>
                      <a:pt x="100" y="155"/>
                      <a:pt x="100" y="155"/>
                      <a:pt x="101" y="155"/>
                    </a:cubicBezTo>
                    <a:cubicBezTo>
                      <a:pt x="104" y="156"/>
                      <a:pt x="106" y="156"/>
                      <a:pt x="107" y="154"/>
                    </a:cubicBezTo>
                    <a:cubicBezTo>
                      <a:pt x="108" y="153"/>
                      <a:pt x="106" y="149"/>
                      <a:pt x="103" y="146"/>
                    </a:cubicBezTo>
                    <a:cubicBezTo>
                      <a:pt x="101" y="144"/>
                      <a:pt x="97" y="138"/>
                      <a:pt x="98" y="133"/>
                    </a:cubicBezTo>
                    <a:cubicBezTo>
                      <a:pt x="98" y="132"/>
                      <a:pt x="97" y="131"/>
                      <a:pt x="95" y="130"/>
                    </a:cubicBezTo>
                    <a:cubicBezTo>
                      <a:pt x="93" y="129"/>
                      <a:pt x="91" y="128"/>
                      <a:pt x="91" y="125"/>
                    </a:cubicBezTo>
                    <a:cubicBezTo>
                      <a:pt x="91" y="122"/>
                      <a:pt x="95" y="117"/>
                      <a:pt x="99" y="114"/>
                    </a:cubicBezTo>
                    <a:cubicBezTo>
                      <a:pt x="99" y="113"/>
                      <a:pt x="99" y="113"/>
                      <a:pt x="100" y="113"/>
                    </a:cubicBezTo>
                    <a:cubicBezTo>
                      <a:pt x="100" y="113"/>
                      <a:pt x="101" y="112"/>
                      <a:pt x="102" y="112"/>
                    </a:cubicBezTo>
                    <a:cubicBezTo>
                      <a:pt x="103" y="112"/>
                      <a:pt x="104" y="113"/>
                      <a:pt x="105" y="113"/>
                    </a:cubicBezTo>
                    <a:cubicBezTo>
                      <a:pt x="106" y="114"/>
                      <a:pt x="107" y="114"/>
                      <a:pt x="108" y="114"/>
                    </a:cubicBezTo>
                    <a:cubicBezTo>
                      <a:pt x="108" y="113"/>
                      <a:pt x="109" y="112"/>
                      <a:pt x="111" y="112"/>
                    </a:cubicBezTo>
                    <a:cubicBezTo>
                      <a:pt x="111" y="112"/>
                      <a:pt x="111" y="112"/>
                      <a:pt x="111" y="112"/>
                    </a:cubicBezTo>
                    <a:cubicBezTo>
                      <a:pt x="111" y="112"/>
                      <a:pt x="112" y="112"/>
                      <a:pt x="112" y="112"/>
                    </a:cubicBezTo>
                    <a:cubicBezTo>
                      <a:pt x="114" y="112"/>
                      <a:pt x="115" y="112"/>
                      <a:pt x="116" y="113"/>
                    </a:cubicBezTo>
                    <a:cubicBezTo>
                      <a:pt x="117" y="113"/>
                      <a:pt x="117" y="113"/>
                      <a:pt x="117" y="113"/>
                    </a:cubicBezTo>
                    <a:cubicBezTo>
                      <a:pt x="118" y="113"/>
                      <a:pt x="121" y="109"/>
                      <a:pt x="121" y="106"/>
                    </a:cubicBezTo>
                    <a:cubicBezTo>
                      <a:pt x="122" y="102"/>
                      <a:pt x="126" y="101"/>
                      <a:pt x="129" y="100"/>
                    </a:cubicBezTo>
                    <a:cubicBezTo>
                      <a:pt x="130" y="100"/>
                      <a:pt x="131" y="99"/>
                      <a:pt x="131" y="99"/>
                    </a:cubicBezTo>
                    <a:cubicBezTo>
                      <a:pt x="132" y="98"/>
                      <a:pt x="133" y="94"/>
                      <a:pt x="134" y="92"/>
                    </a:cubicBezTo>
                    <a:cubicBezTo>
                      <a:pt x="134" y="90"/>
                      <a:pt x="135" y="88"/>
                      <a:pt x="135" y="88"/>
                    </a:cubicBezTo>
                    <a:cubicBezTo>
                      <a:pt x="136" y="86"/>
                      <a:pt x="138" y="86"/>
                      <a:pt x="139" y="86"/>
                    </a:cubicBezTo>
                    <a:cubicBezTo>
                      <a:pt x="141" y="85"/>
                      <a:pt x="142" y="85"/>
                      <a:pt x="142" y="83"/>
                    </a:cubicBezTo>
                    <a:cubicBezTo>
                      <a:pt x="142" y="76"/>
                      <a:pt x="147" y="75"/>
                      <a:pt x="149" y="75"/>
                    </a:cubicBezTo>
                    <a:cubicBezTo>
                      <a:pt x="149" y="75"/>
                      <a:pt x="149" y="73"/>
                      <a:pt x="149" y="72"/>
                    </a:cubicBezTo>
                    <a:cubicBezTo>
                      <a:pt x="149" y="70"/>
                      <a:pt x="149" y="69"/>
                      <a:pt x="149" y="68"/>
                    </a:cubicBezTo>
                    <a:cubicBezTo>
                      <a:pt x="150" y="65"/>
                      <a:pt x="151" y="61"/>
                      <a:pt x="154" y="59"/>
                    </a:cubicBezTo>
                    <a:cubicBezTo>
                      <a:pt x="155" y="59"/>
                      <a:pt x="155" y="59"/>
                      <a:pt x="156" y="58"/>
                    </a:cubicBezTo>
                    <a:cubicBezTo>
                      <a:pt x="155" y="58"/>
                      <a:pt x="154" y="57"/>
                      <a:pt x="152" y="57"/>
                    </a:cubicBezTo>
                    <a:cubicBezTo>
                      <a:pt x="152" y="57"/>
                      <a:pt x="152" y="57"/>
                      <a:pt x="151" y="57"/>
                    </a:cubicBezTo>
                    <a:cubicBezTo>
                      <a:pt x="147" y="57"/>
                      <a:pt x="144" y="49"/>
                      <a:pt x="143" y="45"/>
                    </a:cubicBezTo>
                    <a:cubicBezTo>
                      <a:pt x="143" y="45"/>
                      <a:pt x="143" y="45"/>
                      <a:pt x="143" y="45"/>
                    </a:cubicBezTo>
                    <a:cubicBezTo>
                      <a:pt x="143" y="44"/>
                      <a:pt x="143" y="44"/>
                      <a:pt x="143" y="44"/>
                    </a:cubicBezTo>
                    <a:cubicBezTo>
                      <a:pt x="143" y="41"/>
                      <a:pt x="143" y="36"/>
                      <a:pt x="142" y="35"/>
                    </a:cubicBezTo>
                    <a:cubicBezTo>
                      <a:pt x="141" y="35"/>
                      <a:pt x="140" y="33"/>
                      <a:pt x="141" y="31"/>
                    </a:cubicBezTo>
                    <a:cubicBezTo>
                      <a:pt x="142" y="28"/>
                      <a:pt x="145" y="26"/>
                      <a:pt x="149" y="26"/>
                    </a:cubicBezTo>
                    <a:cubicBezTo>
                      <a:pt x="152" y="26"/>
                      <a:pt x="154" y="27"/>
                      <a:pt x="157" y="28"/>
                    </a:cubicBezTo>
                    <a:cubicBezTo>
                      <a:pt x="160" y="28"/>
                      <a:pt x="162" y="29"/>
                      <a:pt x="164" y="29"/>
                    </a:cubicBezTo>
                    <a:cubicBezTo>
                      <a:pt x="165" y="29"/>
                      <a:pt x="165" y="29"/>
                      <a:pt x="165" y="29"/>
                    </a:cubicBezTo>
                    <a:cubicBezTo>
                      <a:pt x="167" y="27"/>
                      <a:pt x="171" y="26"/>
                      <a:pt x="174" y="25"/>
                    </a:cubicBezTo>
                    <a:cubicBezTo>
                      <a:pt x="175" y="25"/>
                      <a:pt x="176" y="25"/>
                      <a:pt x="176" y="24"/>
                    </a:cubicBezTo>
                    <a:cubicBezTo>
                      <a:pt x="177" y="24"/>
                      <a:pt x="177" y="23"/>
                      <a:pt x="179" y="20"/>
                    </a:cubicBezTo>
                    <a:cubicBezTo>
                      <a:pt x="179" y="20"/>
                      <a:pt x="179" y="20"/>
                      <a:pt x="17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 name="Group 1186"/>
            <p:cNvGrpSpPr>
              <a:grpSpLocks noChangeAspect="1"/>
            </p:cNvGrpSpPr>
            <p:nvPr/>
          </p:nvGrpSpPr>
          <p:grpSpPr bwMode="auto">
            <a:xfrm>
              <a:off x="5703405" y="3006362"/>
              <a:ext cx="1089020" cy="963989"/>
              <a:chOff x="2433" y="2872"/>
              <a:chExt cx="586" cy="536"/>
            </a:xfrm>
            <a:grpFill/>
          </p:grpSpPr>
          <p:sp>
            <p:nvSpPr>
              <p:cNvPr id="105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1229"/>
            <p:cNvGrpSpPr>
              <a:grpSpLocks noChangeAspect="1"/>
            </p:cNvGrpSpPr>
            <p:nvPr/>
          </p:nvGrpSpPr>
          <p:grpSpPr bwMode="auto">
            <a:xfrm>
              <a:off x="5567520" y="3944828"/>
              <a:ext cx="1354771" cy="1467565"/>
              <a:chOff x="1483" y="2550"/>
              <a:chExt cx="729" cy="816"/>
            </a:xfrm>
            <a:grpFill/>
          </p:grpSpPr>
          <p:grpSp>
            <p:nvGrpSpPr>
              <p:cNvPr id="427" name="Group 1430"/>
              <p:cNvGrpSpPr>
                <a:grpSpLocks/>
              </p:cNvGrpSpPr>
              <p:nvPr/>
            </p:nvGrpSpPr>
            <p:grpSpPr bwMode="auto">
              <a:xfrm>
                <a:off x="1483" y="2550"/>
                <a:ext cx="729" cy="816"/>
                <a:chOff x="1483" y="2550"/>
                <a:chExt cx="729" cy="816"/>
              </a:xfrm>
              <a:grpFill/>
            </p:grpSpPr>
            <p:sp>
              <p:nvSpPr>
                <p:cNvPr id="851"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2"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3"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4"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5"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6"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7"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8"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9"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0"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1"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2"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3"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4"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5"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6"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7"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8"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9"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0"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1"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2"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3"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4"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5"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6"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7"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8"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9"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0"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1"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2"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3"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4"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5"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6"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7"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8"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9"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0"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1"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2"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3"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4"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5"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6"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7"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8"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9"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0"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1"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2"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3"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4"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5"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6"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7"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8"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9"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0"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1"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2"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3"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4"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5"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6"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7"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8"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9"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0"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1"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2"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3"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4"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5"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6"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7"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8"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9"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0"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1"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2"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3"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4"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5"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6"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7"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8"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9"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0"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1"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2"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3"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4"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5"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6"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7"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8"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9"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0"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1"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2"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3"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4"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5"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6"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7"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8"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9"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0"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1"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2"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3"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4"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5"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6"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7"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8"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9"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0"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1"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2"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3"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4"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5"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6"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7"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8"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9"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0"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1"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2"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3"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4"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5"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6"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7"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8"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9"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0"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1"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2"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3"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4"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5"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6"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7"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8"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9"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0"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1"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2"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3"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4"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5"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6"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7"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8"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9"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0"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1"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2"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3"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4"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5"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6"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7"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8"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9"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0"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1"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2"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3"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4"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5"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6"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7"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8"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9"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0"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1"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2"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3"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4"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5"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6"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7"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8"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9"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0"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1"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2"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3"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4"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5"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6"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7"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8"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9"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0"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8" name="Group 1631"/>
              <p:cNvGrpSpPr>
                <a:grpSpLocks/>
              </p:cNvGrpSpPr>
              <p:nvPr/>
            </p:nvGrpSpPr>
            <p:grpSpPr bwMode="auto">
              <a:xfrm>
                <a:off x="1486" y="2617"/>
                <a:ext cx="558" cy="408"/>
                <a:chOff x="1486" y="2617"/>
                <a:chExt cx="558" cy="408"/>
              </a:xfrm>
              <a:grpFill/>
            </p:grpSpPr>
            <p:sp>
              <p:nvSpPr>
                <p:cNvPr id="651"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6"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7"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0"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1"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2"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3"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4"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5"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6"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7"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8"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9"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0"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1"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2"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3"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4"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5"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6"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7"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8"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9"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0"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3"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4"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7"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8"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9"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0"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1"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2"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3"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4"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5"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6"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7"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8"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9"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0"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1"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2"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3"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4"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5"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6"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7"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8"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9"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0"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1"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2"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3"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4"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5"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6"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7"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8"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9"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0"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1"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2"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3"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4"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5"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6"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7"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8"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9"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0"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1"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2"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3"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4"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5"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6"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7"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8"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9"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0"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1"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2"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3"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4"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5"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6"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7"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8"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9"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0"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1"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2"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3"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4"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5"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6"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7"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8"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9"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0"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1"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2"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3"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4"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5"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6"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7"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8"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9"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0"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1"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2"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3"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4"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5"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6"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7"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8"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9"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0"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1"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2"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3"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4"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5"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6"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7"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8"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9"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0"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1"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2"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3"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4"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5"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6"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7"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8"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9"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0"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1"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2"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3"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4"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5"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6"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7"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8"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9"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0"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1"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2"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3"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4"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5"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6"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7"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8"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9"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0"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1"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2"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3"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4"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5"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6"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7"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8"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9"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0"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9" name="Group 1832"/>
              <p:cNvGrpSpPr>
                <a:grpSpLocks/>
              </p:cNvGrpSpPr>
              <p:nvPr/>
            </p:nvGrpSpPr>
            <p:grpSpPr bwMode="auto">
              <a:xfrm>
                <a:off x="1791" y="2634"/>
                <a:ext cx="411" cy="636"/>
                <a:chOff x="1791" y="2634"/>
                <a:chExt cx="411" cy="636"/>
              </a:xfrm>
              <a:grpFill/>
            </p:grpSpPr>
            <p:sp>
              <p:nvSpPr>
                <p:cNvPr id="451"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2"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6"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7"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30"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1856"/>
            <p:cNvGrpSpPr>
              <a:grpSpLocks noChangeAspect="1"/>
            </p:cNvGrpSpPr>
            <p:nvPr/>
          </p:nvGrpSpPr>
          <p:grpSpPr bwMode="auto">
            <a:xfrm>
              <a:off x="4201838" y="4108149"/>
              <a:ext cx="942206" cy="1460371"/>
              <a:chOff x="1928" y="1721"/>
              <a:chExt cx="507" cy="812"/>
            </a:xfrm>
            <a:grpFill/>
          </p:grpSpPr>
          <p:grpSp>
            <p:nvGrpSpPr>
              <p:cNvPr id="178" name="Group 2057"/>
              <p:cNvGrpSpPr>
                <a:grpSpLocks/>
              </p:cNvGrpSpPr>
              <p:nvPr/>
            </p:nvGrpSpPr>
            <p:grpSpPr bwMode="auto">
              <a:xfrm>
                <a:off x="1928" y="1721"/>
                <a:ext cx="507" cy="812"/>
                <a:chOff x="1928" y="1721"/>
                <a:chExt cx="507" cy="812"/>
              </a:xfrm>
              <a:grpFill/>
            </p:grpSpPr>
            <p:sp>
              <p:nvSpPr>
                <p:cNvPr id="227" name="Freeform 1857"/>
                <p:cNvSpPr>
                  <a:spLocks/>
                </p:cNvSpPr>
                <p:nvPr/>
              </p:nvSpPr>
              <p:spPr bwMode="auto">
                <a:xfrm>
                  <a:off x="2010" y="1800"/>
                  <a:ext cx="425" cy="434"/>
                </a:xfrm>
                <a:custGeom>
                  <a:avLst/>
                  <a:gdLst>
                    <a:gd name="T0" fmla="*/ 216 w 444"/>
                    <a:gd name="T1" fmla="*/ 30 h 453"/>
                    <a:gd name="T2" fmla="*/ 200 w 444"/>
                    <a:gd name="T3" fmla="*/ 39 h 453"/>
                    <a:gd name="T4" fmla="*/ 195 w 444"/>
                    <a:gd name="T5" fmla="*/ 38 h 453"/>
                    <a:gd name="T6" fmla="*/ 178 w 444"/>
                    <a:gd name="T7" fmla="*/ 43 h 453"/>
                    <a:gd name="T8" fmla="*/ 160 w 444"/>
                    <a:gd name="T9" fmla="*/ 13 h 453"/>
                    <a:gd name="T10" fmla="*/ 153 w 444"/>
                    <a:gd name="T11" fmla="*/ 1 h 453"/>
                    <a:gd name="T12" fmla="*/ 151 w 444"/>
                    <a:gd name="T13" fmla="*/ 5 h 453"/>
                    <a:gd name="T14" fmla="*/ 119 w 444"/>
                    <a:gd name="T15" fmla="*/ 15 h 453"/>
                    <a:gd name="T16" fmla="*/ 113 w 444"/>
                    <a:gd name="T17" fmla="*/ 28 h 453"/>
                    <a:gd name="T18" fmla="*/ 103 w 444"/>
                    <a:gd name="T19" fmla="*/ 45 h 453"/>
                    <a:gd name="T20" fmla="*/ 88 w 444"/>
                    <a:gd name="T21" fmla="*/ 51 h 453"/>
                    <a:gd name="T22" fmla="*/ 82 w 444"/>
                    <a:gd name="T23" fmla="*/ 50 h 453"/>
                    <a:gd name="T24" fmla="*/ 72 w 444"/>
                    <a:gd name="T25" fmla="*/ 38 h 453"/>
                    <a:gd name="T26" fmla="*/ 53 w 444"/>
                    <a:gd name="T27" fmla="*/ 40 h 453"/>
                    <a:gd name="T28" fmla="*/ 45 w 444"/>
                    <a:gd name="T29" fmla="*/ 54 h 453"/>
                    <a:gd name="T30" fmla="*/ 46 w 444"/>
                    <a:gd name="T31" fmla="*/ 107 h 453"/>
                    <a:gd name="T32" fmla="*/ 35 w 444"/>
                    <a:gd name="T33" fmla="*/ 107 h 453"/>
                    <a:gd name="T34" fmla="*/ 8 w 444"/>
                    <a:gd name="T35" fmla="*/ 128 h 453"/>
                    <a:gd name="T36" fmla="*/ 4 w 444"/>
                    <a:gd name="T37" fmla="*/ 150 h 453"/>
                    <a:gd name="T38" fmla="*/ 18 w 444"/>
                    <a:gd name="T39" fmla="*/ 170 h 453"/>
                    <a:gd name="T40" fmla="*/ 38 w 444"/>
                    <a:gd name="T41" fmla="*/ 182 h 453"/>
                    <a:gd name="T42" fmla="*/ 50 w 444"/>
                    <a:gd name="T43" fmla="*/ 181 h 453"/>
                    <a:gd name="T44" fmla="*/ 71 w 444"/>
                    <a:gd name="T45" fmla="*/ 175 h 453"/>
                    <a:gd name="T46" fmla="*/ 98 w 444"/>
                    <a:gd name="T47" fmla="*/ 172 h 453"/>
                    <a:gd name="T48" fmla="*/ 121 w 444"/>
                    <a:gd name="T49" fmla="*/ 201 h 453"/>
                    <a:gd name="T50" fmla="*/ 142 w 444"/>
                    <a:gd name="T51" fmla="*/ 211 h 453"/>
                    <a:gd name="T52" fmla="*/ 155 w 444"/>
                    <a:gd name="T53" fmla="*/ 234 h 453"/>
                    <a:gd name="T54" fmla="*/ 184 w 444"/>
                    <a:gd name="T55" fmla="*/ 271 h 453"/>
                    <a:gd name="T56" fmla="*/ 182 w 444"/>
                    <a:gd name="T57" fmla="*/ 283 h 453"/>
                    <a:gd name="T58" fmla="*/ 182 w 444"/>
                    <a:gd name="T59" fmla="*/ 286 h 453"/>
                    <a:gd name="T60" fmla="*/ 182 w 444"/>
                    <a:gd name="T61" fmla="*/ 310 h 453"/>
                    <a:gd name="T62" fmla="*/ 210 w 444"/>
                    <a:gd name="T63" fmla="*/ 334 h 453"/>
                    <a:gd name="T64" fmla="*/ 220 w 444"/>
                    <a:gd name="T65" fmla="*/ 352 h 453"/>
                    <a:gd name="T66" fmla="*/ 193 w 444"/>
                    <a:gd name="T67" fmla="*/ 406 h 453"/>
                    <a:gd name="T68" fmla="*/ 191 w 444"/>
                    <a:gd name="T69" fmla="*/ 409 h 453"/>
                    <a:gd name="T70" fmla="*/ 223 w 444"/>
                    <a:gd name="T71" fmla="*/ 430 h 453"/>
                    <a:gd name="T72" fmla="*/ 230 w 444"/>
                    <a:gd name="T73" fmla="*/ 448 h 453"/>
                    <a:gd name="T74" fmla="*/ 242 w 444"/>
                    <a:gd name="T75" fmla="*/ 437 h 453"/>
                    <a:gd name="T76" fmla="*/ 268 w 444"/>
                    <a:gd name="T77" fmla="*/ 407 h 453"/>
                    <a:gd name="T78" fmla="*/ 290 w 444"/>
                    <a:gd name="T79" fmla="*/ 349 h 453"/>
                    <a:gd name="T80" fmla="*/ 338 w 444"/>
                    <a:gd name="T81" fmla="*/ 320 h 453"/>
                    <a:gd name="T82" fmla="*/ 377 w 444"/>
                    <a:gd name="T83" fmla="*/ 296 h 453"/>
                    <a:gd name="T84" fmla="*/ 391 w 444"/>
                    <a:gd name="T85" fmla="*/ 262 h 453"/>
                    <a:gd name="T86" fmla="*/ 397 w 444"/>
                    <a:gd name="T87" fmla="*/ 206 h 453"/>
                    <a:gd name="T88" fmla="*/ 414 w 444"/>
                    <a:gd name="T89" fmla="*/ 185 h 453"/>
                    <a:gd name="T90" fmla="*/ 432 w 444"/>
                    <a:gd name="T91" fmla="*/ 118 h 453"/>
                    <a:gd name="T92" fmla="*/ 353 w 444"/>
                    <a:gd name="T93" fmla="*/ 90 h 453"/>
                    <a:gd name="T94" fmla="*/ 308 w 444"/>
                    <a:gd name="T95" fmla="*/ 68 h 453"/>
                    <a:gd name="T96" fmla="*/ 279 w 444"/>
                    <a:gd name="T97" fmla="*/ 83 h 453"/>
                    <a:gd name="T98" fmla="*/ 260 w 444"/>
                    <a:gd name="T99" fmla="*/ 69 h 453"/>
                    <a:gd name="T100" fmla="*/ 262 w 444"/>
                    <a:gd name="T101" fmla="*/ 33 h 453"/>
                    <a:gd name="T102" fmla="*/ 251 w 444"/>
                    <a:gd name="T103" fmla="*/ 17 h 453"/>
                    <a:gd name="T104" fmla="*/ 246 w 444"/>
                    <a:gd name="T105" fmla="*/ 25 h 453"/>
                    <a:gd name="T106" fmla="*/ 228 w 444"/>
                    <a:gd name="T107" fmla="*/ 36 h 453"/>
                    <a:gd name="T108" fmla="*/ 222 w 444"/>
                    <a:gd name="T109" fmla="*/ 3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4" h="453">
                      <a:moveTo>
                        <a:pt x="220" y="34"/>
                      </a:moveTo>
                      <a:cubicBezTo>
                        <a:pt x="218" y="33"/>
                        <a:pt x="218" y="33"/>
                        <a:pt x="218" y="33"/>
                      </a:cubicBezTo>
                      <a:cubicBezTo>
                        <a:pt x="218" y="32"/>
                        <a:pt x="218" y="32"/>
                        <a:pt x="218" y="32"/>
                      </a:cubicBezTo>
                      <a:cubicBezTo>
                        <a:pt x="217" y="31"/>
                        <a:pt x="217" y="31"/>
                        <a:pt x="217" y="31"/>
                      </a:cubicBezTo>
                      <a:cubicBezTo>
                        <a:pt x="217" y="31"/>
                        <a:pt x="217" y="31"/>
                        <a:pt x="217" y="31"/>
                      </a:cubicBezTo>
                      <a:cubicBezTo>
                        <a:pt x="217" y="31"/>
                        <a:pt x="217" y="31"/>
                        <a:pt x="217" y="31"/>
                      </a:cubicBezTo>
                      <a:cubicBezTo>
                        <a:pt x="217" y="31"/>
                        <a:pt x="217" y="31"/>
                        <a:pt x="216" y="30"/>
                      </a:cubicBezTo>
                      <a:cubicBezTo>
                        <a:pt x="216" y="30"/>
                        <a:pt x="216" y="30"/>
                        <a:pt x="216" y="30"/>
                      </a:cubicBezTo>
                      <a:cubicBezTo>
                        <a:pt x="215" y="30"/>
                        <a:pt x="213" y="31"/>
                        <a:pt x="212" y="31"/>
                      </a:cubicBezTo>
                      <a:cubicBezTo>
                        <a:pt x="210" y="31"/>
                        <a:pt x="208" y="31"/>
                        <a:pt x="206" y="31"/>
                      </a:cubicBezTo>
                      <a:cubicBezTo>
                        <a:pt x="206" y="31"/>
                        <a:pt x="206" y="31"/>
                        <a:pt x="206" y="31"/>
                      </a:cubicBezTo>
                      <a:cubicBezTo>
                        <a:pt x="205" y="32"/>
                        <a:pt x="205" y="32"/>
                        <a:pt x="205" y="33"/>
                      </a:cubicBezTo>
                      <a:cubicBezTo>
                        <a:pt x="205" y="35"/>
                        <a:pt x="205" y="37"/>
                        <a:pt x="202" y="38"/>
                      </a:cubicBezTo>
                      <a:cubicBezTo>
                        <a:pt x="202" y="39"/>
                        <a:pt x="201" y="39"/>
                        <a:pt x="200" y="39"/>
                      </a:cubicBezTo>
                      <a:cubicBezTo>
                        <a:pt x="200" y="39"/>
                        <a:pt x="200" y="39"/>
                        <a:pt x="200" y="39"/>
                      </a:cubicBezTo>
                      <a:cubicBezTo>
                        <a:pt x="200" y="39"/>
                        <a:pt x="200" y="39"/>
                        <a:pt x="200" y="39"/>
                      </a:cubicBezTo>
                      <a:cubicBezTo>
                        <a:pt x="200" y="39"/>
                        <a:pt x="200" y="39"/>
                        <a:pt x="200" y="39"/>
                      </a:cubicBezTo>
                      <a:cubicBezTo>
                        <a:pt x="195" y="38"/>
                        <a:pt x="195" y="38"/>
                        <a:pt x="195" y="38"/>
                      </a:cubicBezTo>
                      <a:cubicBezTo>
                        <a:pt x="195" y="38"/>
                        <a:pt x="195" y="38"/>
                        <a:pt x="195" y="38"/>
                      </a:cubicBezTo>
                      <a:cubicBezTo>
                        <a:pt x="195" y="38"/>
                        <a:pt x="195" y="38"/>
                        <a:pt x="195" y="38"/>
                      </a:cubicBezTo>
                      <a:cubicBezTo>
                        <a:pt x="195" y="38"/>
                        <a:pt x="195" y="38"/>
                        <a:pt x="195" y="38"/>
                      </a:cubicBezTo>
                      <a:cubicBezTo>
                        <a:pt x="194" y="38"/>
                        <a:pt x="194" y="38"/>
                        <a:pt x="193" y="38"/>
                      </a:cubicBezTo>
                      <a:cubicBezTo>
                        <a:pt x="193" y="37"/>
                        <a:pt x="193" y="37"/>
                        <a:pt x="192" y="37"/>
                      </a:cubicBezTo>
                      <a:cubicBezTo>
                        <a:pt x="191" y="37"/>
                        <a:pt x="190" y="37"/>
                        <a:pt x="189" y="37"/>
                      </a:cubicBezTo>
                      <a:cubicBezTo>
                        <a:pt x="188" y="39"/>
                        <a:pt x="187" y="39"/>
                        <a:pt x="186" y="40"/>
                      </a:cubicBezTo>
                      <a:cubicBezTo>
                        <a:pt x="186" y="40"/>
                        <a:pt x="185" y="40"/>
                        <a:pt x="185" y="40"/>
                      </a:cubicBezTo>
                      <a:cubicBezTo>
                        <a:pt x="184" y="40"/>
                        <a:pt x="184" y="40"/>
                        <a:pt x="184" y="40"/>
                      </a:cubicBezTo>
                      <a:cubicBezTo>
                        <a:pt x="183" y="42"/>
                        <a:pt x="180" y="42"/>
                        <a:pt x="178" y="43"/>
                      </a:cubicBezTo>
                      <a:cubicBezTo>
                        <a:pt x="177" y="43"/>
                        <a:pt x="176" y="43"/>
                        <a:pt x="176" y="43"/>
                      </a:cubicBezTo>
                      <a:cubicBezTo>
                        <a:pt x="175" y="44"/>
                        <a:pt x="174" y="45"/>
                        <a:pt x="172" y="45"/>
                      </a:cubicBezTo>
                      <a:cubicBezTo>
                        <a:pt x="171" y="45"/>
                        <a:pt x="171" y="45"/>
                        <a:pt x="171" y="45"/>
                      </a:cubicBezTo>
                      <a:cubicBezTo>
                        <a:pt x="168" y="44"/>
                        <a:pt x="165" y="43"/>
                        <a:pt x="161" y="39"/>
                      </a:cubicBezTo>
                      <a:cubicBezTo>
                        <a:pt x="157" y="34"/>
                        <a:pt x="156" y="27"/>
                        <a:pt x="156" y="23"/>
                      </a:cubicBezTo>
                      <a:cubicBezTo>
                        <a:pt x="156" y="21"/>
                        <a:pt x="157" y="17"/>
                        <a:pt x="159" y="16"/>
                      </a:cubicBezTo>
                      <a:cubicBezTo>
                        <a:pt x="160" y="15"/>
                        <a:pt x="160" y="14"/>
                        <a:pt x="160" y="13"/>
                      </a:cubicBezTo>
                      <a:cubicBezTo>
                        <a:pt x="160" y="12"/>
                        <a:pt x="160" y="10"/>
                        <a:pt x="158" y="10"/>
                      </a:cubicBezTo>
                      <a:cubicBezTo>
                        <a:pt x="155" y="9"/>
                        <a:pt x="155" y="6"/>
                        <a:pt x="155" y="3"/>
                      </a:cubicBezTo>
                      <a:cubicBezTo>
                        <a:pt x="155" y="1"/>
                        <a:pt x="155" y="1"/>
                        <a:pt x="154" y="1"/>
                      </a:cubicBezTo>
                      <a:cubicBezTo>
                        <a:pt x="154" y="0"/>
                        <a:pt x="154" y="0"/>
                        <a:pt x="153" y="1"/>
                      </a:cubicBezTo>
                      <a:cubicBezTo>
                        <a:pt x="153" y="1"/>
                        <a:pt x="153" y="1"/>
                        <a:pt x="153" y="1"/>
                      </a:cubicBezTo>
                      <a:cubicBezTo>
                        <a:pt x="153" y="1"/>
                        <a:pt x="153" y="1"/>
                        <a:pt x="153" y="1"/>
                      </a:cubicBezTo>
                      <a:cubicBezTo>
                        <a:pt x="153" y="1"/>
                        <a:pt x="153" y="1"/>
                        <a:pt x="153" y="1"/>
                      </a:cubicBezTo>
                      <a:cubicBezTo>
                        <a:pt x="153" y="1"/>
                        <a:pt x="153" y="1"/>
                        <a:pt x="153" y="1"/>
                      </a:cubicBezTo>
                      <a:cubicBezTo>
                        <a:pt x="152" y="1"/>
                        <a:pt x="152" y="2"/>
                        <a:pt x="152" y="2"/>
                      </a:cubicBezTo>
                      <a:cubicBezTo>
                        <a:pt x="152" y="2"/>
                        <a:pt x="152" y="2"/>
                        <a:pt x="152" y="2"/>
                      </a:cubicBezTo>
                      <a:cubicBezTo>
                        <a:pt x="152" y="3"/>
                        <a:pt x="152" y="3"/>
                        <a:pt x="152" y="3"/>
                      </a:cubicBezTo>
                      <a:cubicBezTo>
                        <a:pt x="151" y="3"/>
                        <a:pt x="151" y="4"/>
                        <a:pt x="151" y="5"/>
                      </a:cubicBezTo>
                      <a:cubicBezTo>
                        <a:pt x="151" y="5"/>
                        <a:pt x="151" y="5"/>
                        <a:pt x="151" y="5"/>
                      </a:cubicBezTo>
                      <a:cubicBezTo>
                        <a:pt x="151" y="5"/>
                        <a:pt x="151" y="5"/>
                        <a:pt x="151" y="5"/>
                      </a:cubicBezTo>
                      <a:cubicBezTo>
                        <a:pt x="150" y="6"/>
                        <a:pt x="149" y="6"/>
                        <a:pt x="148" y="7"/>
                      </a:cubicBezTo>
                      <a:cubicBezTo>
                        <a:pt x="147" y="7"/>
                        <a:pt x="146" y="8"/>
                        <a:pt x="144" y="9"/>
                      </a:cubicBezTo>
                      <a:cubicBezTo>
                        <a:pt x="140" y="11"/>
                        <a:pt x="136" y="13"/>
                        <a:pt x="133" y="12"/>
                      </a:cubicBezTo>
                      <a:cubicBezTo>
                        <a:pt x="133" y="12"/>
                        <a:pt x="132" y="12"/>
                        <a:pt x="132" y="12"/>
                      </a:cubicBezTo>
                      <a:cubicBezTo>
                        <a:pt x="130" y="12"/>
                        <a:pt x="128" y="13"/>
                        <a:pt x="128" y="15"/>
                      </a:cubicBezTo>
                      <a:cubicBezTo>
                        <a:pt x="128" y="18"/>
                        <a:pt x="126" y="19"/>
                        <a:pt x="124" y="19"/>
                      </a:cubicBezTo>
                      <a:cubicBezTo>
                        <a:pt x="122" y="19"/>
                        <a:pt x="120" y="17"/>
                        <a:pt x="119" y="15"/>
                      </a:cubicBezTo>
                      <a:cubicBezTo>
                        <a:pt x="119" y="15"/>
                        <a:pt x="117" y="14"/>
                        <a:pt x="116" y="14"/>
                      </a:cubicBezTo>
                      <a:cubicBezTo>
                        <a:pt x="114" y="14"/>
                        <a:pt x="111" y="14"/>
                        <a:pt x="110" y="12"/>
                      </a:cubicBezTo>
                      <a:cubicBezTo>
                        <a:pt x="110" y="12"/>
                        <a:pt x="109" y="12"/>
                        <a:pt x="107" y="12"/>
                      </a:cubicBezTo>
                      <a:cubicBezTo>
                        <a:pt x="110" y="15"/>
                        <a:pt x="110" y="18"/>
                        <a:pt x="110" y="21"/>
                      </a:cubicBezTo>
                      <a:cubicBezTo>
                        <a:pt x="110" y="22"/>
                        <a:pt x="111" y="22"/>
                        <a:pt x="111" y="23"/>
                      </a:cubicBezTo>
                      <a:cubicBezTo>
                        <a:pt x="112" y="24"/>
                        <a:pt x="113" y="25"/>
                        <a:pt x="113" y="28"/>
                      </a:cubicBezTo>
                      <a:cubicBezTo>
                        <a:pt x="113" y="28"/>
                        <a:pt x="113" y="28"/>
                        <a:pt x="113" y="28"/>
                      </a:cubicBezTo>
                      <a:cubicBezTo>
                        <a:pt x="114" y="28"/>
                        <a:pt x="114" y="28"/>
                        <a:pt x="114" y="28"/>
                      </a:cubicBezTo>
                      <a:cubicBezTo>
                        <a:pt x="115" y="28"/>
                        <a:pt x="116" y="27"/>
                        <a:pt x="117" y="27"/>
                      </a:cubicBezTo>
                      <a:cubicBezTo>
                        <a:pt x="119" y="27"/>
                        <a:pt x="121" y="29"/>
                        <a:pt x="121" y="31"/>
                      </a:cubicBezTo>
                      <a:cubicBezTo>
                        <a:pt x="121" y="33"/>
                        <a:pt x="119" y="35"/>
                        <a:pt x="116" y="36"/>
                      </a:cubicBezTo>
                      <a:cubicBezTo>
                        <a:pt x="113" y="37"/>
                        <a:pt x="112" y="38"/>
                        <a:pt x="111" y="41"/>
                      </a:cubicBezTo>
                      <a:cubicBezTo>
                        <a:pt x="110" y="44"/>
                        <a:pt x="108" y="44"/>
                        <a:pt x="106" y="44"/>
                      </a:cubicBezTo>
                      <a:cubicBezTo>
                        <a:pt x="105" y="44"/>
                        <a:pt x="104" y="45"/>
                        <a:pt x="103" y="45"/>
                      </a:cubicBezTo>
                      <a:cubicBezTo>
                        <a:pt x="103" y="46"/>
                        <a:pt x="103" y="46"/>
                        <a:pt x="103" y="46"/>
                      </a:cubicBezTo>
                      <a:cubicBezTo>
                        <a:pt x="100" y="48"/>
                        <a:pt x="98" y="50"/>
                        <a:pt x="95" y="50"/>
                      </a:cubicBezTo>
                      <a:cubicBezTo>
                        <a:pt x="95" y="50"/>
                        <a:pt x="94" y="50"/>
                        <a:pt x="93" y="50"/>
                      </a:cubicBezTo>
                      <a:cubicBezTo>
                        <a:pt x="93" y="49"/>
                        <a:pt x="92" y="49"/>
                        <a:pt x="92" y="49"/>
                      </a:cubicBezTo>
                      <a:cubicBezTo>
                        <a:pt x="92" y="49"/>
                        <a:pt x="90" y="50"/>
                        <a:pt x="89" y="51"/>
                      </a:cubicBezTo>
                      <a:cubicBezTo>
                        <a:pt x="89" y="51"/>
                        <a:pt x="88" y="51"/>
                        <a:pt x="88" y="51"/>
                      </a:cubicBezTo>
                      <a:cubicBezTo>
                        <a:pt x="88" y="51"/>
                        <a:pt x="88" y="51"/>
                        <a:pt x="88" y="51"/>
                      </a:cubicBezTo>
                      <a:cubicBezTo>
                        <a:pt x="87" y="51"/>
                        <a:pt x="87" y="51"/>
                        <a:pt x="86" y="51"/>
                      </a:cubicBezTo>
                      <a:cubicBezTo>
                        <a:pt x="86" y="51"/>
                        <a:pt x="86" y="51"/>
                        <a:pt x="86" y="51"/>
                      </a:cubicBezTo>
                      <a:cubicBezTo>
                        <a:pt x="86" y="51"/>
                        <a:pt x="86" y="51"/>
                        <a:pt x="86" y="51"/>
                      </a:cubicBezTo>
                      <a:cubicBezTo>
                        <a:pt x="86" y="52"/>
                        <a:pt x="85" y="51"/>
                        <a:pt x="84" y="51"/>
                      </a:cubicBezTo>
                      <a:cubicBezTo>
                        <a:pt x="84" y="51"/>
                        <a:pt x="84" y="51"/>
                        <a:pt x="84" y="51"/>
                      </a:cubicBezTo>
                      <a:cubicBezTo>
                        <a:pt x="83" y="50"/>
                        <a:pt x="83" y="50"/>
                        <a:pt x="83" y="50"/>
                      </a:cubicBezTo>
                      <a:cubicBezTo>
                        <a:pt x="83" y="50"/>
                        <a:pt x="83" y="50"/>
                        <a:pt x="82" y="50"/>
                      </a:cubicBezTo>
                      <a:cubicBezTo>
                        <a:pt x="82" y="50"/>
                        <a:pt x="82" y="49"/>
                        <a:pt x="81" y="49"/>
                      </a:cubicBezTo>
                      <a:cubicBezTo>
                        <a:pt x="81" y="49"/>
                        <a:pt x="81" y="49"/>
                        <a:pt x="81" y="49"/>
                      </a:cubicBezTo>
                      <a:cubicBezTo>
                        <a:pt x="80" y="48"/>
                        <a:pt x="80" y="48"/>
                        <a:pt x="80" y="48"/>
                      </a:cubicBezTo>
                      <a:cubicBezTo>
                        <a:pt x="79" y="47"/>
                        <a:pt x="78" y="45"/>
                        <a:pt x="76" y="43"/>
                      </a:cubicBezTo>
                      <a:cubicBezTo>
                        <a:pt x="76" y="42"/>
                        <a:pt x="75" y="41"/>
                        <a:pt x="75" y="41"/>
                      </a:cubicBezTo>
                      <a:cubicBezTo>
                        <a:pt x="75" y="40"/>
                        <a:pt x="75" y="40"/>
                        <a:pt x="74" y="40"/>
                      </a:cubicBezTo>
                      <a:cubicBezTo>
                        <a:pt x="74" y="39"/>
                        <a:pt x="73" y="38"/>
                        <a:pt x="72" y="38"/>
                      </a:cubicBezTo>
                      <a:cubicBezTo>
                        <a:pt x="72" y="37"/>
                        <a:pt x="72" y="37"/>
                        <a:pt x="72" y="37"/>
                      </a:cubicBezTo>
                      <a:cubicBezTo>
                        <a:pt x="72" y="37"/>
                        <a:pt x="72" y="37"/>
                        <a:pt x="72" y="37"/>
                      </a:cubicBezTo>
                      <a:cubicBezTo>
                        <a:pt x="71" y="38"/>
                        <a:pt x="71" y="38"/>
                        <a:pt x="70" y="38"/>
                      </a:cubicBezTo>
                      <a:cubicBezTo>
                        <a:pt x="68" y="39"/>
                        <a:pt x="65" y="40"/>
                        <a:pt x="63" y="40"/>
                      </a:cubicBezTo>
                      <a:cubicBezTo>
                        <a:pt x="63" y="40"/>
                        <a:pt x="62" y="40"/>
                        <a:pt x="62" y="40"/>
                      </a:cubicBezTo>
                      <a:cubicBezTo>
                        <a:pt x="61" y="40"/>
                        <a:pt x="60" y="40"/>
                        <a:pt x="59" y="40"/>
                      </a:cubicBezTo>
                      <a:cubicBezTo>
                        <a:pt x="57" y="40"/>
                        <a:pt x="55" y="40"/>
                        <a:pt x="53" y="40"/>
                      </a:cubicBezTo>
                      <a:cubicBezTo>
                        <a:pt x="49" y="40"/>
                        <a:pt x="47" y="40"/>
                        <a:pt x="46" y="40"/>
                      </a:cubicBezTo>
                      <a:cubicBezTo>
                        <a:pt x="46" y="41"/>
                        <a:pt x="47" y="42"/>
                        <a:pt x="47" y="43"/>
                      </a:cubicBezTo>
                      <a:cubicBezTo>
                        <a:pt x="47" y="43"/>
                        <a:pt x="48" y="44"/>
                        <a:pt x="48" y="44"/>
                      </a:cubicBezTo>
                      <a:cubicBezTo>
                        <a:pt x="50" y="44"/>
                        <a:pt x="53" y="45"/>
                        <a:pt x="53" y="47"/>
                      </a:cubicBezTo>
                      <a:cubicBezTo>
                        <a:pt x="54" y="49"/>
                        <a:pt x="53" y="50"/>
                        <a:pt x="51" y="52"/>
                      </a:cubicBezTo>
                      <a:cubicBezTo>
                        <a:pt x="49" y="53"/>
                        <a:pt x="47" y="53"/>
                        <a:pt x="46" y="54"/>
                      </a:cubicBezTo>
                      <a:cubicBezTo>
                        <a:pt x="45" y="54"/>
                        <a:pt x="45" y="54"/>
                        <a:pt x="45" y="54"/>
                      </a:cubicBezTo>
                      <a:cubicBezTo>
                        <a:pt x="45" y="54"/>
                        <a:pt x="44" y="54"/>
                        <a:pt x="44" y="56"/>
                      </a:cubicBezTo>
                      <a:cubicBezTo>
                        <a:pt x="44" y="59"/>
                        <a:pt x="46" y="61"/>
                        <a:pt x="48" y="64"/>
                      </a:cubicBezTo>
                      <a:cubicBezTo>
                        <a:pt x="50" y="67"/>
                        <a:pt x="53" y="71"/>
                        <a:pt x="51" y="75"/>
                      </a:cubicBezTo>
                      <a:cubicBezTo>
                        <a:pt x="50" y="78"/>
                        <a:pt x="49" y="87"/>
                        <a:pt x="49" y="90"/>
                      </a:cubicBezTo>
                      <a:cubicBezTo>
                        <a:pt x="49" y="90"/>
                        <a:pt x="49" y="90"/>
                        <a:pt x="49" y="90"/>
                      </a:cubicBezTo>
                      <a:cubicBezTo>
                        <a:pt x="49" y="92"/>
                        <a:pt x="48" y="102"/>
                        <a:pt x="45" y="106"/>
                      </a:cubicBezTo>
                      <a:cubicBezTo>
                        <a:pt x="46" y="107"/>
                        <a:pt x="46" y="107"/>
                        <a:pt x="46" y="107"/>
                      </a:cubicBezTo>
                      <a:cubicBezTo>
                        <a:pt x="43" y="107"/>
                        <a:pt x="43" y="107"/>
                        <a:pt x="43" y="107"/>
                      </a:cubicBezTo>
                      <a:cubicBezTo>
                        <a:pt x="43" y="107"/>
                        <a:pt x="42" y="107"/>
                        <a:pt x="42" y="107"/>
                      </a:cubicBezTo>
                      <a:cubicBezTo>
                        <a:pt x="41" y="107"/>
                        <a:pt x="41" y="107"/>
                        <a:pt x="41" y="107"/>
                      </a:cubicBezTo>
                      <a:cubicBezTo>
                        <a:pt x="41" y="107"/>
                        <a:pt x="41" y="107"/>
                        <a:pt x="41" y="107"/>
                      </a:cubicBezTo>
                      <a:cubicBezTo>
                        <a:pt x="40" y="107"/>
                        <a:pt x="40" y="107"/>
                        <a:pt x="39" y="107"/>
                      </a:cubicBezTo>
                      <a:cubicBezTo>
                        <a:pt x="38" y="107"/>
                        <a:pt x="37" y="106"/>
                        <a:pt x="37" y="106"/>
                      </a:cubicBezTo>
                      <a:cubicBezTo>
                        <a:pt x="36" y="106"/>
                        <a:pt x="36" y="106"/>
                        <a:pt x="35" y="107"/>
                      </a:cubicBezTo>
                      <a:cubicBezTo>
                        <a:pt x="35" y="107"/>
                        <a:pt x="35" y="107"/>
                        <a:pt x="34" y="107"/>
                      </a:cubicBezTo>
                      <a:cubicBezTo>
                        <a:pt x="32" y="109"/>
                        <a:pt x="29" y="110"/>
                        <a:pt x="27" y="110"/>
                      </a:cubicBezTo>
                      <a:cubicBezTo>
                        <a:pt x="25" y="111"/>
                        <a:pt x="23" y="111"/>
                        <a:pt x="21" y="112"/>
                      </a:cubicBezTo>
                      <a:cubicBezTo>
                        <a:pt x="18" y="114"/>
                        <a:pt x="16" y="115"/>
                        <a:pt x="14" y="116"/>
                      </a:cubicBezTo>
                      <a:cubicBezTo>
                        <a:pt x="12" y="116"/>
                        <a:pt x="11" y="117"/>
                        <a:pt x="11" y="118"/>
                      </a:cubicBezTo>
                      <a:cubicBezTo>
                        <a:pt x="11" y="120"/>
                        <a:pt x="10" y="122"/>
                        <a:pt x="9" y="124"/>
                      </a:cubicBezTo>
                      <a:cubicBezTo>
                        <a:pt x="8" y="125"/>
                        <a:pt x="7" y="126"/>
                        <a:pt x="8" y="128"/>
                      </a:cubicBezTo>
                      <a:cubicBezTo>
                        <a:pt x="9" y="132"/>
                        <a:pt x="6" y="133"/>
                        <a:pt x="5" y="134"/>
                      </a:cubicBezTo>
                      <a:cubicBezTo>
                        <a:pt x="4" y="134"/>
                        <a:pt x="3" y="135"/>
                        <a:pt x="2" y="136"/>
                      </a:cubicBezTo>
                      <a:cubicBezTo>
                        <a:pt x="1" y="137"/>
                        <a:pt x="1" y="137"/>
                        <a:pt x="2" y="138"/>
                      </a:cubicBezTo>
                      <a:cubicBezTo>
                        <a:pt x="2" y="139"/>
                        <a:pt x="2" y="141"/>
                        <a:pt x="1" y="143"/>
                      </a:cubicBezTo>
                      <a:cubicBezTo>
                        <a:pt x="0" y="143"/>
                        <a:pt x="0" y="144"/>
                        <a:pt x="1" y="145"/>
                      </a:cubicBezTo>
                      <a:cubicBezTo>
                        <a:pt x="1" y="146"/>
                        <a:pt x="2" y="148"/>
                        <a:pt x="3" y="149"/>
                      </a:cubicBezTo>
                      <a:cubicBezTo>
                        <a:pt x="4" y="150"/>
                        <a:pt x="4" y="150"/>
                        <a:pt x="4" y="150"/>
                      </a:cubicBezTo>
                      <a:cubicBezTo>
                        <a:pt x="4" y="151"/>
                        <a:pt x="5" y="152"/>
                        <a:pt x="5" y="152"/>
                      </a:cubicBezTo>
                      <a:cubicBezTo>
                        <a:pt x="7" y="155"/>
                        <a:pt x="9" y="158"/>
                        <a:pt x="9" y="161"/>
                      </a:cubicBezTo>
                      <a:cubicBezTo>
                        <a:pt x="9" y="162"/>
                        <a:pt x="9" y="162"/>
                        <a:pt x="9" y="163"/>
                      </a:cubicBezTo>
                      <a:cubicBezTo>
                        <a:pt x="10" y="163"/>
                        <a:pt x="11" y="163"/>
                        <a:pt x="12" y="163"/>
                      </a:cubicBezTo>
                      <a:cubicBezTo>
                        <a:pt x="13" y="163"/>
                        <a:pt x="13" y="163"/>
                        <a:pt x="13" y="163"/>
                      </a:cubicBezTo>
                      <a:cubicBezTo>
                        <a:pt x="15" y="163"/>
                        <a:pt x="16" y="166"/>
                        <a:pt x="16" y="167"/>
                      </a:cubicBezTo>
                      <a:cubicBezTo>
                        <a:pt x="17" y="169"/>
                        <a:pt x="17" y="170"/>
                        <a:pt x="18" y="170"/>
                      </a:cubicBezTo>
                      <a:cubicBezTo>
                        <a:pt x="20" y="170"/>
                        <a:pt x="21" y="170"/>
                        <a:pt x="22" y="170"/>
                      </a:cubicBezTo>
                      <a:cubicBezTo>
                        <a:pt x="24" y="170"/>
                        <a:pt x="25" y="170"/>
                        <a:pt x="26" y="170"/>
                      </a:cubicBezTo>
                      <a:cubicBezTo>
                        <a:pt x="28" y="170"/>
                        <a:pt x="28" y="169"/>
                        <a:pt x="29" y="169"/>
                      </a:cubicBezTo>
                      <a:cubicBezTo>
                        <a:pt x="30" y="167"/>
                        <a:pt x="32" y="165"/>
                        <a:pt x="34" y="165"/>
                      </a:cubicBezTo>
                      <a:cubicBezTo>
                        <a:pt x="35" y="165"/>
                        <a:pt x="37" y="165"/>
                        <a:pt x="37" y="169"/>
                      </a:cubicBezTo>
                      <a:cubicBezTo>
                        <a:pt x="37" y="170"/>
                        <a:pt x="37" y="170"/>
                        <a:pt x="37" y="171"/>
                      </a:cubicBezTo>
                      <a:cubicBezTo>
                        <a:pt x="37" y="174"/>
                        <a:pt x="37" y="180"/>
                        <a:pt x="38" y="182"/>
                      </a:cubicBezTo>
                      <a:cubicBezTo>
                        <a:pt x="40" y="181"/>
                        <a:pt x="43" y="181"/>
                        <a:pt x="44" y="181"/>
                      </a:cubicBezTo>
                      <a:cubicBezTo>
                        <a:pt x="45" y="181"/>
                        <a:pt x="45" y="181"/>
                        <a:pt x="46" y="181"/>
                      </a:cubicBezTo>
                      <a:cubicBezTo>
                        <a:pt x="46" y="181"/>
                        <a:pt x="46" y="181"/>
                        <a:pt x="46" y="181"/>
                      </a:cubicBezTo>
                      <a:cubicBezTo>
                        <a:pt x="49" y="181"/>
                        <a:pt x="49" y="181"/>
                        <a:pt x="49" y="181"/>
                      </a:cubicBezTo>
                      <a:cubicBezTo>
                        <a:pt x="49" y="181"/>
                        <a:pt x="49" y="181"/>
                        <a:pt x="50" y="181"/>
                      </a:cubicBezTo>
                      <a:cubicBezTo>
                        <a:pt x="50" y="181"/>
                        <a:pt x="50" y="181"/>
                        <a:pt x="50" y="181"/>
                      </a:cubicBezTo>
                      <a:cubicBezTo>
                        <a:pt x="50" y="181"/>
                        <a:pt x="50" y="181"/>
                        <a:pt x="50" y="181"/>
                      </a:cubicBezTo>
                      <a:cubicBezTo>
                        <a:pt x="51" y="181"/>
                        <a:pt x="52" y="182"/>
                        <a:pt x="53" y="182"/>
                      </a:cubicBezTo>
                      <a:cubicBezTo>
                        <a:pt x="53" y="182"/>
                        <a:pt x="53" y="182"/>
                        <a:pt x="53" y="182"/>
                      </a:cubicBezTo>
                      <a:cubicBezTo>
                        <a:pt x="54" y="182"/>
                        <a:pt x="54" y="182"/>
                        <a:pt x="55" y="182"/>
                      </a:cubicBezTo>
                      <a:cubicBezTo>
                        <a:pt x="55" y="182"/>
                        <a:pt x="55" y="182"/>
                        <a:pt x="55" y="182"/>
                      </a:cubicBezTo>
                      <a:cubicBezTo>
                        <a:pt x="57" y="183"/>
                        <a:pt x="59" y="182"/>
                        <a:pt x="61" y="180"/>
                      </a:cubicBezTo>
                      <a:cubicBezTo>
                        <a:pt x="63" y="179"/>
                        <a:pt x="64" y="178"/>
                        <a:pt x="66" y="177"/>
                      </a:cubicBezTo>
                      <a:cubicBezTo>
                        <a:pt x="68" y="177"/>
                        <a:pt x="69" y="176"/>
                        <a:pt x="71" y="175"/>
                      </a:cubicBezTo>
                      <a:cubicBezTo>
                        <a:pt x="72" y="174"/>
                        <a:pt x="73" y="174"/>
                        <a:pt x="74" y="173"/>
                      </a:cubicBezTo>
                      <a:cubicBezTo>
                        <a:pt x="78" y="171"/>
                        <a:pt x="81" y="169"/>
                        <a:pt x="85" y="169"/>
                      </a:cubicBezTo>
                      <a:cubicBezTo>
                        <a:pt x="87" y="169"/>
                        <a:pt x="88" y="168"/>
                        <a:pt x="90" y="168"/>
                      </a:cubicBezTo>
                      <a:cubicBezTo>
                        <a:pt x="91" y="168"/>
                        <a:pt x="93" y="168"/>
                        <a:pt x="94" y="168"/>
                      </a:cubicBezTo>
                      <a:cubicBezTo>
                        <a:pt x="95" y="168"/>
                        <a:pt x="97" y="168"/>
                        <a:pt x="98" y="169"/>
                      </a:cubicBezTo>
                      <a:cubicBezTo>
                        <a:pt x="98" y="169"/>
                        <a:pt x="98" y="170"/>
                        <a:pt x="98" y="171"/>
                      </a:cubicBezTo>
                      <a:cubicBezTo>
                        <a:pt x="98" y="171"/>
                        <a:pt x="98" y="171"/>
                        <a:pt x="98" y="172"/>
                      </a:cubicBezTo>
                      <a:cubicBezTo>
                        <a:pt x="97" y="175"/>
                        <a:pt x="96" y="186"/>
                        <a:pt x="101" y="192"/>
                      </a:cubicBezTo>
                      <a:cubicBezTo>
                        <a:pt x="105" y="197"/>
                        <a:pt x="108" y="199"/>
                        <a:pt x="110" y="199"/>
                      </a:cubicBezTo>
                      <a:cubicBezTo>
                        <a:pt x="111" y="199"/>
                        <a:pt x="112" y="199"/>
                        <a:pt x="113" y="199"/>
                      </a:cubicBezTo>
                      <a:cubicBezTo>
                        <a:pt x="114" y="199"/>
                        <a:pt x="114" y="199"/>
                        <a:pt x="115" y="199"/>
                      </a:cubicBezTo>
                      <a:cubicBezTo>
                        <a:pt x="117" y="199"/>
                        <a:pt x="118" y="200"/>
                        <a:pt x="119" y="200"/>
                      </a:cubicBezTo>
                      <a:cubicBezTo>
                        <a:pt x="119" y="201"/>
                        <a:pt x="120" y="201"/>
                        <a:pt x="120" y="201"/>
                      </a:cubicBezTo>
                      <a:cubicBezTo>
                        <a:pt x="121" y="201"/>
                        <a:pt x="121" y="201"/>
                        <a:pt x="121" y="201"/>
                      </a:cubicBezTo>
                      <a:cubicBezTo>
                        <a:pt x="125" y="201"/>
                        <a:pt x="125" y="203"/>
                        <a:pt x="125" y="204"/>
                      </a:cubicBezTo>
                      <a:cubicBezTo>
                        <a:pt x="126" y="205"/>
                        <a:pt x="126" y="205"/>
                        <a:pt x="126" y="205"/>
                      </a:cubicBezTo>
                      <a:cubicBezTo>
                        <a:pt x="127" y="205"/>
                        <a:pt x="129" y="205"/>
                        <a:pt x="130" y="205"/>
                      </a:cubicBezTo>
                      <a:cubicBezTo>
                        <a:pt x="135" y="206"/>
                        <a:pt x="137" y="208"/>
                        <a:pt x="137" y="211"/>
                      </a:cubicBezTo>
                      <a:cubicBezTo>
                        <a:pt x="137" y="211"/>
                        <a:pt x="138" y="211"/>
                        <a:pt x="139" y="211"/>
                      </a:cubicBezTo>
                      <a:cubicBezTo>
                        <a:pt x="139" y="211"/>
                        <a:pt x="139" y="211"/>
                        <a:pt x="140" y="211"/>
                      </a:cubicBezTo>
                      <a:cubicBezTo>
                        <a:pt x="140" y="211"/>
                        <a:pt x="141" y="211"/>
                        <a:pt x="142" y="211"/>
                      </a:cubicBezTo>
                      <a:cubicBezTo>
                        <a:pt x="144" y="211"/>
                        <a:pt x="147" y="211"/>
                        <a:pt x="149" y="212"/>
                      </a:cubicBezTo>
                      <a:cubicBezTo>
                        <a:pt x="149" y="213"/>
                        <a:pt x="149" y="213"/>
                        <a:pt x="149" y="213"/>
                      </a:cubicBezTo>
                      <a:cubicBezTo>
                        <a:pt x="152" y="215"/>
                        <a:pt x="154" y="217"/>
                        <a:pt x="154" y="222"/>
                      </a:cubicBezTo>
                      <a:cubicBezTo>
                        <a:pt x="154" y="223"/>
                        <a:pt x="154" y="224"/>
                        <a:pt x="155" y="225"/>
                      </a:cubicBezTo>
                      <a:cubicBezTo>
                        <a:pt x="156" y="227"/>
                        <a:pt x="157" y="228"/>
                        <a:pt x="156" y="230"/>
                      </a:cubicBezTo>
                      <a:cubicBezTo>
                        <a:pt x="156" y="231"/>
                        <a:pt x="155" y="231"/>
                        <a:pt x="154" y="232"/>
                      </a:cubicBezTo>
                      <a:cubicBezTo>
                        <a:pt x="154" y="232"/>
                        <a:pt x="155" y="233"/>
                        <a:pt x="155" y="234"/>
                      </a:cubicBezTo>
                      <a:cubicBezTo>
                        <a:pt x="156" y="236"/>
                        <a:pt x="157" y="237"/>
                        <a:pt x="157" y="239"/>
                      </a:cubicBezTo>
                      <a:cubicBezTo>
                        <a:pt x="157" y="242"/>
                        <a:pt x="161" y="244"/>
                        <a:pt x="167" y="243"/>
                      </a:cubicBezTo>
                      <a:cubicBezTo>
                        <a:pt x="168" y="243"/>
                        <a:pt x="169" y="243"/>
                        <a:pt x="170" y="243"/>
                      </a:cubicBezTo>
                      <a:cubicBezTo>
                        <a:pt x="175" y="243"/>
                        <a:pt x="178" y="244"/>
                        <a:pt x="178" y="251"/>
                      </a:cubicBezTo>
                      <a:cubicBezTo>
                        <a:pt x="178" y="253"/>
                        <a:pt x="179" y="254"/>
                        <a:pt x="181" y="256"/>
                      </a:cubicBezTo>
                      <a:cubicBezTo>
                        <a:pt x="182" y="257"/>
                        <a:pt x="184" y="259"/>
                        <a:pt x="185" y="261"/>
                      </a:cubicBezTo>
                      <a:cubicBezTo>
                        <a:pt x="186" y="265"/>
                        <a:pt x="185" y="268"/>
                        <a:pt x="184" y="271"/>
                      </a:cubicBezTo>
                      <a:cubicBezTo>
                        <a:pt x="184" y="273"/>
                        <a:pt x="183" y="275"/>
                        <a:pt x="184" y="276"/>
                      </a:cubicBezTo>
                      <a:cubicBezTo>
                        <a:pt x="184" y="277"/>
                        <a:pt x="184" y="278"/>
                        <a:pt x="184" y="278"/>
                      </a:cubicBezTo>
                      <a:cubicBezTo>
                        <a:pt x="184" y="279"/>
                        <a:pt x="184" y="279"/>
                        <a:pt x="184" y="279"/>
                      </a:cubicBezTo>
                      <a:cubicBezTo>
                        <a:pt x="183" y="280"/>
                        <a:pt x="183" y="280"/>
                        <a:pt x="183" y="281"/>
                      </a:cubicBezTo>
                      <a:cubicBezTo>
                        <a:pt x="183" y="281"/>
                        <a:pt x="183" y="281"/>
                        <a:pt x="183" y="282"/>
                      </a:cubicBezTo>
                      <a:cubicBezTo>
                        <a:pt x="183" y="282"/>
                        <a:pt x="183" y="282"/>
                        <a:pt x="182" y="283"/>
                      </a:cubicBezTo>
                      <a:cubicBezTo>
                        <a:pt x="182" y="283"/>
                        <a:pt x="182" y="283"/>
                        <a:pt x="182" y="283"/>
                      </a:cubicBezTo>
                      <a:cubicBezTo>
                        <a:pt x="182" y="284"/>
                        <a:pt x="182" y="284"/>
                        <a:pt x="181" y="284"/>
                      </a:cubicBezTo>
                      <a:cubicBezTo>
                        <a:pt x="181" y="284"/>
                        <a:pt x="181" y="284"/>
                        <a:pt x="181" y="285"/>
                      </a:cubicBezTo>
                      <a:cubicBezTo>
                        <a:pt x="181" y="285"/>
                        <a:pt x="181" y="285"/>
                        <a:pt x="181" y="285"/>
                      </a:cubicBezTo>
                      <a:cubicBezTo>
                        <a:pt x="181" y="285"/>
                        <a:pt x="181" y="285"/>
                        <a:pt x="181" y="285"/>
                      </a:cubicBezTo>
                      <a:cubicBezTo>
                        <a:pt x="181" y="285"/>
                        <a:pt x="181" y="285"/>
                        <a:pt x="181" y="285"/>
                      </a:cubicBezTo>
                      <a:cubicBezTo>
                        <a:pt x="181" y="285"/>
                        <a:pt x="182" y="286"/>
                        <a:pt x="182" y="286"/>
                      </a:cubicBezTo>
                      <a:cubicBezTo>
                        <a:pt x="182" y="286"/>
                        <a:pt x="182" y="286"/>
                        <a:pt x="182" y="286"/>
                      </a:cubicBezTo>
                      <a:cubicBezTo>
                        <a:pt x="182" y="287"/>
                        <a:pt x="182" y="287"/>
                        <a:pt x="182" y="287"/>
                      </a:cubicBezTo>
                      <a:cubicBezTo>
                        <a:pt x="182" y="287"/>
                        <a:pt x="182" y="288"/>
                        <a:pt x="182" y="288"/>
                      </a:cubicBezTo>
                      <a:cubicBezTo>
                        <a:pt x="182" y="288"/>
                        <a:pt x="182" y="289"/>
                        <a:pt x="182" y="289"/>
                      </a:cubicBezTo>
                      <a:cubicBezTo>
                        <a:pt x="182" y="291"/>
                        <a:pt x="181" y="291"/>
                        <a:pt x="180" y="292"/>
                      </a:cubicBezTo>
                      <a:cubicBezTo>
                        <a:pt x="180" y="292"/>
                        <a:pt x="181" y="293"/>
                        <a:pt x="181" y="294"/>
                      </a:cubicBezTo>
                      <a:cubicBezTo>
                        <a:pt x="182" y="296"/>
                        <a:pt x="184" y="300"/>
                        <a:pt x="183" y="305"/>
                      </a:cubicBezTo>
                      <a:cubicBezTo>
                        <a:pt x="182" y="307"/>
                        <a:pt x="182" y="310"/>
                        <a:pt x="182" y="310"/>
                      </a:cubicBezTo>
                      <a:cubicBezTo>
                        <a:pt x="182" y="311"/>
                        <a:pt x="183" y="311"/>
                        <a:pt x="187" y="311"/>
                      </a:cubicBezTo>
                      <a:cubicBezTo>
                        <a:pt x="191" y="311"/>
                        <a:pt x="193" y="312"/>
                        <a:pt x="194" y="313"/>
                      </a:cubicBezTo>
                      <a:cubicBezTo>
                        <a:pt x="194" y="313"/>
                        <a:pt x="195" y="313"/>
                        <a:pt x="195" y="313"/>
                      </a:cubicBezTo>
                      <a:cubicBezTo>
                        <a:pt x="195" y="313"/>
                        <a:pt x="195" y="313"/>
                        <a:pt x="195" y="313"/>
                      </a:cubicBezTo>
                      <a:cubicBezTo>
                        <a:pt x="196" y="312"/>
                        <a:pt x="197" y="312"/>
                        <a:pt x="197" y="312"/>
                      </a:cubicBezTo>
                      <a:cubicBezTo>
                        <a:pt x="202" y="312"/>
                        <a:pt x="206" y="321"/>
                        <a:pt x="206" y="323"/>
                      </a:cubicBezTo>
                      <a:cubicBezTo>
                        <a:pt x="207" y="327"/>
                        <a:pt x="209" y="332"/>
                        <a:pt x="210" y="334"/>
                      </a:cubicBezTo>
                      <a:cubicBezTo>
                        <a:pt x="210" y="334"/>
                        <a:pt x="210" y="334"/>
                        <a:pt x="210" y="334"/>
                      </a:cubicBezTo>
                      <a:cubicBezTo>
                        <a:pt x="212" y="333"/>
                        <a:pt x="214" y="332"/>
                        <a:pt x="217" y="332"/>
                      </a:cubicBezTo>
                      <a:cubicBezTo>
                        <a:pt x="218" y="332"/>
                        <a:pt x="219" y="332"/>
                        <a:pt x="220" y="332"/>
                      </a:cubicBezTo>
                      <a:cubicBezTo>
                        <a:pt x="220" y="333"/>
                        <a:pt x="221" y="333"/>
                        <a:pt x="221" y="333"/>
                      </a:cubicBezTo>
                      <a:cubicBezTo>
                        <a:pt x="224" y="336"/>
                        <a:pt x="222" y="342"/>
                        <a:pt x="221" y="348"/>
                      </a:cubicBezTo>
                      <a:cubicBezTo>
                        <a:pt x="221" y="349"/>
                        <a:pt x="220" y="351"/>
                        <a:pt x="220" y="352"/>
                      </a:cubicBezTo>
                      <a:cubicBezTo>
                        <a:pt x="220" y="352"/>
                        <a:pt x="220" y="352"/>
                        <a:pt x="220" y="352"/>
                      </a:cubicBezTo>
                      <a:cubicBezTo>
                        <a:pt x="224" y="352"/>
                        <a:pt x="226" y="353"/>
                        <a:pt x="226" y="353"/>
                      </a:cubicBezTo>
                      <a:cubicBezTo>
                        <a:pt x="230" y="355"/>
                        <a:pt x="230" y="371"/>
                        <a:pt x="229" y="373"/>
                      </a:cubicBezTo>
                      <a:cubicBezTo>
                        <a:pt x="228" y="375"/>
                        <a:pt x="226" y="376"/>
                        <a:pt x="221" y="378"/>
                      </a:cubicBezTo>
                      <a:cubicBezTo>
                        <a:pt x="219" y="379"/>
                        <a:pt x="216" y="380"/>
                        <a:pt x="215" y="381"/>
                      </a:cubicBezTo>
                      <a:cubicBezTo>
                        <a:pt x="211" y="384"/>
                        <a:pt x="201" y="394"/>
                        <a:pt x="196" y="401"/>
                      </a:cubicBezTo>
                      <a:cubicBezTo>
                        <a:pt x="195" y="403"/>
                        <a:pt x="194" y="404"/>
                        <a:pt x="193" y="405"/>
                      </a:cubicBezTo>
                      <a:cubicBezTo>
                        <a:pt x="193" y="405"/>
                        <a:pt x="193" y="406"/>
                        <a:pt x="193" y="406"/>
                      </a:cubicBezTo>
                      <a:cubicBezTo>
                        <a:pt x="192" y="407"/>
                        <a:pt x="191" y="408"/>
                        <a:pt x="190" y="409"/>
                      </a:cubicBezTo>
                      <a:cubicBezTo>
                        <a:pt x="190" y="409"/>
                        <a:pt x="190" y="409"/>
                        <a:pt x="190" y="409"/>
                      </a:cubicBezTo>
                      <a:cubicBezTo>
                        <a:pt x="190" y="409"/>
                        <a:pt x="190" y="409"/>
                        <a:pt x="190" y="409"/>
                      </a:cubicBezTo>
                      <a:cubicBezTo>
                        <a:pt x="190" y="409"/>
                        <a:pt x="190" y="409"/>
                        <a:pt x="190" y="409"/>
                      </a:cubicBezTo>
                      <a:cubicBezTo>
                        <a:pt x="190" y="409"/>
                        <a:pt x="190" y="409"/>
                        <a:pt x="190" y="409"/>
                      </a:cubicBezTo>
                      <a:cubicBezTo>
                        <a:pt x="191" y="409"/>
                        <a:pt x="191" y="409"/>
                        <a:pt x="191" y="409"/>
                      </a:cubicBezTo>
                      <a:cubicBezTo>
                        <a:pt x="191" y="409"/>
                        <a:pt x="191" y="409"/>
                        <a:pt x="191" y="409"/>
                      </a:cubicBezTo>
                      <a:cubicBezTo>
                        <a:pt x="193" y="410"/>
                        <a:pt x="195" y="410"/>
                        <a:pt x="198" y="413"/>
                      </a:cubicBezTo>
                      <a:cubicBezTo>
                        <a:pt x="198" y="413"/>
                        <a:pt x="198" y="414"/>
                        <a:pt x="199" y="414"/>
                      </a:cubicBezTo>
                      <a:cubicBezTo>
                        <a:pt x="201" y="417"/>
                        <a:pt x="202" y="419"/>
                        <a:pt x="203" y="420"/>
                      </a:cubicBezTo>
                      <a:cubicBezTo>
                        <a:pt x="203" y="419"/>
                        <a:pt x="205" y="418"/>
                        <a:pt x="207" y="418"/>
                      </a:cubicBezTo>
                      <a:cubicBezTo>
                        <a:pt x="208" y="418"/>
                        <a:pt x="209" y="419"/>
                        <a:pt x="210" y="420"/>
                      </a:cubicBezTo>
                      <a:cubicBezTo>
                        <a:pt x="212" y="423"/>
                        <a:pt x="215" y="425"/>
                        <a:pt x="218" y="427"/>
                      </a:cubicBezTo>
                      <a:cubicBezTo>
                        <a:pt x="220" y="428"/>
                        <a:pt x="222" y="429"/>
                        <a:pt x="223" y="430"/>
                      </a:cubicBezTo>
                      <a:cubicBezTo>
                        <a:pt x="223" y="430"/>
                        <a:pt x="224" y="431"/>
                        <a:pt x="225" y="431"/>
                      </a:cubicBezTo>
                      <a:cubicBezTo>
                        <a:pt x="227" y="433"/>
                        <a:pt x="231" y="435"/>
                        <a:pt x="231" y="440"/>
                      </a:cubicBezTo>
                      <a:cubicBezTo>
                        <a:pt x="231" y="441"/>
                        <a:pt x="231" y="442"/>
                        <a:pt x="231" y="443"/>
                      </a:cubicBezTo>
                      <a:cubicBezTo>
                        <a:pt x="231" y="444"/>
                        <a:pt x="231" y="445"/>
                        <a:pt x="231" y="445"/>
                      </a:cubicBezTo>
                      <a:cubicBezTo>
                        <a:pt x="231" y="446"/>
                        <a:pt x="231" y="446"/>
                        <a:pt x="231" y="446"/>
                      </a:cubicBezTo>
                      <a:cubicBezTo>
                        <a:pt x="230" y="447"/>
                        <a:pt x="230" y="447"/>
                        <a:pt x="230" y="448"/>
                      </a:cubicBezTo>
                      <a:cubicBezTo>
                        <a:pt x="230" y="448"/>
                        <a:pt x="230" y="448"/>
                        <a:pt x="230" y="448"/>
                      </a:cubicBezTo>
                      <a:cubicBezTo>
                        <a:pt x="230" y="449"/>
                        <a:pt x="230" y="450"/>
                        <a:pt x="231" y="450"/>
                      </a:cubicBezTo>
                      <a:cubicBezTo>
                        <a:pt x="231" y="451"/>
                        <a:pt x="231" y="451"/>
                        <a:pt x="231" y="451"/>
                      </a:cubicBezTo>
                      <a:cubicBezTo>
                        <a:pt x="231" y="452"/>
                        <a:pt x="231" y="452"/>
                        <a:pt x="231" y="453"/>
                      </a:cubicBezTo>
                      <a:cubicBezTo>
                        <a:pt x="231" y="453"/>
                        <a:pt x="231" y="453"/>
                        <a:pt x="231" y="453"/>
                      </a:cubicBezTo>
                      <a:cubicBezTo>
                        <a:pt x="232" y="452"/>
                        <a:pt x="233" y="451"/>
                        <a:pt x="234" y="450"/>
                      </a:cubicBezTo>
                      <a:cubicBezTo>
                        <a:pt x="238" y="447"/>
                        <a:pt x="239" y="445"/>
                        <a:pt x="240" y="442"/>
                      </a:cubicBezTo>
                      <a:cubicBezTo>
                        <a:pt x="240" y="441"/>
                        <a:pt x="241" y="439"/>
                        <a:pt x="242" y="437"/>
                      </a:cubicBezTo>
                      <a:cubicBezTo>
                        <a:pt x="243" y="435"/>
                        <a:pt x="244" y="433"/>
                        <a:pt x="244" y="432"/>
                      </a:cubicBezTo>
                      <a:cubicBezTo>
                        <a:pt x="244" y="429"/>
                        <a:pt x="245" y="426"/>
                        <a:pt x="249" y="423"/>
                      </a:cubicBezTo>
                      <a:cubicBezTo>
                        <a:pt x="250" y="421"/>
                        <a:pt x="250" y="420"/>
                        <a:pt x="250" y="418"/>
                      </a:cubicBezTo>
                      <a:cubicBezTo>
                        <a:pt x="250" y="416"/>
                        <a:pt x="250" y="413"/>
                        <a:pt x="255" y="410"/>
                      </a:cubicBezTo>
                      <a:cubicBezTo>
                        <a:pt x="259" y="409"/>
                        <a:pt x="261" y="409"/>
                        <a:pt x="262" y="411"/>
                      </a:cubicBezTo>
                      <a:cubicBezTo>
                        <a:pt x="264" y="414"/>
                        <a:pt x="262" y="418"/>
                        <a:pt x="260" y="421"/>
                      </a:cubicBezTo>
                      <a:cubicBezTo>
                        <a:pt x="263" y="417"/>
                        <a:pt x="265" y="412"/>
                        <a:pt x="268" y="407"/>
                      </a:cubicBezTo>
                      <a:cubicBezTo>
                        <a:pt x="268" y="406"/>
                        <a:pt x="269" y="405"/>
                        <a:pt x="270" y="403"/>
                      </a:cubicBezTo>
                      <a:cubicBezTo>
                        <a:pt x="274" y="395"/>
                        <a:pt x="278" y="391"/>
                        <a:pt x="282" y="390"/>
                      </a:cubicBezTo>
                      <a:cubicBezTo>
                        <a:pt x="283" y="390"/>
                        <a:pt x="285" y="387"/>
                        <a:pt x="284" y="376"/>
                      </a:cubicBezTo>
                      <a:cubicBezTo>
                        <a:pt x="284" y="374"/>
                        <a:pt x="284" y="373"/>
                        <a:pt x="283" y="371"/>
                      </a:cubicBezTo>
                      <a:cubicBezTo>
                        <a:pt x="283" y="366"/>
                        <a:pt x="282" y="362"/>
                        <a:pt x="284" y="358"/>
                      </a:cubicBezTo>
                      <a:cubicBezTo>
                        <a:pt x="285" y="357"/>
                        <a:pt x="286" y="355"/>
                        <a:pt x="286" y="354"/>
                      </a:cubicBezTo>
                      <a:cubicBezTo>
                        <a:pt x="286" y="352"/>
                        <a:pt x="286" y="349"/>
                        <a:pt x="290" y="349"/>
                      </a:cubicBezTo>
                      <a:cubicBezTo>
                        <a:pt x="292" y="349"/>
                        <a:pt x="298" y="343"/>
                        <a:pt x="302" y="339"/>
                      </a:cubicBezTo>
                      <a:cubicBezTo>
                        <a:pt x="308" y="333"/>
                        <a:pt x="312" y="332"/>
                        <a:pt x="318" y="332"/>
                      </a:cubicBezTo>
                      <a:cubicBezTo>
                        <a:pt x="320" y="332"/>
                        <a:pt x="321" y="331"/>
                        <a:pt x="321" y="331"/>
                      </a:cubicBezTo>
                      <a:cubicBezTo>
                        <a:pt x="321" y="330"/>
                        <a:pt x="322" y="329"/>
                        <a:pt x="324" y="328"/>
                      </a:cubicBezTo>
                      <a:cubicBezTo>
                        <a:pt x="327" y="328"/>
                        <a:pt x="329" y="326"/>
                        <a:pt x="330" y="324"/>
                      </a:cubicBezTo>
                      <a:cubicBezTo>
                        <a:pt x="331" y="323"/>
                        <a:pt x="332" y="323"/>
                        <a:pt x="332" y="322"/>
                      </a:cubicBezTo>
                      <a:cubicBezTo>
                        <a:pt x="333" y="321"/>
                        <a:pt x="335" y="320"/>
                        <a:pt x="338" y="320"/>
                      </a:cubicBezTo>
                      <a:cubicBezTo>
                        <a:pt x="340" y="320"/>
                        <a:pt x="343" y="321"/>
                        <a:pt x="345" y="321"/>
                      </a:cubicBezTo>
                      <a:cubicBezTo>
                        <a:pt x="348" y="321"/>
                        <a:pt x="350" y="322"/>
                        <a:pt x="352" y="322"/>
                      </a:cubicBezTo>
                      <a:cubicBezTo>
                        <a:pt x="356" y="322"/>
                        <a:pt x="356" y="322"/>
                        <a:pt x="356" y="322"/>
                      </a:cubicBezTo>
                      <a:cubicBezTo>
                        <a:pt x="360" y="322"/>
                        <a:pt x="360" y="321"/>
                        <a:pt x="360" y="320"/>
                      </a:cubicBezTo>
                      <a:cubicBezTo>
                        <a:pt x="360" y="316"/>
                        <a:pt x="364" y="312"/>
                        <a:pt x="369" y="312"/>
                      </a:cubicBezTo>
                      <a:cubicBezTo>
                        <a:pt x="371" y="312"/>
                        <a:pt x="372" y="312"/>
                        <a:pt x="372" y="308"/>
                      </a:cubicBezTo>
                      <a:cubicBezTo>
                        <a:pt x="372" y="302"/>
                        <a:pt x="373" y="299"/>
                        <a:pt x="377" y="296"/>
                      </a:cubicBezTo>
                      <a:cubicBezTo>
                        <a:pt x="379" y="295"/>
                        <a:pt x="379" y="292"/>
                        <a:pt x="380" y="289"/>
                      </a:cubicBezTo>
                      <a:cubicBezTo>
                        <a:pt x="380" y="288"/>
                        <a:pt x="381" y="287"/>
                        <a:pt x="381" y="286"/>
                      </a:cubicBezTo>
                      <a:cubicBezTo>
                        <a:pt x="381" y="284"/>
                        <a:pt x="383" y="283"/>
                        <a:pt x="384" y="283"/>
                      </a:cubicBezTo>
                      <a:cubicBezTo>
                        <a:pt x="385" y="282"/>
                        <a:pt x="385" y="282"/>
                        <a:pt x="385" y="281"/>
                      </a:cubicBezTo>
                      <a:cubicBezTo>
                        <a:pt x="385" y="278"/>
                        <a:pt x="385" y="276"/>
                        <a:pt x="386" y="273"/>
                      </a:cubicBezTo>
                      <a:cubicBezTo>
                        <a:pt x="386" y="271"/>
                        <a:pt x="387" y="269"/>
                        <a:pt x="387" y="267"/>
                      </a:cubicBezTo>
                      <a:cubicBezTo>
                        <a:pt x="387" y="264"/>
                        <a:pt x="389" y="262"/>
                        <a:pt x="391" y="262"/>
                      </a:cubicBezTo>
                      <a:cubicBezTo>
                        <a:pt x="392" y="261"/>
                        <a:pt x="392" y="261"/>
                        <a:pt x="393" y="260"/>
                      </a:cubicBezTo>
                      <a:cubicBezTo>
                        <a:pt x="393" y="260"/>
                        <a:pt x="393" y="259"/>
                        <a:pt x="393" y="257"/>
                      </a:cubicBezTo>
                      <a:cubicBezTo>
                        <a:pt x="392" y="255"/>
                        <a:pt x="392" y="251"/>
                        <a:pt x="394" y="246"/>
                      </a:cubicBezTo>
                      <a:cubicBezTo>
                        <a:pt x="395" y="242"/>
                        <a:pt x="395" y="237"/>
                        <a:pt x="394" y="232"/>
                      </a:cubicBezTo>
                      <a:cubicBezTo>
                        <a:pt x="394" y="230"/>
                        <a:pt x="394" y="228"/>
                        <a:pt x="394" y="225"/>
                      </a:cubicBezTo>
                      <a:cubicBezTo>
                        <a:pt x="394" y="217"/>
                        <a:pt x="394" y="210"/>
                        <a:pt x="397" y="207"/>
                      </a:cubicBezTo>
                      <a:cubicBezTo>
                        <a:pt x="397" y="207"/>
                        <a:pt x="397" y="207"/>
                        <a:pt x="397" y="206"/>
                      </a:cubicBezTo>
                      <a:cubicBezTo>
                        <a:pt x="397" y="206"/>
                        <a:pt x="397" y="206"/>
                        <a:pt x="397" y="206"/>
                      </a:cubicBezTo>
                      <a:cubicBezTo>
                        <a:pt x="395" y="205"/>
                        <a:pt x="394" y="204"/>
                        <a:pt x="395" y="202"/>
                      </a:cubicBezTo>
                      <a:cubicBezTo>
                        <a:pt x="395" y="200"/>
                        <a:pt x="398" y="198"/>
                        <a:pt x="400" y="199"/>
                      </a:cubicBezTo>
                      <a:cubicBezTo>
                        <a:pt x="401" y="199"/>
                        <a:pt x="402" y="200"/>
                        <a:pt x="402" y="201"/>
                      </a:cubicBezTo>
                      <a:cubicBezTo>
                        <a:pt x="403" y="201"/>
                        <a:pt x="404" y="202"/>
                        <a:pt x="405" y="201"/>
                      </a:cubicBezTo>
                      <a:cubicBezTo>
                        <a:pt x="408" y="200"/>
                        <a:pt x="411" y="193"/>
                        <a:pt x="413" y="187"/>
                      </a:cubicBezTo>
                      <a:cubicBezTo>
                        <a:pt x="414" y="185"/>
                        <a:pt x="414" y="185"/>
                        <a:pt x="414" y="185"/>
                      </a:cubicBezTo>
                      <a:cubicBezTo>
                        <a:pt x="416" y="178"/>
                        <a:pt x="420" y="177"/>
                        <a:pt x="423" y="176"/>
                      </a:cubicBezTo>
                      <a:cubicBezTo>
                        <a:pt x="424" y="176"/>
                        <a:pt x="425" y="176"/>
                        <a:pt x="425" y="176"/>
                      </a:cubicBezTo>
                      <a:cubicBezTo>
                        <a:pt x="428" y="174"/>
                        <a:pt x="435" y="167"/>
                        <a:pt x="440" y="154"/>
                      </a:cubicBezTo>
                      <a:cubicBezTo>
                        <a:pt x="444" y="145"/>
                        <a:pt x="441" y="135"/>
                        <a:pt x="439" y="128"/>
                      </a:cubicBezTo>
                      <a:cubicBezTo>
                        <a:pt x="438" y="126"/>
                        <a:pt x="438" y="124"/>
                        <a:pt x="438" y="123"/>
                      </a:cubicBezTo>
                      <a:cubicBezTo>
                        <a:pt x="436" y="118"/>
                        <a:pt x="435" y="118"/>
                        <a:pt x="434" y="118"/>
                      </a:cubicBezTo>
                      <a:cubicBezTo>
                        <a:pt x="433" y="118"/>
                        <a:pt x="433" y="118"/>
                        <a:pt x="432" y="118"/>
                      </a:cubicBezTo>
                      <a:cubicBezTo>
                        <a:pt x="431" y="118"/>
                        <a:pt x="431" y="118"/>
                        <a:pt x="430" y="118"/>
                      </a:cubicBezTo>
                      <a:cubicBezTo>
                        <a:pt x="430" y="118"/>
                        <a:pt x="429" y="118"/>
                        <a:pt x="429" y="118"/>
                      </a:cubicBezTo>
                      <a:cubicBezTo>
                        <a:pt x="420" y="118"/>
                        <a:pt x="411" y="113"/>
                        <a:pt x="401" y="103"/>
                      </a:cubicBezTo>
                      <a:cubicBezTo>
                        <a:pt x="395" y="95"/>
                        <a:pt x="387" y="92"/>
                        <a:pt x="379" y="92"/>
                      </a:cubicBezTo>
                      <a:cubicBezTo>
                        <a:pt x="376" y="92"/>
                        <a:pt x="374" y="92"/>
                        <a:pt x="370" y="93"/>
                      </a:cubicBezTo>
                      <a:cubicBezTo>
                        <a:pt x="369" y="93"/>
                        <a:pt x="368" y="94"/>
                        <a:pt x="366" y="94"/>
                      </a:cubicBezTo>
                      <a:cubicBezTo>
                        <a:pt x="361" y="94"/>
                        <a:pt x="357" y="92"/>
                        <a:pt x="353" y="90"/>
                      </a:cubicBezTo>
                      <a:cubicBezTo>
                        <a:pt x="351" y="89"/>
                        <a:pt x="349" y="88"/>
                        <a:pt x="347" y="88"/>
                      </a:cubicBezTo>
                      <a:cubicBezTo>
                        <a:pt x="345" y="87"/>
                        <a:pt x="341" y="90"/>
                        <a:pt x="339" y="92"/>
                      </a:cubicBezTo>
                      <a:cubicBezTo>
                        <a:pt x="337" y="93"/>
                        <a:pt x="335" y="94"/>
                        <a:pt x="334" y="95"/>
                      </a:cubicBezTo>
                      <a:cubicBezTo>
                        <a:pt x="332" y="96"/>
                        <a:pt x="331" y="95"/>
                        <a:pt x="330" y="94"/>
                      </a:cubicBezTo>
                      <a:cubicBezTo>
                        <a:pt x="329" y="93"/>
                        <a:pt x="330" y="91"/>
                        <a:pt x="331" y="88"/>
                      </a:cubicBezTo>
                      <a:cubicBezTo>
                        <a:pt x="332" y="86"/>
                        <a:pt x="333" y="84"/>
                        <a:pt x="333" y="82"/>
                      </a:cubicBezTo>
                      <a:cubicBezTo>
                        <a:pt x="333" y="82"/>
                        <a:pt x="333" y="78"/>
                        <a:pt x="308" y="68"/>
                      </a:cubicBezTo>
                      <a:cubicBezTo>
                        <a:pt x="304" y="67"/>
                        <a:pt x="301" y="66"/>
                        <a:pt x="299" y="66"/>
                      </a:cubicBezTo>
                      <a:cubicBezTo>
                        <a:pt x="296" y="66"/>
                        <a:pt x="294" y="68"/>
                        <a:pt x="294" y="71"/>
                      </a:cubicBezTo>
                      <a:cubicBezTo>
                        <a:pt x="294" y="75"/>
                        <a:pt x="293" y="76"/>
                        <a:pt x="291" y="76"/>
                      </a:cubicBezTo>
                      <a:cubicBezTo>
                        <a:pt x="290" y="76"/>
                        <a:pt x="290" y="76"/>
                        <a:pt x="289" y="76"/>
                      </a:cubicBezTo>
                      <a:cubicBezTo>
                        <a:pt x="289" y="76"/>
                        <a:pt x="288" y="76"/>
                        <a:pt x="288" y="76"/>
                      </a:cubicBezTo>
                      <a:cubicBezTo>
                        <a:pt x="287" y="76"/>
                        <a:pt x="286" y="77"/>
                        <a:pt x="286" y="78"/>
                      </a:cubicBezTo>
                      <a:cubicBezTo>
                        <a:pt x="284" y="83"/>
                        <a:pt x="281" y="83"/>
                        <a:pt x="279" y="83"/>
                      </a:cubicBezTo>
                      <a:cubicBezTo>
                        <a:pt x="277" y="83"/>
                        <a:pt x="276" y="82"/>
                        <a:pt x="275" y="80"/>
                      </a:cubicBezTo>
                      <a:cubicBezTo>
                        <a:pt x="275" y="79"/>
                        <a:pt x="275" y="77"/>
                        <a:pt x="277" y="75"/>
                      </a:cubicBezTo>
                      <a:cubicBezTo>
                        <a:pt x="281" y="73"/>
                        <a:pt x="285" y="68"/>
                        <a:pt x="286" y="64"/>
                      </a:cubicBezTo>
                      <a:cubicBezTo>
                        <a:pt x="286" y="62"/>
                        <a:pt x="279" y="59"/>
                        <a:pt x="271" y="59"/>
                      </a:cubicBezTo>
                      <a:cubicBezTo>
                        <a:pt x="269" y="59"/>
                        <a:pt x="267" y="60"/>
                        <a:pt x="266" y="60"/>
                      </a:cubicBezTo>
                      <a:cubicBezTo>
                        <a:pt x="264" y="61"/>
                        <a:pt x="264" y="62"/>
                        <a:pt x="263" y="65"/>
                      </a:cubicBezTo>
                      <a:cubicBezTo>
                        <a:pt x="263" y="67"/>
                        <a:pt x="262" y="69"/>
                        <a:pt x="260" y="69"/>
                      </a:cubicBezTo>
                      <a:cubicBezTo>
                        <a:pt x="259" y="69"/>
                        <a:pt x="258" y="69"/>
                        <a:pt x="257" y="69"/>
                      </a:cubicBezTo>
                      <a:cubicBezTo>
                        <a:pt x="255" y="67"/>
                        <a:pt x="253" y="64"/>
                        <a:pt x="254" y="62"/>
                      </a:cubicBezTo>
                      <a:cubicBezTo>
                        <a:pt x="255" y="58"/>
                        <a:pt x="258" y="56"/>
                        <a:pt x="261" y="56"/>
                      </a:cubicBezTo>
                      <a:cubicBezTo>
                        <a:pt x="261" y="56"/>
                        <a:pt x="261" y="56"/>
                        <a:pt x="261" y="56"/>
                      </a:cubicBezTo>
                      <a:cubicBezTo>
                        <a:pt x="263" y="56"/>
                        <a:pt x="266" y="52"/>
                        <a:pt x="271" y="43"/>
                      </a:cubicBezTo>
                      <a:cubicBezTo>
                        <a:pt x="272" y="41"/>
                        <a:pt x="271" y="40"/>
                        <a:pt x="267" y="37"/>
                      </a:cubicBezTo>
                      <a:cubicBezTo>
                        <a:pt x="265" y="36"/>
                        <a:pt x="263" y="35"/>
                        <a:pt x="262" y="33"/>
                      </a:cubicBezTo>
                      <a:cubicBezTo>
                        <a:pt x="259" y="30"/>
                        <a:pt x="258" y="25"/>
                        <a:pt x="257" y="21"/>
                      </a:cubicBezTo>
                      <a:cubicBezTo>
                        <a:pt x="257" y="18"/>
                        <a:pt x="256" y="15"/>
                        <a:pt x="255" y="13"/>
                      </a:cubicBezTo>
                      <a:cubicBezTo>
                        <a:pt x="255" y="13"/>
                        <a:pt x="255" y="13"/>
                        <a:pt x="255" y="13"/>
                      </a:cubicBezTo>
                      <a:cubicBezTo>
                        <a:pt x="255" y="13"/>
                        <a:pt x="254" y="14"/>
                        <a:pt x="254" y="14"/>
                      </a:cubicBezTo>
                      <a:cubicBezTo>
                        <a:pt x="254" y="14"/>
                        <a:pt x="253" y="15"/>
                        <a:pt x="253" y="15"/>
                      </a:cubicBezTo>
                      <a:cubicBezTo>
                        <a:pt x="253" y="15"/>
                        <a:pt x="252" y="16"/>
                        <a:pt x="252" y="16"/>
                      </a:cubicBezTo>
                      <a:cubicBezTo>
                        <a:pt x="252" y="16"/>
                        <a:pt x="251" y="17"/>
                        <a:pt x="251" y="17"/>
                      </a:cubicBezTo>
                      <a:cubicBezTo>
                        <a:pt x="251" y="18"/>
                        <a:pt x="250" y="18"/>
                        <a:pt x="250" y="18"/>
                      </a:cubicBezTo>
                      <a:cubicBezTo>
                        <a:pt x="250" y="19"/>
                        <a:pt x="250" y="19"/>
                        <a:pt x="249" y="19"/>
                      </a:cubicBezTo>
                      <a:cubicBezTo>
                        <a:pt x="249" y="20"/>
                        <a:pt x="249" y="20"/>
                        <a:pt x="248" y="20"/>
                      </a:cubicBezTo>
                      <a:cubicBezTo>
                        <a:pt x="248" y="21"/>
                        <a:pt x="248" y="21"/>
                        <a:pt x="248" y="22"/>
                      </a:cubicBezTo>
                      <a:cubicBezTo>
                        <a:pt x="247" y="22"/>
                        <a:pt x="247" y="22"/>
                        <a:pt x="247" y="23"/>
                      </a:cubicBezTo>
                      <a:cubicBezTo>
                        <a:pt x="247" y="23"/>
                        <a:pt x="246" y="23"/>
                        <a:pt x="246" y="24"/>
                      </a:cubicBezTo>
                      <a:cubicBezTo>
                        <a:pt x="246" y="24"/>
                        <a:pt x="246" y="24"/>
                        <a:pt x="246" y="25"/>
                      </a:cubicBezTo>
                      <a:cubicBezTo>
                        <a:pt x="245" y="25"/>
                        <a:pt x="245" y="26"/>
                        <a:pt x="245" y="26"/>
                      </a:cubicBezTo>
                      <a:cubicBezTo>
                        <a:pt x="245" y="26"/>
                        <a:pt x="245" y="27"/>
                        <a:pt x="244" y="27"/>
                      </a:cubicBezTo>
                      <a:cubicBezTo>
                        <a:pt x="244" y="27"/>
                        <a:pt x="244" y="28"/>
                        <a:pt x="244" y="29"/>
                      </a:cubicBezTo>
                      <a:cubicBezTo>
                        <a:pt x="242" y="33"/>
                        <a:pt x="240" y="34"/>
                        <a:pt x="237" y="34"/>
                      </a:cubicBezTo>
                      <a:cubicBezTo>
                        <a:pt x="234" y="34"/>
                        <a:pt x="234" y="34"/>
                        <a:pt x="234" y="34"/>
                      </a:cubicBezTo>
                      <a:cubicBezTo>
                        <a:pt x="233" y="34"/>
                        <a:pt x="232" y="34"/>
                        <a:pt x="230" y="35"/>
                      </a:cubicBezTo>
                      <a:cubicBezTo>
                        <a:pt x="230" y="35"/>
                        <a:pt x="229" y="35"/>
                        <a:pt x="228" y="36"/>
                      </a:cubicBezTo>
                      <a:cubicBezTo>
                        <a:pt x="228" y="36"/>
                        <a:pt x="228" y="36"/>
                        <a:pt x="227" y="36"/>
                      </a:cubicBezTo>
                      <a:cubicBezTo>
                        <a:pt x="227" y="36"/>
                        <a:pt x="226" y="36"/>
                        <a:pt x="226" y="36"/>
                      </a:cubicBezTo>
                      <a:cubicBezTo>
                        <a:pt x="226" y="36"/>
                        <a:pt x="226" y="36"/>
                        <a:pt x="226" y="36"/>
                      </a:cubicBezTo>
                      <a:cubicBezTo>
                        <a:pt x="226" y="36"/>
                        <a:pt x="225" y="36"/>
                        <a:pt x="225" y="36"/>
                      </a:cubicBezTo>
                      <a:cubicBezTo>
                        <a:pt x="225" y="36"/>
                        <a:pt x="224" y="36"/>
                        <a:pt x="224" y="36"/>
                      </a:cubicBezTo>
                      <a:cubicBezTo>
                        <a:pt x="224" y="36"/>
                        <a:pt x="223" y="35"/>
                        <a:pt x="223" y="35"/>
                      </a:cubicBezTo>
                      <a:cubicBezTo>
                        <a:pt x="223" y="35"/>
                        <a:pt x="222" y="35"/>
                        <a:pt x="222" y="35"/>
                      </a:cubicBezTo>
                      <a:cubicBezTo>
                        <a:pt x="222" y="35"/>
                        <a:pt x="222" y="35"/>
                        <a:pt x="221" y="35"/>
                      </a:cubicBezTo>
                      <a:cubicBezTo>
                        <a:pt x="221" y="35"/>
                        <a:pt x="221" y="34"/>
                        <a:pt x="22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858"/>
                <p:cNvSpPr>
                  <a:spLocks/>
                </p:cNvSpPr>
                <p:nvPr/>
              </p:nvSpPr>
              <p:spPr bwMode="auto">
                <a:xfrm>
                  <a:off x="2178" y="2195"/>
                  <a:ext cx="50" cy="54"/>
                </a:xfrm>
                <a:custGeom>
                  <a:avLst/>
                  <a:gdLst>
                    <a:gd name="T0" fmla="*/ 7 w 52"/>
                    <a:gd name="T1" fmla="*/ 4 h 56"/>
                    <a:gd name="T2" fmla="*/ 7 w 52"/>
                    <a:gd name="T3" fmla="*/ 5 h 56"/>
                    <a:gd name="T4" fmla="*/ 7 w 52"/>
                    <a:gd name="T5" fmla="*/ 5 h 56"/>
                    <a:gd name="T6" fmla="*/ 5 w 52"/>
                    <a:gd name="T7" fmla="*/ 13 h 56"/>
                    <a:gd name="T8" fmla="*/ 3 w 52"/>
                    <a:gd name="T9" fmla="*/ 25 h 56"/>
                    <a:gd name="T10" fmla="*/ 1 w 52"/>
                    <a:gd name="T11" fmla="*/ 34 h 56"/>
                    <a:gd name="T12" fmla="*/ 0 w 52"/>
                    <a:gd name="T13" fmla="*/ 40 h 56"/>
                    <a:gd name="T14" fmla="*/ 1 w 52"/>
                    <a:gd name="T15" fmla="*/ 44 h 56"/>
                    <a:gd name="T16" fmla="*/ 3 w 52"/>
                    <a:gd name="T17" fmla="*/ 45 h 56"/>
                    <a:gd name="T18" fmla="*/ 3 w 52"/>
                    <a:gd name="T19" fmla="*/ 46 h 56"/>
                    <a:gd name="T20" fmla="*/ 3 w 52"/>
                    <a:gd name="T21" fmla="*/ 46 h 56"/>
                    <a:gd name="T22" fmla="*/ 3 w 52"/>
                    <a:gd name="T23" fmla="*/ 47 h 56"/>
                    <a:gd name="T24" fmla="*/ 3 w 52"/>
                    <a:gd name="T25" fmla="*/ 48 h 56"/>
                    <a:gd name="T26" fmla="*/ 3 w 52"/>
                    <a:gd name="T27" fmla="*/ 49 h 56"/>
                    <a:gd name="T28" fmla="*/ 3 w 52"/>
                    <a:gd name="T29" fmla="*/ 50 h 56"/>
                    <a:gd name="T30" fmla="*/ 3 w 52"/>
                    <a:gd name="T31" fmla="*/ 50 h 56"/>
                    <a:gd name="T32" fmla="*/ 4 w 52"/>
                    <a:gd name="T33" fmla="*/ 51 h 56"/>
                    <a:gd name="T34" fmla="*/ 6 w 52"/>
                    <a:gd name="T35" fmla="*/ 51 h 56"/>
                    <a:gd name="T36" fmla="*/ 20 w 52"/>
                    <a:gd name="T37" fmla="*/ 55 h 56"/>
                    <a:gd name="T38" fmla="*/ 23 w 52"/>
                    <a:gd name="T39" fmla="*/ 56 h 56"/>
                    <a:gd name="T40" fmla="*/ 23 w 52"/>
                    <a:gd name="T41" fmla="*/ 56 h 56"/>
                    <a:gd name="T42" fmla="*/ 28 w 52"/>
                    <a:gd name="T43" fmla="*/ 55 h 56"/>
                    <a:gd name="T44" fmla="*/ 35 w 52"/>
                    <a:gd name="T45" fmla="*/ 55 h 56"/>
                    <a:gd name="T46" fmla="*/ 35 w 52"/>
                    <a:gd name="T47" fmla="*/ 55 h 56"/>
                    <a:gd name="T48" fmla="*/ 44 w 52"/>
                    <a:gd name="T49" fmla="*/ 53 h 56"/>
                    <a:gd name="T50" fmla="*/ 50 w 52"/>
                    <a:gd name="T51" fmla="*/ 46 h 56"/>
                    <a:gd name="T52" fmla="*/ 52 w 52"/>
                    <a:gd name="T53" fmla="*/ 44 h 56"/>
                    <a:gd name="T54" fmla="*/ 52 w 52"/>
                    <a:gd name="T55" fmla="*/ 44 h 56"/>
                    <a:gd name="T56" fmla="*/ 51 w 52"/>
                    <a:gd name="T57" fmla="*/ 40 h 56"/>
                    <a:gd name="T58" fmla="*/ 51 w 52"/>
                    <a:gd name="T59" fmla="*/ 40 h 56"/>
                    <a:gd name="T60" fmla="*/ 50 w 52"/>
                    <a:gd name="T61" fmla="*/ 37 h 56"/>
                    <a:gd name="T62" fmla="*/ 50 w 52"/>
                    <a:gd name="T63" fmla="*/ 36 h 56"/>
                    <a:gd name="T64" fmla="*/ 51 w 52"/>
                    <a:gd name="T65" fmla="*/ 33 h 56"/>
                    <a:gd name="T66" fmla="*/ 51 w 52"/>
                    <a:gd name="T67" fmla="*/ 33 h 56"/>
                    <a:gd name="T68" fmla="*/ 51 w 52"/>
                    <a:gd name="T69" fmla="*/ 30 h 56"/>
                    <a:gd name="T70" fmla="*/ 51 w 52"/>
                    <a:gd name="T71" fmla="*/ 27 h 56"/>
                    <a:gd name="T72" fmla="*/ 47 w 52"/>
                    <a:gd name="T73" fmla="*/ 22 h 56"/>
                    <a:gd name="T74" fmla="*/ 44 w 52"/>
                    <a:gd name="T75" fmla="*/ 19 h 56"/>
                    <a:gd name="T76" fmla="*/ 40 w 52"/>
                    <a:gd name="T77" fmla="*/ 17 h 56"/>
                    <a:gd name="T78" fmla="*/ 31 w 52"/>
                    <a:gd name="T79" fmla="*/ 10 h 56"/>
                    <a:gd name="T80" fmla="*/ 30 w 52"/>
                    <a:gd name="T81" fmla="*/ 9 h 56"/>
                    <a:gd name="T82" fmla="*/ 29 w 52"/>
                    <a:gd name="T83" fmla="*/ 10 h 56"/>
                    <a:gd name="T84" fmla="*/ 27 w 52"/>
                    <a:gd name="T85" fmla="*/ 12 h 56"/>
                    <a:gd name="T86" fmla="*/ 26 w 52"/>
                    <a:gd name="T87" fmla="*/ 12 h 56"/>
                    <a:gd name="T88" fmla="*/ 23 w 52"/>
                    <a:gd name="T89" fmla="*/ 9 h 56"/>
                    <a:gd name="T90" fmla="*/ 20 w 52"/>
                    <a:gd name="T91" fmla="*/ 4 h 56"/>
                    <a:gd name="T92" fmla="*/ 12 w 52"/>
                    <a:gd name="T93" fmla="*/ 1 h 56"/>
                    <a:gd name="T94" fmla="*/ 11 w 52"/>
                    <a:gd name="T95" fmla="*/ 1 h 56"/>
                    <a:gd name="T96" fmla="*/ 10 w 52"/>
                    <a:gd name="T97" fmla="*/ 1 h 56"/>
                    <a:gd name="T98" fmla="*/ 9 w 52"/>
                    <a:gd name="T99" fmla="*/ 1 h 56"/>
                    <a:gd name="T100" fmla="*/ 7 w 52"/>
                    <a:gd name="T10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56">
                      <a:moveTo>
                        <a:pt x="7" y="4"/>
                      </a:moveTo>
                      <a:cubicBezTo>
                        <a:pt x="7" y="4"/>
                        <a:pt x="7" y="4"/>
                        <a:pt x="7" y="5"/>
                      </a:cubicBezTo>
                      <a:cubicBezTo>
                        <a:pt x="7" y="5"/>
                        <a:pt x="7" y="5"/>
                        <a:pt x="7" y="5"/>
                      </a:cubicBezTo>
                      <a:cubicBezTo>
                        <a:pt x="7" y="8"/>
                        <a:pt x="6" y="10"/>
                        <a:pt x="5" y="13"/>
                      </a:cubicBezTo>
                      <a:cubicBezTo>
                        <a:pt x="4" y="16"/>
                        <a:pt x="3" y="20"/>
                        <a:pt x="3" y="25"/>
                      </a:cubicBezTo>
                      <a:cubicBezTo>
                        <a:pt x="3" y="30"/>
                        <a:pt x="2" y="32"/>
                        <a:pt x="1" y="34"/>
                      </a:cubicBezTo>
                      <a:cubicBezTo>
                        <a:pt x="1" y="35"/>
                        <a:pt x="0" y="37"/>
                        <a:pt x="0" y="40"/>
                      </a:cubicBezTo>
                      <a:cubicBezTo>
                        <a:pt x="0" y="43"/>
                        <a:pt x="1" y="44"/>
                        <a:pt x="1" y="44"/>
                      </a:cubicBezTo>
                      <a:cubicBezTo>
                        <a:pt x="2" y="44"/>
                        <a:pt x="2" y="44"/>
                        <a:pt x="3" y="45"/>
                      </a:cubicBezTo>
                      <a:cubicBezTo>
                        <a:pt x="3" y="45"/>
                        <a:pt x="3" y="45"/>
                        <a:pt x="3" y="46"/>
                      </a:cubicBezTo>
                      <a:cubicBezTo>
                        <a:pt x="3" y="46"/>
                        <a:pt x="3" y="46"/>
                        <a:pt x="3" y="46"/>
                      </a:cubicBezTo>
                      <a:cubicBezTo>
                        <a:pt x="3" y="46"/>
                        <a:pt x="3" y="47"/>
                        <a:pt x="3" y="47"/>
                      </a:cubicBezTo>
                      <a:cubicBezTo>
                        <a:pt x="3" y="47"/>
                        <a:pt x="3" y="48"/>
                        <a:pt x="3" y="48"/>
                      </a:cubicBezTo>
                      <a:cubicBezTo>
                        <a:pt x="3" y="48"/>
                        <a:pt x="3" y="48"/>
                        <a:pt x="3" y="49"/>
                      </a:cubicBezTo>
                      <a:cubicBezTo>
                        <a:pt x="3" y="49"/>
                        <a:pt x="3" y="49"/>
                        <a:pt x="3" y="50"/>
                      </a:cubicBezTo>
                      <a:cubicBezTo>
                        <a:pt x="3" y="50"/>
                        <a:pt x="3" y="50"/>
                        <a:pt x="3" y="50"/>
                      </a:cubicBezTo>
                      <a:cubicBezTo>
                        <a:pt x="3" y="51"/>
                        <a:pt x="4" y="51"/>
                        <a:pt x="4" y="51"/>
                      </a:cubicBezTo>
                      <a:cubicBezTo>
                        <a:pt x="5" y="51"/>
                        <a:pt x="6" y="51"/>
                        <a:pt x="6" y="51"/>
                      </a:cubicBezTo>
                      <a:cubicBezTo>
                        <a:pt x="11" y="51"/>
                        <a:pt x="16" y="53"/>
                        <a:pt x="20" y="55"/>
                      </a:cubicBezTo>
                      <a:cubicBezTo>
                        <a:pt x="22" y="56"/>
                        <a:pt x="22" y="56"/>
                        <a:pt x="23" y="56"/>
                      </a:cubicBezTo>
                      <a:cubicBezTo>
                        <a:pt x="23" y="56"/>
                        <a:pt x="23" y="56"/>
                        <a:pt x="23" y="56"/>
                      </a:cubicBezTo>
                      <a:cubicBezTo>
                        <a:pt x="24" y="55"/>
                        <a:pt x="25" y="54"/>
                        <a:pt x="28" y="55"/>
                      </a:cubicBezTo>
                      <a:cubicBezTo>
                        <a:pt x="30" y="55"/>
                        <a:pt x="32" y="55"/>
                        <a:pt x="35" y="55"/>
                      </a:cubicBezTo>
                      <a:cubicBezTo>
                        <a:pt x="35" y="55"/>
                        <a:pt x="35" y="55"/>
                        <a:pt x="35" y="55"/>
                      </a:cubicBezTo>
                      <a:cubicBezTo>
                        <a:pt x="38" y="55"/>
                        <a:pt x="41" y="55"/>
                        <a:pt x="44" y="53"/>
                      </a:cubicBezTo>
                      <a:cubicBezTo>
                        <a:pt x="47" y="51"/>
                        <a:pt x="48" y="49"/>
                        <a:pt x="50" y="46"/>
                      </a:cubicBezTo>
                      <a:cubicBezTo>
                        <a:pt x="51" y="46"/>
                        <a:pt x="51" y="45"/>
                        <a:pt x="52" y="44"/>
                      </a:cubicBezTo>
                      <a:cubicBezTo>
                        <a:pt x="52" y="44"/>
                        <a:pt x="52" y="44"/>
                        <a:pt x="52" y="44"/>
                      </a:cubicBezTo>
                      <a:cubicBezTo>
                        <a:pt x="51" y="43"/>
                        <a:pt x="51" y="41"/>
                        <a:pt x="51" y="40"/>
                      </a:cubicBezTo>
                      <a:cubicBezTo>
                        <a:pt x="51" y="40"/>
                        <a:pt x="51" y="40"/>
                        <a:pt x="51" y="40"/>
                      </a:cubicBezTo>
                      <a:cubicBezTo>
                        <a:pt x="51" y="39"/>
                        <a:pt x="50" y="38"/>
                        <a:pt x="50" y="37"/>
                      </a:cubicBezTo>
                      <a:cubicBezTo>
                        <a:pt x="50" y="37"/>
                        <a:pt x="50" y="36"/>
                        <a:pt x="50" y="36"/>
                      </a:cubicBezTo>
                      <a:cubicBezTo>
                        <a:pt x="50" y="35"/>
                        <a:pt x="50" y="34"/>
                        <a:pt x="51" y="33"/>
                      </a:cubicBezTo>
                      <a:cubicBezTo>
                        <a:pt x="51" y="33"/>
                        <a:pt x="51" y="33"/>
                        <a:pt x="51" y="33"/>
                      </a:cubicBezTo>
                      <a:cubicBezTo>
                        <a:pt x="51" y="32"/>
                        <a:pt x="51" y="31"/>
                        <a:pt x="51" y="30"/>
                      </a:cubicBezTo>
                      <a:cubicBezTo>
                        <a:pt x="51" y="29"/>
                        <a:pt x="51" y="28"/>
                        <a:pt x="51" y="27"/>
                      </a:cubicBezTo>
                      <a:cubicBezTo>
                        <a:pt x="51" y="25"/>
                        <a:pt x="49" y="23"/>
                        <a:pt x="47" y="22"/>
                      </a:cubicBezTo>
                      <a:cubicBezTo>
                        <a:pt x="46" y="21"/>
                        <a:pt x="45" y="20"/>
                        <a:pt x="44" y="19"/>
                      </a:cubicBezTo>
                      <a:cubicBezTo>
                        <a:pt x="43" y="19"/>
                        <a:pt x="42" y="18"/>
                        <a:pt x="40" y="17"/>
                      </a:cubicBezTo>
                      <a:cubicBezTo>
                        <a:pt x="37" y="15"/>
                        <a:pt x="33" y="13"/>
                        <a:pt x="31" y="10"/>
                      </a:cubicBezTo>
                      <a:cubicBezTo>
                        <a:pt x="31" y="9"/>
                        <a:pt x="30" y="9"/>
                        <a:pt x="30" y="9"/>
                      </a:cubicBezTo>
                      <a:cubicBezTo>
                        <a:pt x="30" y="9"/>
                        <a:pt x="30" y="10"/>
                        <a:pt x="29" y="10"/>
                      </a:cubicBezTo>
                      <a:cubicBezTo>
                        <a:pt x="29" y="11"/>
                        <a:pt x="28" y="12"/>
                        <a:pt x="27" y="12"/>
                      </a:cubicBezTo>
                      <a:cubicBezTo>
                        <a:pt x="26" y="12"/>
                        <a:pt x="26" y="12"/>
                        <a:pt x="26" y="12"/>
                      </a:cubicBezTo>
                      <a:cubicBezTo>
                        <a:pt x="24" y="12"/>
                        <a:pt x="24" y="11"/>
                        <a:pt x="23" y="9"/>
                      </a:cubicBezTo>
                      <a:cubicBezTo>
                        <a:pt x="22" y="8"/>
                        <a:pt x="22" y="6"/>
                        <a:pt x="20" y="4"/>
                      </a:cubicBezTo>
                      <a:cubicBezTo>
                        <a:pt x="17" y="1"/>
                        <a:pt x="15" y="0"/>
                        <a:pt x="12" y="1"/>
                      </a:cubicBezTo>
                      <a:cubicBezTo>
                        <a:pt x="12" y="1"/>
                        <a:pt x="11" y="1"/>
                        <a:pt x="11" y="1"/>
                      </a:cubicBezTo>
                      <a:cubicBezTo>
                        <a:pt x="11" y="1"/>
                        <a:pt x="10" y="1"/>
                        <a:pt x="10" y="1"/>
                      </a:cubicBezTo>
                      <a:cubicBezTo>
                        <a:pt x="10" y="1"/>
                        <a:pt x="9" y="1"/>
                        <a:pt x="9" y="1"/>
                      </a:cubicBezTo>
                      <a:cubicBezTo>
                        <a:pt x="8" y="2"/>
                        <a:pt x="7" y="3"/>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1859"/>
                <p:cNvSpPr>
                  <a:spLocks/>
                </p:cNvSpPr>
                <p:nvPr/>
              </p:nvSpPr>
              <p:spPr bwMode="auto">
                <a:xfrm>
                  <a:off x="2227" y="2234"/>
                  <a:ext cx="1"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3"/>
                        <a:pt x="1"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1860"/>
                <p:cNvSpPr>
                  <a:spLocks/>
                </p:cNvSpPr>
                <p:nvPr/>
              </p:nvSpPr>
              <p:spPr bwMode="auto">
                <a:xfrm>
                  <a:off x="2226" y="2231"/>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861"/>
                <p:cNvSpPr>
                  <a:spLocks/>
                </p:cNvSpPr>
                <p:nvPr/>
              </p:nvSpPr>
              <p:spPr bwMode="auto">
                <a:xfrm>
                  <a:off x="2206" y="220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1862"/>
                <p:cNvSpPr>
                  <a:spLocks/>
                </p:cNvSpPr>
                <p:nvPr/>
              </p:nvSpPr>
              <p:spPr bwMode="auto">
                <a:xfrm>
                  <a:off x="2227" y="22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1863"/>
                <p:cNvSpPr>
                  <a:spLocks/>
                </p:cNvSpPr>
                <p:nvPr/>
              </p:nvSpPr>
              <p:spPr bwMode="auto">
                <a:xfrm>
                  <a:off x="2226" y="2227"/>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0" y="1"/>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864"/>
                <p:cNvSpPr>
                  <a:spLocks/>
                </p:cNvSpPr>
                <p:nvPr/>
              </p:nvSpPr>
              <p:spPr bwMode="auto">
                <a:xfrm>
                  <a:off x="2188" y="219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1865"/>
                <p:cNvSpPr>
                  <a:spLocks/>
                </p:cNvSpPr>
                <p:nvPr/>
              </p:nvSpPr>
              <p:spPr bwMode="auto">
                <a:xfrm>
                  <a:off x="2208" y="2205"/>
                  <a:ext cx="8" cy="7"/>
                </a:xfrm>
                <a:custGeom>
                  <a:avLst/>
                  <a:gdLst>
                    <a:gd name="T0" fmla="*/ 9 w 9"/>
                    <a:gd name="T1" fmla="*/ 7 h 7"/>
                    <a:gd name="T2" fmla="*/ 0 w 9"/>
                    <a:gd name="T3" fmla="*/ 0 h 7"/>
                    <a:gd name="T4" fmla="*/ 9 w 9"/>
                    <a:gd name="T5" fmla="*/ 7 h 7"/>
                  </a:gdLst>
                  <a:ahLst/>
                  <a:cxnLst>
                    <a:cxn ang="0">
                      <a:pos x="T0" y="T1"/>
                    </a:cxn>
                    <a:cxn ang="0">
                      <a:pos x="T2" y="T3"/>
                    </a:cxn>
                    <a:cxn ang="0">
                      <a:pos x="T4" y="T5"/>
                    </a:cxn>
                  </a:cxnLst>
                  <a:rect l="0" t="0" r="r" b="b"/>
                  <a:pathLst>
                    <a:path w="9" h="7">
                      <a:moveTo>
                        <a:pt x="9" y="7"/>
                      </a:moveTo>
                      <a:cubicBezTo>
                        <a:pt x="6" y="5"/>
                        <a:pt x="2" y="3"/>
                        <a:pt x="0" y="0"/>
                      </a:cubicBezTo>
                      <a:cubicBezTo>
                        <a:pt x="2" y="3"/>
                        <a:pt x="6" y="5"/>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1866"/>
                <p:cNvSpPr>
                  <a:spLocks/>
                </p:cNvSpPr>
                <p:nvPr/>
              </p:nvSpPr>
              <p:spPr bwMode="auto">
                <a:xfrm>
                  <a:off x="2064" y="2481"/>
                  <a:ext cx="0" cy="2"/>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867"/>
                <p:cNvSpPr>
                  <a:spLocks/>
                </p:cNvSpPr>
                <p:nvPr/>
              </p:nvSpPr>
              <p:spPr bwMode="auto">
                <a:xfrm>
                  <a:off x="2065" y="2491"/>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1" y="2"/>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1868"/>
                <p:cNvSpPr>
                  <a:spLocks/>
                </p:cNvSpPr>
                <p:nvPr/>
              </p:nvSpPr>
              <p:spPr bwMode="auto">
                <a:xfrm>
                  <a:off x="2111" y="2345"/>
                  <a:ext cx="7" cy="5"/>
                </a:xfrm>
                <a:custGeom>
                  <a:avLst/>
                  <a:gdLst>
                    <a:gd name="T0" fmla="*/ 2 w 7"/>
                    <a:gd name="T1" fmla="*/ 5 h 6"/>
                    <a:gd name="T2" fmla="*/ 3 w 7"/>
                    <a:gd name="T3" fmla="*/ 6 h 6"/>
                    <a:gd name="T4" fmla="*/ 7 w 7"/>
                    <a:gd name="T5" fmla="*/ 3 h 6"/>
                    <a:gd name="T6" fmla="*/ 6 w 7"/>
                    <a:gd name="T7" fmla="*/ 1 h 6"/>
                    <a:gd name="T8" fmla="*/ 5 w 7"/>
                    <a:gd name="T9" fmla="*/ 0 h 6"/>
                    <a:gd name="T10" fmla="*/ 3 w 7"/>
                    <a:gd name="T11" fmla="*/ 1 h 6"/>
                    <a:gd name="T12" fmla="*/ 0 w 7"/>
                    <a:gd name="T13" fmla="*/ 3 h 6"/>
                    <a:gd name="T14" fmla="*/ 2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5"/>
                      </a:moveTo>
                      <a:cubicBezTo>
                        <a:pt x="3" y="6"/>
                        <a:pt x="3" y="6"/>
                        <a:pt x="3" y="6"/>
                      </a:cubicBezTo>
                      <a:cubicBezTo>
                        <a:pt x="4" y="6"/>
                        <a:pt x="6" y="5"/>
                        <a:pt x="7" y="3"/>
                      </a:cubicBezTo>
                      <a:cubicBezTo>
                        <a:pt x="7" y="2"/>
                        <a:pt x="7" y="2"/>
                        <a:pt x="6" y="1"/>
                      </a:cubicBezTo>
                      <a:cubicBezTo>
                        <a:pt x="5" y="0"/>
                        <a:pt x="5" y="0"/>
                        <a:pt x="5" y="0"/>
                      </a:cubicBezTo>
                      <a:cubicBezTo>
                        <a:pt x="4" y="0"/>
                        <a:pt x="4" y="1"/>
                        <a:pt x="3" y="1"/>
                      </a:cubicBezTo>
                      <a:cubicBezTo>
                        <a:pt x="2" y="2"/>
                        <a:pt x="2" y="3"/>
                        <a:pt x="0" y="3"/>
                      </a:cubicBezTo>
                      <a:cubicBezTo>
                        <a:pt x="1" y="4"/>
                        <a:pt x="2"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869"/>
                <p:cNvSpPr>
                  <a:spLocks/>
                </p:cNvSpPr>
                <p:nvPr/>
              </p:nvSpPr>
              <p:spPr bwMode="auto">
                <a:xfrm>
                  <a:off x="2064" y="2501"/>
                  <a:ext cx="34" cy="23"/>
                </a:xfrm>
                <a:custGeom>
                  <a:avLst/>
                  <a:gdLst>
                    <a:gd name="T0" fmla="*/ 20 w 35"/>
                    <a:gd name="T1" fmla="*/ 23 h 24"/>
                    <a:gd name="T2" fmla="*/ 22 w 35"/>
                    <a:gd name="T3" fmla="*/ 24 h 24"/>
                    <a:gd name="T4" fmla="*/ 30 w 35"/>
                    <a:gd name="T5" fmla="*/ 21 h 24"/>
                    <a:gd name="T6" fmla="*/ 35 w 35"/>
                    <a:gd name="T7" fmla="*/ 20 h 24"/>
                    <a:gd name="T8" fmla="*/ 30 w 35"/>
                    <a:gd name="T9" fmla="*/ 20 h 24"/>
                    <a:gd name="T10" fmla="*/ 9 w 35"/>
                    <a:gd name="T11" fmla="*/ 7 h 24"/>
                    <a:gd name="T12" fmla="*/ 6 w 35"/>
                    <a:gd name="T13" fmla="*/ 4 h 24"/>
                    <a:gd name="T14" fmla="*/ 3 w 35"/>
                    <a:gd name="T15" fmla="*/ 0 h 24"/>
                    <a:gd name="T16" fmla="*/ 3 w 35"/>
                    <a:gd name="T17" fmla="*/ 0 h 24"/>
                    <a:gd name="T18" fmla="*/ 2 w 35"/>
                    <a:gd name="T19" fmla="*/ 0 h 24"/>
                    <a:gd name="T20" fmla="*/ 1 w 35"/>
                    <a:gd name="T21" fmla="*/ 0 h 24"/>
                    <a:gd name="T22" fmla="*/ 1 w 35"/>
                    <a:gd name="T23" fmla="*/ 1 h 24"/>
                    <a:gd name="T24" fmla="*/ 1 w 35"/>
                    <a:gd name="T25" fmla="*/ 3 h 24"/>
                    <a:gd name="T26" fmla="*/ 1 w 35"/>
                    <a:gd name="T27" fmla="*/ 4 h 24"/>
                    <a:gd name="T28" fmla="*/ 0 w 35"/>
                    <a:gd name="T29" fmla="*/ 6 h 24"/>
                    <a:gd name="T30" fmla="*/ 0 w 35"/>
                    <a:gd name="T31" fmla="*/ 9 h 24"/>
                    <a:gd name="T32" fmla="*/ 0 w 35"/>
                    <a:gd name="T33" fmla="*/ 10 h 24"/>
                    <a:gd name="T34" fmla="*/ 0 w 35"/>
                    <a:gd name="T35" fmla="*/ 11 h 24"/>
                    <a:gd name="T36" fmla="*/ 0 w 35"/>
                    <a:gd name="T37" fmla="*/ 13 h 24"/>
                    <a:gd name="T38" fmla="*/ 0 w 35"/>
                    <a:gd name="T39" fmla="*/ 15 h 24"/>
                    <a:gd name="T40" fmla="*/ 0 w 35"/>
                    <a:gd name="T41" fmla="*/ 16 h 24"/>
                    <a:gd name="T42" fmla="*/ 0 w 35"/>
                    <a:gd name="T43" fmla="*/ 17 h 24"/>
                    <a:gd name="T44" fmla="*/ 0 w 35"/>
                    <a:gd name="T45" fmla="*/ 18 h 24"/>
                    <a:gd name="T46" fmla="*/ 0 w 35"/>
                    <a:gd name="T47" fmla="*/ 19 h 24"/>
                    <a:gd name="T48" fmla="*/ 1 w 35"/>
                    <a:gd name="T49" fmla="*/ 20 h 24"/>
                    <a:gd name="T50" fmla="*/ 1 w 35"/>
                    <a:gd name="T51" fmla="*/ 21 h 24"/>
                    <a:gd name="T52" fmla="*/ 1 w 35"/>
                    <a:gd name="T53" fmla="*/ 22 h 24"/>
                    <a:gd name="T54" fmla="*/ 1 w 35"/>
                    <a:gd name="T55" fmla="*/ 22 h 24"/>
                    <a:gd name="T56" fmla="*/ 3 w 35"/>
                    <a:gd name="T57" fmla="*/ 22 h 24"/>
                    <a:gd name="T58" fmla="*/ 10 w 35"/>
                    <a:gd name="T59" fmla="*/ 22 h 24"/>
                    <a:gd name="T60" fmla="*/ 13 w 35"/>
                    <a:gd name="T61" fmla="*/ 22 h 24"/>
                    <a:gd name="T62" fmla="*/ 14 w 35"/>
                    <a:gd name="T63" fmla="*/ 22 h 24"/>
                    <a:gd name="T64" fmla="*/ 16 w 35"/>
                    <a:gd name="T65" fmla="*/ 22 h 24"/>
                    <a:gd name="T66" fmla="*/ 16 w 35"/>
                    <a:gd name="T67" fmla="*/ 22 h 24"/>
                    <a:gd name="T68" fmla="*/ 18 w 35"/>
                    <a:gd name="T69" fmla="*/ 22 h 24"/>
                    <a:gd name="T70" fmla="*/ 18 w 35"/>
                    <a:gd name="T71" fmla="*/ 23 h 24"/>
                    <a:gd name="T72" fmla="*/ 19 w 35"/>
                    <a:gd name="T73" fmla="*/ 23 h 24"/>
                    <a:gd name="T74" fmla="*/ 20 w 35"/>
                    <a:gd name="T7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4">
                      <a:moveTo>
                        <a:pt x="20" y="23"/>
                      </a:moveTo>
                      <a:cubicBezTo>
                        <a:pt x="21" y="24"/>
                        <a:pt x="21" y="24"/>
                        <a:pt x="22" y="24"/>
                      </a:cubicBezTo>
                      <a:cubicBezTo>
                        <a:pt x="24" y="22"/>
                        <a:pt x="27" y="21"/>
                        <a:pt x="30" y="21"/>
                      </a:cubicBezTo>
                      <a:cubicBezTo>
                        <a:pt x="32" y="21"/>
                        <a:pt x="34" y="21"/>
                        <a:pt x="35" y="20"/>
                      </a:cubicBezTo>
                      <a:cubicBezTo>
                        <a:pt x="34" y="20"/>
                        <a:pt x="32" y="20"/>
                        <a:pt x="30" y="20"/>
                      </a:cubicBezTo>
                      <a:cubicBezTo>
                        <a:pt x="24" y="19"/>
                        <a:pt x="16" y="13"/>
                        <a:pt x="9" y="7"/>
                      </a:cubicBezTo>
                      <a:cubicBezTo>
                        <a:pt x="8" y="6"/>
                        <a:pt x="7" y="5"/>
                        <a:pt x="6" y="4"/>
                      </a:cubicBezTo>
                      <a:cubicBezTo>
                        <a:pt x="4" y="3"/>
                        <a:pt x="4" y="1"/>
                        <a:pt x="3" y="0"/>
                      </a:cubicBezTo>
                      <a:cubicBezTo>
                        <a:pt x="3" y="0"/>
                        <a:pt x="3" y="0"/>
                        <a:pt x="3" y="0"/>
                      </a:cubicBezTo>
                      <a:cubicBezTo>
                        <a:pt x="3" y="0"/>
                        <a:pt x="3" y="0"/>
                        <a:pt x="2" y="0"/>
                      </a:cubicBezTo>
                      <a:cubicBezTo>
                        <a:pt x="2" y="0"/>
                        <a:pt x="1" y="0"/>
                        <a:pt x="1" y="0"/>
                      </a:cubicBezTo>
                      <a:cubicBezTo>
                        <a:pt x="1" y="0"/>
                        <a:pt x="1" y="1"/>
                        <a:pt x="1" y="1"/>
                      </a:cubicBezTo>
                      <a:cubicBezTo>
                        <a:pt x="1" y="2"/>
                        <a:pt x="1" y="2"/>
                        <a:pt x="1" y="3"/>
                      </a:cubicBezTo>
                      <a:cubicBezTo>
                        <a:pt x="1" y="3"/>
                        <a:pt x="1" y="4"/>
                        <a:pt x="1" y="4"/>
                      </a:cubicBezTo>
                      <a:cubicBezTo>
                        <a:pt x="1" y="5"/>
                        <a:pt x="0" y="6"/>
                        <a:pt x="0" y="6"/>
                      </a:cubicBezTo>
                      <a:cubicBezTo>
                        <a:pt x="0" y="7"/>
                        <a:pt x="0" y="8"/>
                        <a:pt x="0" y="9"/>
                      </a:cubicBezTo>
                      <a:cubicBezTo>
                        <a:pt x="0" y="9"/>
                        <a:pt x="0" y="10"/>
                        <a:pt x="0" y="10"/>
                      </a:cubicBezTo>
                      <a:cubicBezTo>
                        <a:pt x="0" y="11"/>
                        <a:pt x="0" y="11"/>
                        <a:pt x="0" y="11"/>
                      </a:cubicBezTo>
                      <a:cubicBezTo>
                        <a:pt x="0" y="12"/>
                        <a:pt x="0" y="13"/>
                        <a:pt x="0" y="13"/>
                      </a:cubicBezTo>
                      <a:cubicBezTo>
                        <a:pt x="0" y="14"/>
                        <a:pt x="0" y="14"/>
                        <a:pt x="0" y="15"/>
                      </a:cubicBezTo>
                      <a:cubicBezTo>
                        <a:pt x="0" y="15"/>
                        <a:pt x="0" y="16"/>
                        <a:pt x="0" y="16"/>
                      </a:cubicBezTo>
                      <a:cubicBezTo>
                        <a:pt x="0" y="16"/>
                        <a:pt x="0" y="17"/>
                        <a:pt x="0" y="17"/>
                      </a:cubicBezTo>
                      <a:cubicBezTo>
                        <a:pt x="0" y="17"/>
                        <a:pt x="0" y="18"/>
                        <a:pt x="0" y="18"/>
                      </a:cubicBezTo>
                      <a:cubicBezTo>
                        <a:pt x="0" y="19"/>
                        <a:pt x="0" y="19"/>
                        <a:pt x="0" y="19"/>
                      </a:cubicBezTo>
                      <a:cubicBezTo>
                        <a:pt x="0" y="20"/>
                        <a:pt x="1" y="20"/>
                        <a:pt x="1" y="20"/>
                      </a:cubicBezTo>
                      <a:cubicBezTo>
                        <a:pt x="1" y="20"/>
                        <a:pt x="1" y="21"/>
                        <a:pt x="1" y="21"/>
                      </a:cubicBezTo>
                      <a:cubicBezTo>
                        <a:pt x="1" y="21"/>
                        <a:pt x="1" y="22"/>
                        <a:pt x="1" y="22"/>
                      </a:cubicBezTo>
                      <a:cubicBezTo>
                        <a:pt x="1" y="22"/>
                        <a:pt x="1" y="22"/>
                        <a:pt x="1" y="22"/>
                      </a:cubicBezTo>
                      <a:cubicBezTo>
                        <a:pt x="1" y="22"/>
                        <a:pt x="2" y="22"/>
                        <a:pt x="3" y="22"/>
                      </a:cubicBezTo>
                      <a:cubicBezTo>
                        <a:pt x="5" y="22"/>
                        <a:pt x="7" y="22"/>
                        <a:pt x="10" y="22"/>
                      </a:cubicBezTo>
                      <a:cubicBezTo>
                        <a:pt x="11" y="22"/>
                        <a:pt x="12" y="22"/>
                        <a:pt x="13" y="22"/>
                      </a:cubicBezTo>
                      <a:cubicBezTo>
                        <a:pt x="13" y="22"/>
                        <a:pt x="14" y="22"/>
                        <a:pt x="14" y="22"/>
                      </a:cubicBezTo>
                      <a:cubicBezTo>
                        <a:pt x="14" y="22"/>
                        <a:pt x="15" y="22"/>
                        <a:pt x="16" y="22"/>
                      </a:cubicBezTo>
                      <a:cubicBezTo>
                        <a:pt x="16" y="22"/>
                        <a:pt x="16" y="22"/>
                        <a:pt x="16" y="22"/>
                      </a:cubicBezTo>
                      <a:cubicBezTo>
                        <a:pt x="17" y="22"/>
                        <a:pt x="17" y="22"/>
                        <a:pt x="18" y="22"/>
                      </a:cubicBezTo>
                      <a:cubicBezTo>
                        <a:pt x="18" y="23"/>
                        <a:pt x="18" y="23"/>
                        <a:pt x="18" y="23"/>
                      </a:cubicBezTo>
                      <a:cubicBezTo>
                        <a:pt x="19" y="23"/>
                        <a:pt x="19" y="23"/>
                        <a:pt x="19" y="23"/>
                      </a:cubicBezTo>
                      <a:cubicBezTo>
                        <a:pt x="19" y="23"/>
                        <a:pt x="20" y="23"/>
                        <a:pt x="2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870"/>
                <p:cNvSpPr>
                  <a:spLocks/>
                </p:cNvSpPr>
                <p:nvPr/>
              </p:nvSpPr>
              <p:spPr bwMode="auto">
                <a:xfrm>
                  <a:off x="2012" y="2100"/>
                  <a:ext cx="214" cy="381"/>
                </a:xfrm>
                <a:custGeom>
                  <a:avLst/>
                  <a:gdLst>
                    <a:gd name="T0" fmla="*/ 181 w 223"/>
                    <a:gd name="T1" fmla="*/ 97 h 399"/>
                    <a:gd name="T2" fmla="*/ 216 w 223"/>
                    <a:gd name="T3" fmla="*/ 62 h 399"/>
                    <a:gd name="T4" fmla="*/ 217 w 223"/>
                    <a:gd name="T5" fmla="*/ 43 h 399"/>
                    <a:gd name="T6" fmla="*/ 217 w 223"/>
                    <a:gd name="T7" fmla="*/ 48 h 399"/>
                    <a:gd name="T8" fmla="*/ 215 w 223"/>
                    <a:gd name="T9" fmla="*/ 54 h 399"/>
                    <a:gd name="T10" fmla="*/ 213 w 223"/>
                    <a:gd name="T11" fmla="*/ 59 h 399"/>
                    <a:gd name="T12" fmla="*/ 209 w 223"/>
                    <a:gd name="T13" fmla="*/ 61 h 399"/>
                    <a:gd name="T14" fmla="*/ 193 w 223"/>
                    <a:gd name="T15" fmla="*/ 68 h 399"/>
                    <a:gd name="T16" fmla="*/ 178 w 223"/>
                    <a:gd name="T17" fmla="*/ 66 h 399"/>
                    <a:gd name="T18" fmla="*/ 171 w 223"/>
                    <a:gd name="T19" fmla="*/ 55 h 399"/>
                    <a:gd name="T20" fmla="*/ 157 w 223"/>
                    <a:gd name="T21" fmla="*/ 28 h 399"/>
                    <a:gd name="T22" fmla="*/ 133 w 223"/>
                    <a:gd name="T23" fmla="*/ 15 h 399"/>
                    <a:gd name="T24" fmla="*/ 127 w 223"/>
                    <a:gd name="T25" fmla="*/ 10 h 399"/>
                    <a:gd name="T26" fmla="*/ 122 w 223"/>
                    <a:gd name="T27" fmla="*/ 4 h 399"/>
                    <a:gd name="T28" fmla="*/ 118 w 223"/>
                    <a:gd name="T29" fmla="*/ 1 h 399"/>
                    <a:gd name="T30" fmla="*/ 109 w 223"/>
                    <a:gd name="T31" fmla="*/ 3 h 399"/>
                    <a:gd name="T32" fmla="*/ 85 w 223"/>
                    <a:gd name="T33" fmla="*/ 0 h 399"/>
                    <a:gd name="T34" fmla="*/ 77 w 223"/>
                    <a:gd name="T35" fmla="*/ 5 h 399"/>
                    <a:gd name="T36" fmla="*/ 73 w 223"/>
                    <a:gd name="T37" fmla="*/ 12 h 399"/>
                    <a:gd name="T38" fmla="*/ 72 w 223"/>
                    <a:gd name="T39" fmla="*/ 17 h 399"/>
                    <a:gd name="T40" fmla="*/ 71 w 223"/>
                    <a:gd name="T41" fmla="*/ 20 h 399"/>
                    <a:gd name="T42" fmla="*/ 57 w 223"/>
                    <a:gd name="T43" fmla="*/ 40 h 399"/>
                    <a:gd name="T44" fmla="*/ 58 w 223"/>
                    <a:gd name="T45" fmla="*/ 60 h 399"/>
                    <a:gd name="T46" fmla="*/ 40 w 223"/>
                    <a:gd name="T47" fmla="*/ 88 h 399"/>
                    <a:gd name="T48" fmla="*/ 37 w 223"/>
                    <a:gd name="T49" fmla="*/ 107 h 399"/>
                    <a:gd name="T50" fmla="*/ 42 w 223"/>
                    <a:gd name="T51" fmla="*/ 144 h 399"/>
                    <a:gd name="T52" fmla="*/ 35 w 223"/>
                    <a:gd name="T53" fmla="*/ 168 h 399"/>
                    <a:gd name="T54" fmla="*/ 27 w 223"/>
                    <a:gd name="T55" fmla="*/ 201 h 399"/>
                    <a:gd name="T56" fmla="*/ 24 w 223"/>
                    <a:gd name="T57" fmla="*/ 215 h 399"/>
                    <a:gd name="T58" fmla="*/ 18 w 223"/>
                    <a:gd name="T59" fmla="*/ 238 h 399"/>
                    <a:gd name="T60" fmla="*/ 18 w 223"/>
                    <a:gd name="T61" fmla="*/ 274 h 399"/>
                    <a:gd name="T62" fmla="*/ 27 w 223"/>
                    <a:gd name="T63" fmla="*/ 289 h 399"/>
                    <a:gd name="T64" fmla="*/ 21 w 223"/>
                    <a:gd name="T65" fmla="*/ 303 h 399"/>
                    <a:gd name="T66" fmla="*/ 19 w 223"/>
                    <a:gd name="T67" fmla="*/ 320 h 399"/>
                    <a:gd name="T68" fmla="*/ 12 w 223"/>
                    <a:gd name="T69" fmla="*/ 337 h 399"/>
                    <a:gd name="T70" fmla="*/ 1 w 223"/>
                    <a:gd name="T71" fmla="*/ 360 h 399"/>
                    <a:gd name="T72" fmla="*/ 14 w 223"/>
                    <a:gd name="T73" fmla="*/ 376 h 399"/>
                    <a:gd name="T74" fmla="*/ 19 w 223"/>
                    <a:gd name="T75" fmla="*/ 395 h 399"/>
                    <a:gd name="T76" fmla="*/ 45 w 223"/>
                    <a:gd name="T77" fmla="*/ 397 h 399"/>
                    <a:gd name="T78" fmla="*/ 51 w 223"/>
                    <a:gd name="T79" fmla="*/ 397 h 399"/>
                    <a:gd name="T80" fmla="*/ 49 w 223"/>
                    <a:gd name="T81" fmla="*/ 370 h 399"/>
                    <a:gd name="T82" fmla="*/ 77 w 223"/>
                    <a:gd name="T83" fmla="*/ 340 h 399"/>
                    <a:gd name="T84" fmla="*/ 74 w 223"/>
                    <a:gd name="T85" fmla="*/ 324 h 399"/>
                    <a:gd name="T86" fmla="*/ 88 w 223"/>
                    <a:gd name="T87" fmla="*/ 286 h 399"/>
                    <a:gd name="T88" fmla="*/ 99 w 223"/>
                    <a:gd name="T89" fmla="*/ 258 h 399"/>
                    <a:gd name="T90" fmla="*/ 93 w 223"/>
                    <a:gd name="T91" fmla="*/ 234 h 399"/>
                    <a:gd name="T92" fmla="*/ 123 w 223"/>
                    <a:gd name="T93" fmla="*/ 232 h 399"/>
                    <a:gd name="T94" fmla="*/ 124 w 223"/>
                    <a:gd name="T95" fmla="*/ 210 h 399"/>
                    <a:gd name="T96" fmla="*/ 185 w 223"/>
                    <a:gd name="T97" fmla="*/ 187 h 399"/>
                    <a:gd name="T98" fmla="*/ 182 w 223"/>
                    <a:gd name="T99" fmla="*/ 165 h 399"/>
                    <a:gd name="T100" fmla="*/ 172 w 223"/>
                    <a:gd name="T101" fmla="*/ 148 h 399"/>
                    <a:gd name="T102" fmla="*/ 174 w 223"/>
                    <a:gd name="T103" fmla="*/ 112 h 399"/>
                    <a:gd name="T104" fmla="*/ 177 w 223"/>
                    <a:gd name="T105"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99">
                      <a:moveTo>
                        <a:pt x="177" y="101"/>
                      </a:moveTo>
                      <a:cubicBezTo>
                        <a:pt x="179" y="98"/>
                        <a:pt x="179" y="98"/>
                        <a:pt x="179" y="98"/>
                      </a:cubicBezTo>
                      <a:cubicBezTo>
                        <a:pt x="180" y="98"/>
                        <a:pt x="180" y="97"/>
                        <a:pt x="180" y="97"/>
                      </a:cubicBezTo>
                      <a:cubicBezTo>
                        <a:pt x="181" y="97"/>
                        <a:pt x="181" y="97"/>
                        <a:pt x="181" y="97"/>
                      </a:cubicBezTo>
                      <a:cubicBezTo>
                        <a:pt x="181" y="97"/>
                        <a:pt x="181" y="97"/>
                        <a:pt x="181" y="97"/>
                      </a:cubicBezTo>
                      <a:cubicBezTo>
                        <a:pt x="181" y="96"/>
                        <a:pt x="182" y="96"/>
                        <a:pt x="182" y="95"/>
                      </a:cubicBezTo>
                      <a:cubicBezTo>
                        <a:pt x="185" y="92"/>
                        <a:pt x="188" y="89"/>
                        <a:pt x="190" y="86"/>
                      </a:cubicBezTo>
                      <a:cubicBezTo>
                        <a:pt x="194" y="79"/>
                        <a:pt x="202" y="71"/>
                        <a:pt x="208" y="67"/>
                      </a:cubicBezTo>
                      <a:cubicBezTo>
                        <a:pt x="208" y="66"/>
                        <a:pt x="209" y="65"/>
                        <a:pt x="210" y="65"/>
                      </a:cubicBezTo>
                      <a:cubicBezTo>
                        <a:pt x="212" y="64"/>
                        <a:pt x="214" y="63"/>
                        <a:pt x="216" y="62"/>
                      </a:cubicBezTo>
                      <a:cubicBezTo>
                        <a:pt x="218" y="61"/>
                        <a:pt x="222" y="59"/>
                        <a:pt x="223" y="58"/>
                      </a:cubicBezTo>
                      <a:cubicBezTo>
                        <a:pt x="223" y="57"/>
                        <a:pt x="223" y="46"/>
                        <a:pt x="221" y="44"/>
                      </a:cubicBezTo>
                      <a:cubicBezTo>
                        <a:pt x="221" y="44"/>
                        <a:pt x="220" y="43"/>
                        <a:pt x="218" y="43"/>
                      </a:cubicBezTo>
                      <a:cubicBezTo>
                        <a:pt x="218" y="43"/>
                        <a:pt x="218" y="43"/>
                        <a:pt x="217" y="43"/>
                      </a:cubicBezTo>
                      <a:cubicBezTo>
                        <a:pt x="217" y="43"/>
                        <a:pt x="217" y="43"/>
                        <a:pt x="217" y="43"/>
                      </a:cubicBezTo>
                      <a:cubicBezTo>
                        <a:pt x="217" y="44"/>
                        <a:pt x="217" y="44"/>
                        <a:pt x="217" y="44"/>
                      </a:cubicBezTo>
                      <a:cubicBezTo>
                        <a:pt x="217" y="44"/>
                        <a:pt x="217" y="44"/>
                        <a:pt x="217" y="45"/>
                      </a:cubicBezTo>
                      <a:cubicBezTo>
                        <a:pt x="217" y="45"/>
                        <a:pt x="217" y="46"/>
                        <a:pt x="217" y="46"/>
                      </a:cubicBezTo>
                      <a:cubicBezTo>
                        <a:pt x="217" y="46"/>
                        <a:pt x="217" y="47"/>
                        <a:pt x="217" y="47"/>
                      </a:cubicBezTo>
                      <a:cubicBezTo>
                        <a:pt x="217" y="47"/>
                        <a:pt x="217" y="48"/>
                        <a:pt x="217" y="48"/>
                      </a:cubicBezTo>
                      <a:cubicBezTo>
                        <a:pt x="217" y="49"/>
                        <a:pt x="217" y="49"/>
                        <a:pt x="217" y="49"/>
                      </a:cubicBezTo>
                      <a:cubicBezTo>
                        <a:pt x="217" y="50"/>
                        <a:pt x="216" y="50"/>
                        <a:pt x="216" y="51"/>
                      </a:cubicBezTo>
                      <a:cubicBezTo>
                        <a:pt x="216" y="51"/>
                        <a:pt x="216" y="51"/>
                        <a:pt x="216" y="52"/>
                      </a:cubicBezTo>
                      <a:cubicBezTo>
                        <a:pt x="216" y="52"/>
                        <a:pt x="216" y="52"/>
                        <a:pt x="216" y="53"/>
                      </a:cubicBezTo>
                      <a:cubicBezTo>
                        <a:pt x="216" y="53"/>
                        <a:pt x="216" y="54"/>
                        <a:pt x="215" y="54"/>
                      </a:cubicBezTo>
                      <a:cubicBezTo>
                        <a:pt x="215" y="54"/>
                        <a:pt x="215" y="55"/>
                        <a:pt x="215" y="55"/>
                      </a:cubicBezTo>
                      <a:cubicBezTo>
                        <a:pt x="215" y="56"/>
                        <a:pt x="215" y="56"/>
                        <a:pt x="215" y="56"/>
                      </a:cubicBezTo>
                      <a:cubicBezTo>
                        <a:pt x="214" y="57"/>
                        <a:pt x="214" y="57"/>
                        <a:pt x="214" y="57"/>
                      </a:cubicBezTo>
                      <a:cubicBezTo>
                        <a:pt x="214" y="58"/>
                        <a:pt x="214" y="58"/>
                        <a:pt x="214" y="58"/>
                      </a:cubicBezTo>
                      <a:cubicBezTo>
                        <a:pt x="213" y="58"/>
                        <a:pt x="213" y="59"/>
                        <a:pt x="213" y="59"/>
                      </a:cubicBezTo>
                      <a:cubicBezTo>
                        <a:pt x="213" y="59"/>
                        <a:pt x="213" y="59"/>
                        <a:pt x="213" y="59"/>
                      </a:cubicBezTo>
                      <a:cubicBezTo>
                        <a:pt x="212" y="61"/>
                        <a:pt x="211" y="61"/>
                        <a:pt x="209" y="61"/>
                      </a:cubicBezTo>
                      <a:cubicBezTo>
                        <a:pt x="209" y="61"/>
                        <a:pt x="209" y="61"/>
                        <a:pt x="209" y="61"/>
                      </a:cubicBezTo>
                      <a:cubicBezTo>
                        <a:pt x="209" y="61"/>
                        <a:pt x="209" y="61"/>
                        <a:pt x="209" y="61"/>
                      </a:cubicBezTo>
                      <a:cubicBezTo>
                        <a:pt x="209" y="61"/>
                        <a:pt x="209" y="61"/>
                        <a:pt x="209" y="61"/>
                      </a:cubicBezTo>
                      <a:cubicBezTo>
                        <a:pt x="208" y="61"/>
                        <a:pt x="207" y="62"/>
                        <a:pt x="206" y="63"/>
                      </a:cubicBezTo>
                      <a:cubicBezTo>
                        <a:pt x="204" y="65"/>
                        <a:pt x="202" y="66"/>
                        <a:pt x="200" y="66"/>
                      </a:cubicBezTo>
                      <a:cubicBezTo>
                        <a:pt x="200" y="66"/>
                        <a:pt x="200" y="66"/>
                        <a:pt x="200" y="66"/>
                      </a:cubicBezTo>
                      <a:cubicBezTo>
                        <a:pt x="199" y="66"/>
                        <a:pt x="198" y="66"/>
                        <a:pt x="198" y="66"/>
                      </a:cubicBezTo>
                      <a:cubicBezTo>
                        <a:pt x="196" y="67"/>
                        <a:pt x="194" y="68"/>
                        <a:pt x="193" y="68"/>
                      </a:cubicBezTo>
                      <a:cubicBezTo>
                        <a:pt x="192" y="68"/>
                        <a:pt x="191" y="68"/>
                        <a:pt x="191" y="68"/>
                      </a:cubicBezTo>
                      <a:cubicBezTo>
                        <a:pt x="190" y="68"/>
                        <a:pt x="190" y="68"/>
                        <a:pt x="190" y="67"/>
                      </a:cubicBezTo>
                      <a:cubicBezTo>
                        <a:pt x="189" y="67"/>
                        <a:pt x="187" y="67"/>
                        <a:pt x="185" y="67"/>
                      </a:cubicBezTo>
                      <a:cubicBezTo>
                        <a:pt x="182" y="67"/>
                        <a:pt x="180" y="67"/>
                        <a:pt x="179" y="66"/>
                      </a:cubicBezTo>
                      <a:cubicBezTo>
                        <a:pt x="179" y="66"/>
                        <a:pt x="178" y="66"/>
                        <a:pt x="178" y="66"/>
                      </a:cubicBezTo>
                      <a:cubicBezTo>
                        <a:pt x="177" y="66"/>
                        <a:pt x="175" y="66"/>
                        <a:pt x="174" y="66"/>
                      </a:cubicBezTo>
                      <a:cubicBezTo>
                        <a:pt x="172" y="65"/>
                        <a:pt x="169" y="65"/>
                        <a:pt x="168" y="64"/>
                      </a:cubicBezTo>
                      <a:cubicBezTo>
                        <a:pt x="168" y="64"/>
                        <a:pt x="167" y="63"/>
                        <a:pt x="167" y="62"/>
                      </a:cubicBezTo>
                      <a:cubicBezTo>
                        <a:pt x="167" y="60"/>
                        <a:pt x="169" y="60"/>
                        <a:pt x="169" y="59"/>
                      </a:cubicBezTo>
                      <a:cubicBezTo>
                        <a:pt x="170" y="58"/>
                        <a:pt x="171" y="58"/>
                        <a:pt x="171" y="55"/>
                      </a:cubicBezTo>
                      <a:cubicBezTo>
                        <a:pt x="171" y="51"/>
                        <a:pt x="175" y="47"/>
                        <a:pt x="177" y="44"/>
                      </a:cubicBezTo>
                      <a:cubicBezTo>
                        <a:pt x="178" y="42"/>
                        <a:pt x="179" y="41"/>
                        <a:pt x="180" y="40"/>
                      </a:cubicBezTo>
                      <a:cubicBezTo>
                        <a:pt x="179" y="39"/>
                        <a:pt x="174" y="38"/>
                        <a:pt x="171" y="37"/>
                      </a:cubicBezTo>
                      <a:cubicBezTo>
                        <a:pt x="165" y="34"/>
                        <a:pt x="161" y="32"/>
                        <a:pt x="159" y="30"/>
                      </a:cubicBezTo>
                      <a:cubicBezTo>
                        <a:pt x="159" y="29"/>
                        <a:pt x="158" y="28"/>
                        <a:pt x="157" y="28"/>
                      </a:cubicBezTo>
                      <a:cubicBezTo>
                        <a:pt x="155" y="26"/>
                        <a:pt x="152" y="25"/>
                        <a:pt x="148" y="25"/>
                      </a:cubicBezTo>
                      <a:cubicBezTo>
                        <a:pt x="145" y="24"/>
                        <a:pt x="143" y="23"/>
                        <a:pt x="141" y="22"/>
                      </a:cubicBezTo>
                      <a:cubicBezTo>
                        <a:pt x="140" y="21"/>
                        <a:pt x="140" y="21"/>
                        <a:pt x="139" y="20"/>
                      </a:cubicBezTo>
                      <a:cubicBezTo>
                        <a:pt x="138" y="19"/>
                        <a:pt x="137" y="18"/>
                        <a:pt x="135" y="17"/>
                      </a:cubicBezTo>
                      <a:cubicBezTo>
                        <a:pt x="134" y="16"/>
                        <a:pt x="133" y="16"/>
                        <a:pt x="133" y="15"/>
                      </a:cubicBezTo>
                      <a:cubicBezTo>
                        <a:pt x="132" y="15"/>
                        <a:pt x="132" y="15"/>
                        <a:pt x="132" y="14"/>
                      </a:cubicBezTo>
                      <a:cubicBezTo>
                        <a:pt x="131" y="14"/>
                        <a:pt x="131" y="14"/>
                        <a:pt x="130" y="13"/>
                      </a:cubicBezTo>
                      <a:cubicBezTo>
                        <a:pt x="130" y="13"/>
                        <a:pt x="130" y="13"/>
                        <a:pt x="129" y="12"/>
                      </a:cubicBezTo>
                      <a:cubicBezTo>
                        <a:pt x="129" y="12"/>
                        <a:pt x="129" y="12"/>
                        <a:pt x="128" y="11"/>
                      </a:cubicBezTo>
                      <a:cubicBezTo>
                        <a:pt x="128" y="11"/>
                        <a:pt x="127" y="11"/>
                        <a:pt x="127" y="10"/>
                      </a:cubicBezTo>
                      <a:cubicBezTo>
                        <a:pt x="127" y="10"/>
                        <a:pt x="126" y="9"/>
                        <a:pt x="126" y="9"/>
                      </a:cubicBezTo>
                      <a:cubicBezTo>
                        <a:pt x="126" y="9"/>
                        <a:pt x="125" y="8"/>
                        <a:pt x="125" y="8"/>
                      </a:cubicBezTo>
                      <a:cubicBezTo>
                        <a:pt x="124" y="7"/>
                        <a:pt x="124" y="7"/>
                        <a:pt x="124" y="7"/>
                      </a:cubicBezTo>
                      <a:cubicBezTo>
                        <a:pt x="123" y="6"/>
                        <a:pt x="123" y="6"/>
                        <a:pt x="123" y="6"/>
                      </a:cubicBezTo>
                      <a:cubicBezTo>
                        <a:pt x="122" y="5"/>
                        <a:pt x="122" y="5"/>
                        <a:pt x="122" y="4"/>
                      </a:cubicBezTo>
                      <a:cubicBezTo>
                        <a:pt x="121" y="4"/>
                        <a:pt x="121" y="4"/>
                        <a:pt x="121" y="3"/>
                      </a:cubicBezTo>
                      <a:cubicBezTo>
                        <a:pt x="121" y="3"/>
                        <a:pt x="120" y="3"/>
                        <a:pt x="120" y="2"/>
                      </a:cubicBezTo>
                      <a:cubicBezTo>
                        <a:pt x="120" y="2"/>
                        <a:pt x="120" y="2"/>
                        <a:pt x="119" y="1"/>
                      </a:cubicBezTo>
                      <a:cubicBezTo>
                        <a:pt x="119" y="1"/>
                        <a:pt x="119" y="1"/>
                        <a:pt x="119" y="1"/>
                      </a:cubicBezTo>
                      <a:cubicBezTo>
                        <a:pt x="119" y="1"/>
                        <a:pt x="119" y="1"/>
                        <a:pt x="118" y="1"/>
                      </a:cubicBezTo>
                      <a:cubicBezTo>
                        <a:pt x="116" y="0"/>
                        <a:pt x="114" y="0"/>
                        <a:pt x="112" y="0"/>
                      </a:cubicBezTo>
                      <a:cubicBezTo>
                        <a:pt x="111" y="0"/>
                        <a:pt x="111" y="0"/>
                        <a:pt x="110" y="0"/>
                      </a:cubicBezTo>
                      <a:cubicBezTo>
                        <a:pt x="110" y="0"/>
                        <a:pt x="110" y="0"/>
                        <a:pt x="110" y="0"/>
                      </a:cubicBezTo>
                      <a:cubicBezTo>
                        <a:pt x="110" y="1"/>
                        <a:pt x="110" y="1"/>
                        <a:pt x="110" y="2"/>
                      </a:cubicBezTo>
                      <a:cubicBezTo>
                        <a:pt x="109" y="2"/>
                        <a:pt x="109" y="3"/>
                        <a:pt x="109" y="3"/>
                      </a:cubicBezTo>
                      <a:cubicBezTo>
                        <a:pt x="108" y="6"/>
                        <a:pt x="106" y="9"/>
                        <a:pt x="104" y="9"/>
                      </a:cubicBezTo>
                      <a:cubicBezTo>
                        <a:pt x="103" y="9"/>
                        <a:pt x="102" y="8"/>
                        <a:pt x="101" y="6"/>
                      </a:cubicBezTo>
                      <a:cubicBezTo>
                        <a:pt x="99" y="4"/>
                        <a:pt x="96" y="3"/>
                        <a:pt x="91" y="2"/>
                      </a:cubicBezTo>
                      <a:cubicBezTo>
                        <a:pt x="89" y="2"/>
                        <a:pt x="89" y="2"/>
                        <a:pt x="89" y="2"/>
                      </a:cubicBezTo>
                      <a:cubicBezTo>
                        <a:pt x="87" y="2"/>
                        <a:pt x="86" y="1"/>
                        <a:pt x="85" y="0"/>
                      </a:cubicBezTo>
                      <a:cubicBezTo>
                        <a:pt x="84" y="0"/>
                        <a:pt x="84" y="0"/>
                        <a:pt x="84" y="0"/>
                      </a:cubicBezTo>
                      <a:cubicBezTo>
                        <a:pt x="84" y="0"/>
                        <a:pt x="83" y="0"/>
                        <a:pt x="81" y="2"/>
                      </a:cubicBezTo>
                      <a:cubicBezTo>
                        <a:pt x="80" y="3"/>
                        <a:pt x="80" y="3"/>
                        <a:pt x="79" y="4"/>
                      </a:cubicBezTo>
                      <a:cubicBezTo>
                        <a:pt x="79" y="4"/>
                        <a:pt x="78" y="5"/>
                        <a:pt x="77" y="5"/>
                      </a:cubicBezTo>
                      <a:cubicBezTo>
                        <a:pt x="77" y="5"/>
                        <a:pt x="77" y="5"/>
                        <a:pt x="77" y="5"/>
                      </a:cubicBezTo>
                      <a:cubicBezTo>
                        <a:pt x="76" y="7"/>
                        <a:pt x="74" y="8"/>
                        <a:pt x="73" y="9"/>
                      </a:cubicBezTo>
                      <a:cubicBezTo>
                        <a:pt x="73" y="9"/>
                        <a:pt x="73" y="9"/>
                        <a:pt x="73" y="9"/>
                      </a:cubicBezTo>
                      <a:cubicBezTo>
                        <a:pt x="73" y="9"/>
                        <a:pt x="73" y="9"/>
                        <a:pt x="73" y="10"/>
                      </a:cubicBezTo>
                      <a:cubicBezTo>
                        <a:pt x="73" y="10"/>
                        <a:pt x="73" y="10"/>
                        <a:pt x="73" y="11"/>
                      </a:cubicBezTo>
                      <a:cubicBezTo>
                        <a:pt x="73" y="11"/>
                        <a:pt x="73" y="11"/>
                        <a:pt x="73" y="12"/>
                      </a:cubicBezTo>
                      <a:cubicBezTo>
                        <a:pt x="73" y="12"/>
                        <a:pt x="73" y="12"/>
                        <a:pt x="73" y="13"/>
                      </a:cubicBezTo>
                      <a:cubicBezTo>
                        <a:pt x="73" y="13"/>
                        <a:pt x="73" y="13"/>
                        <a:pt x="73" y="14"/>
                      </a:cubicBezTo>
                      <a:cubicBezTo>
                        <a:pt x="72" y="14"/>
                        <a:pt x="72" y="14"/>
                        <a:pt x="72" y="15"/>
                      </a:cubicBezTo>
                      <a:cubicBezTo>
                        <a:pt x="72" y="15"/>
                        <a:pt x="72" y="15"/>
                        <a:pt x="72" y="15"/>
                      </a:cubicBezTo>
                      <a:cubicBezTo>
                        <a:pt x="72" y="16"/>
                        <a:pt x="72" y="16"/>
                        <a:pt x="72" y="17"/>
                      </a:cubicBezTo>
                      <a:cubicBezTo>
                        <a:pt x="72" y="17"/>
                        <a:pt x="72" y="17"/>
                        <a:pt x="72" y="17"/>
                      </a:cubicBezTo>
                      <a:cubicBezTo>
                        <a:pt x="72" y="18"/>
                        <a:pt x="72" y="18"/>
                        <a:pt x="72" y="18"/>
                      </a:cubicBezTo>
                      <a:cubicBezTo>
                        <a:pt x="72" y="19"/>
                        <a:pt x="72" y="19"/>
                        <a:pt x="72" y="19"/>
                      </a:cubicBezTo>
                      <a:cubicBezTo>
                        <a:pt x="71" y="19"/>
                        <a:pt x="71" y="20"/>
                        <a:pt x="71" y="20"/>
                      </a:cubicBezTo>
                      <a:cubicBezTo>
                        <a:pt x="71" y="20"/>
                        <a:pt x="71" y="20"/>
                        <a:pt x="71" y="20"/>
                      </a:cubicBezTo>
                      <a:cubicBezTo>
                        <a:pt x="71" y="21"/>
                        <a:pt x="71" y="21"/>
                        <a:pt x="71" y="22"/>
                      </a:cubicBezTo>
                      <a:cubicBezTo>
                        <a:pt x="70" y="23"/>
                        <a:pt x="68" y="24"/>
                        <a:pt x="64" y="27"/>
                      </a:cubicBezTo>
                      <a:cubicBezTo>
                        <a:pt x="62" y="28"/>
                        <a:pt x="58" y="30"/>
                        <a:pt x="58" y="31"/>
                      </a:cubicBezTo>
                      <a:cubicBezTo>
                        <a:pt x="58" y="32"/>
                        <a:pt x="58" y="33"/>
                        <a:pt x="58" y="34"/>
                      </a:cubicBezTo>
                      <a:cubicBezTo>
                        <a:pt x="58" y="36"/>
                        <a:pt x="59" y="38"/>
                        <a:pt x="57" y="40"/>
                      </a:cubicBezTo>
                      <a:cubicBezTo>
                        <a:pt x="57" y="41"/>
                        <a:pt x="58" y="42"/>
                        <a:pt x="58" y="43"/>
                      </a:cubicBezTo>
                      <a:cubicBezTo>
                        <a:pt x="58" y="44"/>
                        <a:pt x="59" y="45"/>
                        <a:pt x="59" y="46"/>
                      </a:cubicBezTo>
                      <a:cubicBezTo>
                        <a:pt x="60" y="48"/>
                        <a:pt x="60" y="51"/>
                        <a:pt x="57" y="53"/>
                      </a:cubicBezTo>
                      <a:cubicBezTo>
                        <a:pt x="57" y="53"/>
                        <a:pt x="58" y="54"/>
                        <a:pt x="58" y="54"/>
                      </a:cubicBezTo>
                      <a:cubicBezTo>
                        <a:pt x="59" y="55"/>
                        <a:pt x="60" y="58"/>
                        <a:pt x="58" y="60"/>
                      </a:cubicBezTo>
                      <a:cubicBezTo>
                        <a:pt x="57" y="61"/>
                        <a:pt x="56" y="62"/>
                        <a:pt x="55" y="62"/>
                      </a:cubicBezTo>
                      <a:cubicBezTo>
                        <a:pt x="54" y="63"/>
                        <a:pt x="52" y="63"/>
                        <a:pt x="52" y="64"/>
                      </a:cubicBezTo>
                      <a:cubicBezTo>
                        <a:pt x="52" y="67"/>
                        <a:pt x="51" y="73"/>
                        <a:pt x="47" y="75"/>
                      </a:cubicBezTo>
                      <a:cubicBezTo>
                        <a:pt x="45" y="76"/>
                        <a:pt x="43" y="80"/>
                        <a:pt x="43" y="84"/>
                      </a:cubicBezTo>
                      <a:cubicBezTo>
                        <a:pt x="43" y="86"/>
                        <a:pt x="41" y="87"/>
                        <a:pt x="40" y="88"/>
                      </a:cubicBezTo>
                      <a:cubicBezTo>
                        <a:pt x="40" y="88"/>
                        <a:pt x="40" y="88"/>
                        <a:pt x="40" y="88"/>
                      </a:cubicBezTo>
                      <a:cubicBezTo>
                        <a:pt x="40" y="88"/>
                        <a:pt x="40" y="88"/>
                        <a:pt x="40" y="89"/>
                      </a:cubicBezTo>
                      <a:cubicBezTo>
                        <a:pt x="42" y="93"/>
                        <a:pt x="43" y="98"/>
                        <a:pt x="42" y="101"/>
                      </a:cubicBezTo>
                      <a:cubicBezTo>
                        <a:pt x="41" y="102"/>
                        <a:pt x="40" y="103"/>
                        <a:pt x="39" y="103"/>
                      </a:cubicBezTo>
                      <a:cubicBezTo>
                        <a:pt x="38" y="103"/>
                        <a:pt x="37" y="106"/>
                        <a:pt x="37" y="107"/>
                      </a:cubicBezTo>
                      <a:cubicBezTo>
                        <a:pt x="37" y="109"/>
                        <a:pt x="36" y="111"/>
                        <a:pt x="34" y="112"/>
                      </a:cubicBezTo>
                      <a:cubicBezTo>
                        <a:pt x="34" y="113"/>
                        <a:pt x="33" y="118"/>
                        <a:pt x="35" y="121"/>
                      </a:cubicBezTo>
                      <a:cubicBezTo>
                        <a:pt x="39" y="126"/>
                        <a:pt x="39" y="130"/>
                        <a:pt x="39" y="133"/>
                      </a:cubicBezTo>
                      <a:cubicBezTo>
                        <a:pt x="39" y="134"/>
                        <a:pt x="40" y="135"/>
                        <a:pt x="41" y="136"/>
                      </a:cubicBezTo>
                      <a:cubicBezTo>
                        <a:pt x="42" y="138"/>
                        <a:pt x="43" y="141"/>
                        <a:pt x="42" y="144"/>
                      </a:cubicBezTo>
                      <a:cubicBezTo>
                        <a:pt x="42" y="145"/>
                        <a:pt x="41" y="146"/>
                        <a:pt x="41" y="148"/>
                      </a:cubicBezTo>
                      <a:cubicBezTo>
                        <a:pt x="41" y="150"/>
                        <a:pt x="40" y="153"/>
                        <a:pt x="38" y="154"/>
                      </a:cubicBezTo>
                      <a:cubicBezTo>
                        <a:pt x="38" y="154"/>
                        <a:pt x="38" y="156"/>
                        <a:pt x="38" y="157"/>
                      </a:cubicBezTo>
                      <a:cubicBezTo>
                        <a:pt x="37" y="159"/>
                        <a:pt x="37" y="161"/>
                        <a:pt x="35" y="162"/>
                      </a:cubicBezTo>
                      <a:cubicBezTo>
                        <a:pt x="35" y="163"/>
                        <a:pt x="35" y="166"/>
                        <a:pt x="35" y="168"/>
                      </a:cubicBezTo>
                      <a:cubicBezTo>
                        <a:pt x="36" y="171"/>
                        <a:pt x="37" y="175"/>
                        <a:pt x="35" y="176"/>
                      </a:cubicBezTo>
                      <a:cubicBezTo>
                        <a:pt x="34" y="177"/>
                        <a:pt x="34" y="177"/>
                        <a:pt x="33" y="178"/>
                      </a:cubicBezTo>
                      <a:cubicBezTo>
                        <a:pt x="30" y="180"/>
                        <a:pt x="27" y="181"/>
                        <a:pt x="27" y="186"/>
                      </a:cubicBezTo>
                      <a:cubicBezTo>
                        <a:pt x="27" y="189"/>
                        <a:pt x="27" y="192"/>
                        <a:pt x="28" y="194"/>
                      </a:cubicBezTo>
                      <a:cubicBezTo>
                        <a:pt x="28" y="197"/>
                        <a:pt x="28" y="199"/>
                        <a:pt x="27" y="201"/>
                      </a:cubicBezTo>
                      <a:cubicBezTo>
                        <a:pt x="27" y="201"/>
                        <a:pt x="28" y="202"/>
                        <a:pt x="28" y="202"/>
                      </a:cubicBezTo>
                      <a:cubicBezTo>
                        <a:pt x="29" y="203"/>
                        <a:pt x="31" y="204"/>
                        <a:pt x="30" y="208"/>
                      </a:cubicBezTo>
                      <a:cubicBezTo>
                        <a:pt x="30" y="212"/>
                        <a:pt x="26" y="212"/>
                        <a:pt x="25" y="212"/>
                      </a:cubicBezTo>
                      <a:cubicBezTo>
                        <a:pt x="24" y="212"/>
                        <a:pt x="24" y="212"/>
                        <a:pt x="24" y="212"/>
                      </a:cubicBezTo>
                      <a:cubicBezTo>
                        <a:pt x="24" y="213"/>
                        <a:pt x="24" y="214"/>
                        <a:pt x="24" y="215"/>
                      </a:cubicBezTo>
                      <a:cubicBezTo>
                        <a:pt x="24" y="218"/>
                        <a:pt x="25" y="222"/>
                        <a:pt x="21" y="222"/>
                      </a:cubicBezTo>
                      <a:cubicBezTo>
                        <a:pt x="20" y="222"/>
                        <a:pt x="20" y="226"/>
                        <a:pt x="20" y="227"/>
                      </a:cubicBezTo>
                      <a:cubicBezTo>
                        <a:pt x="20" y="231"/>
                        <a:pt x="19" y="233"/>
                        <a:pt x="18" y="234"/>
                      </a:cubicBezTo>
                      <a:cubicBezTo>
                        <a:pt x="17" y="235"/>
                        <a:pt x="17" y="235"/>
                        <a:pt x="17" y="235"/>
                      </a:cubicBezTo>
                      <a:cubicBezTo>
                        <a:pt x="17" y="236"/>
                        <a:pt x="17" y="237"/>
                        <a:pt x="18" y="238"/>
                      </a:cubicBezTo>
                      <a:cubicBezTo>
                        <a:pt x="19" y="240"/>
                        <a:pt x="19" y="241"/>
                        <a:pt x="19" y="243"/>
                      </a:cubicBezTo>
                      <a:cubicBezTo>
                        <a:pt x="19" y="244"/>
                        <a:pt x="20" y="245"/>
                        <a:pt x="20" y="246"/>
                      </a:cubicBezTo>
                      <a:cubicBezTo>
                        <a:pt x="20" y="251"/>
                        <a:pt x="21" y="256"/>
                        <a:pt x="17" y="257"/>
                      </a:cubicBezTo>
                      <a:cubicBezTo>
                        <a:pt x="16" y="258"/>
                        <a:pt x="16" y="264"/>
                        <a:pt x="16" y="265"/>
                      </a:cubicBezTo>
                      <a:cubicBezTo>
                        <a:pt x="19" y="267"/>
                        <a:pt x="19" y="271"/>
                        <a:pt x="18" y="274"/>
                      </a:cubicBezTo>
                      <a:cubicBezTo>
                        <a:pt x="18" y="274"/>
                        <a:pt x="18" y="274"/>
                        <a:pt x="19" y="274"/>
                      </a:cubicBezTo>
                      <a:cubicBezTo>
                        <a:pt x="20" y="276"/>
                        <a:pt x="22" y="278"/>
                        <a:pt x="19" y="282"/>
                      </a:cubicBezTo>
                      <a:cubicBezTo>
                        <a:pt x="18" y="282"/>
                        <a:pt x="18" y="283"/>
                        <a:pt x="18" y="283"/>
                      </a:cubicBezTo>
                      <a:cubicBezTo>
                        <a:pt x="19" y="284"/>
                        <a:pt x="20" y="284"/>
                        <a:pt x="21" y="284"/>
                      </a:cubicBezTo>
                      <a:cubicBezTo>
                        <a:pt x="24" y="283"/>
                        <a:pt x="27" y="286"/>
                        <a:pt x="27" y="289"/>
                      </a:cubicBezTo>
                      <a:cubicBezTo>
                        <a:pt x="27" y="290"/>
                        <a:pt x="26" y="291"/>
                        <a:pt x="26" y="292"/>
                      </a:cubicBezTo>
                      <a:cubicBezTo>
                        <a:pt x="25" y="292"/>
                        <a:pt x="24" y="293"/>
                        <a:pt x="23" y="293"/>
                      </a:cubicBezTo>
                      <a:cubicBezTo>
                        <a:pt x="22" y="293"/>
                        <a:pt x="22" y="293"/>
                        <a:pt x="21" y="293"/>
                      </a:cubicBezTo>
                      <a:cubicBezTo>
                        <a:pt x="24" y="295"/>
                        <a:pt x="25" y="297"/>
                        <a:pt x="24" y="299"/>
                      </a:cubicBezTo>
                      <a:cubicBezTo>
                        <a:pt x="24" y="300"/>
                        <a:pt x="23" y="302"/>
                        <a:pt x="21" y="303"/>
                      </a:cubicBezTo>
                      <a:cubicBezTo>
                        <a:pt x="20" y="303"/>
                        <a:pt x="20" y="303"/>
                        <a:pt x="20" y="305"/>
                      </a:cubicBezTo>
                      <a:cubicBezTo>
                        <a:pt x="20" y="306"/>
                        <a:pt x="21" y="308"/>
                        <a:pt x="20" y="310"/>
                      </a:cubicBezTo>
                      <a:cubicBezTo>
                        <a:pt x="20" y="311"/>
                        <a:pt x="20" y="313"/>
                        <a:pt x="21" y="314"/>
                      </a:cubicBezTo>
                      <a:cubicBezTo>
                        <a:pt x="21" y="315"/>
                        <a:pt x="22" y="317"/>
                        <a:pt x="21" y="319"/>
                      </a:cubicBezTo>
                      <a:cubicBezTo>
                        <a:pt x="21" y="319"/>
                        <a:pt x="20" y="320"/>
                        <a:pt x="19" y="320"/>
                      </a:cubicBezTo>
                      <a:cubicBezTo>
                        <a:pt x="19" y="320"/>
                        <a:pt x="19" y="321"/>
                        <a:pt x="19" y="322"/>
                      </a:cubicBezTo>
                      <a:cubicBezTo>
                        <a:pt x="19" y="324"/>
                        <a:pt x="19" y="328"/>
                        <a:pt x="15" y="328"/>
                      </a:cubicBezTo>
                      <a:cubicBezTo>
                        <a:pt x="14" y="328"/>
                        <a:pt x="14" y="328"/>
                        <a:pt x="14" y="330"/>
                      </a:cubicBezTo>
                      <a:cubicBezTo>
                        <a:pt x="13" y="332"/>
                        <a:pt x="13" y="334"/>
                        <a:pt x="11" y="335"/>
                      </a:cubicBezTo>
                      <a:cubicBezTo>
                        <a:pt x="11" y="335"/>
                        <a:pt x="12" y="336"/>
                        <a:pt x="12" y="337"/>
                      </a:cubicBezTo>
                      <a:cubicBezTo>
                        <a:pt x="13" y="338"/>
                        <a:pt x="15" y="342"/>
                        <a:pt x="11" y="344"/>
                      </a:cubicBezTo>
                      <a:cubicBezTo>
                        <a:pt x="10" y="345"/>
                        <a:pt x="10" y="346"/>
                        <a:pt x="10" y="347"/>
                      </a:cubicBezTo>
                      <a:cubicBezTo>
                        <a:pt x="10" y="349"/>
                        <a:pt x="9" y="352"/>
                        <a:pt x="6" y="352"/>
                      </a:cubicBezTo>
                      <a:cubicBezTo>
                        <a:pt x="3" y="352"/>
                        <a:pt x="2" y="356"/>
                        <a:pt x="1" y="358"/>
                      </a:cubicBezTo>
                      <a:cubicBezTo>
                        <a:pt x="1" y="359"/>
                        <a:pt x="1" y="359"/>
                        <a:pt x="1" y="360"/>
                      </a:cubicBezTo>
                      <a:cubicBezTo>
                        <a:pt x="0" y="363"/>
                        <a:pt x="0" y="365"/>
                        <a:pt x="1" y="367"/>
                      </a:cubicBezTo>
                      <a:cubicBezTo>
                        <a:pt x="4" y="369"/>
                        <a:pt x="3" y="372"/>
                        <a:pt x="3" y="373"/>
                      </a:cubicBezTo>
                      <a:cubicBezTo>
                        <a:pt x="3" y="373"/>
                        <a:pt x="3" y="374"/>
                        <a:pt x="3" y="374"/>
                      </a:cubicBezTo>
                      <a:cubicBezTo>
                        <a:pt x="3" y="374"/>
                        <a:pt x="5" y="374"/>
                        <a:pt x="7" y="374"/>
                      </a:cubicBezTo>
                      <a:cubicBezTo>
                        <a:pt x="10" y="374"/>
                        <a:pt x="13" y="374"/>
                        <a:pt x="14" y="376"/>
                      </a:cubicBezTo>
                      <a:cubicBezTo>
                        <a:pt x="14" y="377"/>
                        <a:pt x="15" y="378"/>
                        <a:pt x="14" y="380"/>
                      </a:cubicBezTo>
                      <a:cubicBezTo>
                        <a:pt x="13" y="383"/>
                        <a:pt x="13" y="388"/>
                        <a:pt x="14" y="390"/>
                      </a:cubicBezTo>
                      <a:cubicBezTo>
                        <a:pt x="15" y="390"/>
                        <a:pt x="16" y="392"/>
                        <a:pt x="17" y="393"/>
                      </a:cubicBezTo>
                      <a:cubicBezTo>
                        <a:pt x="17" y="393"/>
                        <a:pt x="18" y="395"/>
                        <a:pt x="18" y="395"/>
                      </a:cubicBezTo>
                      <a:cubicBezTo>
                        <a:pt x="18" y="395"/>
                        <a:pt x="18" y="395"/>
                        <a:pt x="19" y="395"/>
                      </a:cubicBezTo>
                      <a:cubicBezTo>
                        <a:pt x="21" y="394"/>
                        <a:pt x="27" y="394"/>
                        <a:pt x="32" y="394"/>
                      </a:cubicBezTo>
                      <a:cubicBezTo>
                        <a:pt x="35" y="394"/>
                        <a:pt x="37" y="394"/>
                        <a:pt x="39" y="394"/>
                      </a:cubicBezTo>
                      <a:cubicBezTo>
                        <a:pt x="40" y="395"/>
                        <a:pt x="41" y="395"/>
                        <a:pt x="42" y="395"/>
                      </a:cubicBezTo>
                      <a:cubicBezTo>
                        <a:pt x="42" y="396"/>
                        <a:pt x="42" y="396"/>
                        <a:pt x="42" y="396"/>
                      </a:cubicBezTo>
                      <a:cubicBezTo>
                        <a:pt x="43" y="396"/>
                        <a:pt x="44" y="397"/>
                        <a:pt x="45" y="397"/>
                      </a:cubicBezTo>
                      <a:cubicBezTo>
                        <a:pt x="45" y="397"/>
                        <a:pt x="45" y="397"/>
                        <a:pt x="45" y="398"/>
                      </a:cubicBezTo>
                      <a:cubicBezTo>
                        <a:pt x="45" y="398"/>
                        <a:pt x="46" y="397"/>
                        <a:pt x="46" y="397"/>
                      </a:cubicBezTo>
                      <a:cubicBezTo>
                        <a:pt x="48" y="397"/>
                        <a:pt x="50" y="398"/>
                        <a:pt x="51" y="399"/>
                      </a:cubicBezTo>
                      <a:cubicBezTo>
                        <a:pt x="52" y="399"/>
                        <a:pt x="52" y="399"/>
                        <a:pt x="53" y="399"/>
                      </a:cubicBezTo>
                      <a:cubicBezTo>
                        <a:pt x="52" y="398"/>
                        <a:pt x="51" y="397"/>
                        <a:pt x="51" y="397"/>
                      </a:cubicBezTo>
                      <a:cubicBezTo>
                        <a:pt x="48" y="394"/>
                        <a:pt x="47" y="392"/>
                        <a:pt x="47" y="390"/>
                      </a:cubicBezTo>
                      <a:cubicBezTo>
                        <a:pt x="47" y="390"/>
                        <a:pt x="47" y="388"/>
                        <a:pt x="47" y="387"/>
                      </a:cubicBezTo>
                      <a:cubicBezTo>
                        <a:pt x="46" y="385"/>
                        <a:pt x="46" y="384"/>
                        <a:pt x="46" y="382"/>
                      </a:cubicBezTo>
                      <a:cubicBezTo>
                        <a:pt x="46" y="382"/>
                        <a:pt x="46" y="381"/>
                        <a:pt x="46" y="381"/>
                      </a:cubicBezTo>
                      <a:cubicBezTo>
                        <a:pt x="46" y="378"/>
                        <a:pt x="45" y="373"/>
                        <a:pt x="49" y="370"/>
                      </a:cubicBezTo>
                      <a:cubicBezTo>
                        <a:pt x="50" y="369"/>
                        <a:pt x="51" y="368"/>
                        <a:pt x="52" y="367"/>
                      </a:cubicBezTo>
                      <a:cubicBezTo>
                        <a:pt x="53" y="366"/>
                        <a:pt x="54" y="365"/>
                        <a:pt x="57" y="365"/>
                      </a:cubicBezTo>
                      <a:cubicBezTo>
                        <a:pt x="58" y="365"/>
                        <a:pt x="61" y="363"/>
                        <a:pt x="61" y="359"/>
                      </a:cubicBezTo>
                      <a:cubicBezTo>
                        <a:pt x="61" y="352"/>
                        <a:pt x="65" y="350"/>
                        <a:pt x="70" y="345"/>
                      </a:cubicBezTo>
                      <a:cubicBezTo>
                        <a:pt x="72" y="343"/>
                        <a:pt x="75" y="342"/>
                        <a:pt x="77" y="340"/>
                      </a:cubicBezTo>
                      <a:cubicBezTo>
                        <a:pt x="79" y="339"/>
                        <a:pt x="82" y="337"/>
                        <a:pt x="82" y="336"/>
                      </a:cubicBezTo>
                      <a:cubicBezTo>
                        <a:pt x="82" y="334"/>
                        <a:pt x="83" y="331"/>
                        <a:pt x="83" y="328"/>
                      </a:cubicBezTo>
                      <a:cubicBezTo>
                        <a:pt x="84" y="327"/>
                        <a:pt x="84" y="326"/>
                        <a:pt x="84" y="325"/>
                      </a:cubicBezTo>
                      <a:cubicBezTo>
                        <a:pt x="83" y="325"/>
                        <a:pt x="81" y="324"/>
                        <a:pt x="79" y="324"/>
                      </a:cubicBezTo>
                      <a:cubicBezTo>
                        <a:pt x="77" y="324"/>
                        <a:pt x="76" y="324"/>
                        <a:pt x="74" y="324"/>
                      </a:cubicBezTo>
                      <a:cubicBezTo>
                        <a:pt x="72" y="323"/>
                        <a:pt x="67" y="319"/>
                        <a:pt x="65" y="314"/>
                      </a:cubicBezTo>
                      <a:cubicBezTo>
                        <a:pt x="64" y="310"/>
                        <a:pt x="64" y="307"/>
                        <a:pt x="66" y="303"/>
                      </a:cubicBezTo>
                      <a:cubicBezTo>
                        <a:pt x="68" y="299"/>
                        <a:pt x="74" y="293"/>
                        <a:pt x="85" y="292"/>
                      </a:cubicBezTo>
                      <a:cubicBezTo>
                        <a:pt x="85" y="292"/>
                        <a:pt x="85" y="291"/>
                        <a:pt x="85" y="291"/>
                      </a:cubicBezTo>
                      <a:cubicBezTo>
                        <a:pt x="85" y="290"/>
                        <a:pt x="85" y="288"/>
                        <a:pt x="88" y="286"/>
                      </a:cubicBezTo>
                      <a:cubicBezTo>
                        <a:pt x="89" y="285"/>
                        <a:pt x="90" y="284"/>
                        <a:pt x="90" y="280"/>
                      </a:cubicBezTo>
                      <a:cubicBezTo>
                        <a:pt x="90" y="276"/>
                        <a:pt x="90" y="267"/>
                        <a:pt x="96" y="267"/>
                      </a:cubicBezTo>
                      <a:cubicBezTo>
                        <a:pt x="97" y="267"/>
                        <a:pt x="97" y="267"/>
                        <a:pt x="97" y="266"/>
                      </a:cubicBezTo>
                      <a:cubicBezTo>
                        <a:pt x="96" y="265"/>
                        <a:pt x="95" y="264"/>
                        <a:pt x="95" y="262"/>
                      </a:cubicBezTo>
                      <a:cubicBezTo>
                        <a:pt x="95" y="261"/>
                        <a:pt x="95" y="259"/>
                        <a:pt x="99" y="258"/>
                      </a:cubicBezTo>
                      <a:cubicBezTo>
                        <a:pt x="99" y="258"/>
                        <a:pt x="98" y="258"/>
                        <a:pt x="98" y="258"/>
                      </a:cubicBezTo>
                      <a:cubicBezTo>
                        <a:pt x="98" y="257"/>
                        <a:pt x="97" y="256"/>
                        <a:pt x="96" y="256"/>
                      </a:cubicBezTo>
                      <a:cubicBezTo>
                        <a:pt x="93" y="256"/>
                        <a:pt x="93" y="252"/>
                        <a:pt x="93" y="250"/>
                      </a:cubicBezTo>
                      <a:cubicBezTo>
                        <a:pt x="93" y="249"/>
                        <a:pt x="93" y="247"/>
                        <a:pt x="93" y="247"/>
                      </a:cubicBezTo>
                      <a:cubicBezTo>
                        <a:pt x="92" y="244"/>
                        <a:pt x="90" y="238"/>
                        <a:pt x="93" y="234"/>
                      </a:cubicBezTo>
                      <a:cubicBezTo>
                        <a:pt x="93" y="234"/>
                        <a:pt x="94" y="233"/>
                        <a:pt x="96" y="233"/>
                      </a:cubicBezTo>
                      <a:cubicBezTo>
                        <a:pt x="97" y="233"/>
                        <a:pt x="100" y="234"/>
                        <a:pt x="103" y="235"/>
                      </a:cubicBezTo>
                      <a:cubicBezTo>
                        <a:pt x="106" y="236"/>
                        <a:pt x="109" y="238"/>
                        <a:pt x="112" y="238"/>
                      </a:cubicBezTo>
                      <a:cubicBezTo>
                        <a:pt x="119" y="239"/>
                        <a:pt x="123" y="235"/>
                        <a:pt x="123" y="234"/>
                      </a:cubicBezTo>
                      <a:cubicBezTo>
                        <a:pt x="123" y="233"/>
                        <a:pt x="123" y="232"/>
                        <a:pt x="123" y="232"/>
                      </a:cubicBezTo>
                      <a:cubicBezTo>
                        <a:pt x="122" y="229"/>
                        <a:pt x="121" y="224"/>
                        <a:pt x="125" y="221"/>
                      </a:cubicBezTo>
                      <a:cubicBezTo>
                        <a:pt x="126" y="221"/>
                        <a:pt x="126" y="220"/>
                        <a:pt x="126" y="220"/>
                      </a:cubicBezTo>
                      <a:cubicBezTo>
                        <a:pt x="126" y="220"/>
                        <a:pt x="126" y="220"/>
                        <a:pt x="126" y="219"/>
                      </a:cubicBezTo>
                      <a:cubicBezTo>
                        <a:pt x="125" y="218"/>
                        <a:pt x="124" y="217"/>
                        <a:pt x="124" y="216"/>
                      </a:cubicBezTo>
                      <a:cubicBezTo>
                        <a:pt x="123" y="213"/>
                        <a:pt x="123" y="211"/>
                        <a:pt x="124" y="210"/>
                      </a:cubicBezTo>
                      <a:cubicBezTo>
                        <a:pt x="126" y="207"/>
                        <a:pt x="129" y="207"/>
                        <a:pt x="131" y="209"/>
                      </a:cubicBezTo>
                      <a:cubicBezTo>
                        <a:pt x="131" y="209"/>
                        <a:pt x="132" y="209"/>
                        <a:pt x="136" y="209"/>
                      </a:cubicBezTo>
                      <a:cubicBezTo>
                        <a:pt x="141" y="209"/>
                        <a:pt x="150" y="208"/>
                        <a:pt x="158" y="207"/>
                      </a:cubicBezTo>
                      <a:cubicBezTo>
                        <a:pt x="172" y="204"/>
                        <a:pt x="178" y="200"/>
                        <a:pt x="178" y="198"/>
                      </a:cubicBezTo>
                      <a:cubicBezTo>
                        <a:pt x="179" y="195"/>
                        <a:pt x="181" y="192"/>
                        <a:pt x="185" y="187"/>
                      </a:cubicBezTo>
                      <a:cubicBezTo>
                        <a:pt x="187" y="185"/>
                        <a:pt x="188" y="183"/>
                        <a:pt x="189" y="182"/>
                      </a:cubicBezTo>
                      <a:cubicBezTo>
                        <a:pt x="189" y="182"/>
                        <a:pt x="189" y="181"/>
                        <a:pt x="189" y="180"/>
                      </a:cubicBezTo>
                      <a:cubicBezTo>
                        <a:pt x="188" y="179"/>
                        <a:pt x="187" y="178"/>
                        <a:pt x="185" y="178"/>
                      </a:cubicBezTo>
                      <a:cubicBezTo>
                        <a:pt x="183" y="178"/>
                        <a:pt x="181" y="176"/>
                        <a:pt x="180" y="174"/>
                      </a:cubicBezTo>
                      <a:cubicBezTo>
                        <a:pt x="179" y="171"/>
                        <a:pt x="180" y="167"/>
                        <a:pt x="182" y="165"/>
                      </a:cubicBezTo>
                      <a:cubicBezTo>
                        <a:pt x="183" y="164"/>
                        <a:pt x="183" y="164"/>
                        <a:pt x="182" y="164"/>
                      </a:cubicBezTo>
                      <a:cubicBezTo>
                        <a:pt x="182" y="163"/>
                        <a:pt x="180" y="162"/>
                        <a:pt x="177" y="161"/>
                      </a:cubicBezTo>
                      <a:cubicBezTo>
                        <a:pt x="174" y="161"/>
                        <a:pt x="168" y="159"/>
                        <a:pt x="166" y="155"/>
                      </a:cubicBezTo>
                      <a:cubicBezTo>
                        <a:pt x="166" y="154"/>
                        <a:pt x="166" y="152"/>
                        <a:pt x="168" y="150"/>
                      </a:cubicBezTo>
                      <a:cubicBezTo>
                        <a:pt x="170" y="149"/>
                        <a:pt x="171" y="148"/>
                        <a:pt x="172" y="148"/>
                      </a:cubicBezTo>
                      <a:cubicBezTo>
                        <a:pt x="172" y="148"/>
                        <a:pt x="172" y="148"/>
                        <a:pt x="172" y="148"/>
                      </a:cubicBezTo>
                      <a:cubicBezTo>
                        <a:pt x="170" y="147"/>
                        <a:pt x="169" y="145"/>
                        <a:pt x="169" y="139"/>
                      </a:cubicBezTo>
                      <a:cubicBezTo>
                        <a:pt x="169" y="136"/>
                        <a:pt x="170" y="134"/>
                        <a:pt x="171" y="132"/>
                      </a:cubicBezTo>
                      <a:cubicBezTo>
                        <a:pt x="171" y="131"/>
                        <a:pt x="172" y="129"/>
                        <a:pt x="172" y="125"/>
                      </a:cubicBezTo>
                      <a:cubicBezTo>
                        <a:pt x="172" y="119"/>
                        <a:pt x="173" y="115"/>
                        <a:pt x="174" y="112"/>
                      </a:cubicBezTo>
                      <a:cubicBezTo>
                        <a:pt x="175" y="109"/>
                        <a:pt x="176" y="107"/>
                        <a:pt x="176" y="105"/>
                      </a:cubicBezTo>
                      <a:cubicBezTo>
                        <a:pt x="176" y="105"/>
                        <a:pt x="176" y="104"/>
                        <a:pt x="176" y="104"/>
                      </a:cubicBezTo>
                      <a:cubicBezTo>
                        <a:pt x="176" y="104"/>
                        <a:pt x="176" y="103"/>
                        <a:pt x="176" y="103"/>
                      </a:cubicBezTo>
                      <a:cubicBezTo>
                        <a:pt x="176" y="103"/>
                        <a:pt x="177" y="102"/>
                        <a:pt x="177" y="102"/>
                      </a:cubicBezTo>
                      <a:cubicBezTo>
                        <a:pt x="177" y="101"/>
                        <a:pt x="177" y="101"/>
                        <a:pt x="177" y="101"/>
                      </a:cubicBezTo>
                      <a:cubicBezTo>
                        <a:pt x="177" y="101"/>
                        <a:pt x="177" y="101"/>
                        <a:pt x="178" y="101"/>
                      </a:cubicBezTo>
                      <a:lnTo>
                        <a:pt x="177"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871"/>
                <p:cNvSpPr>
                  <a:spLocks/>
                </p:cNvSpPr>
                <p:nvPr/>
              </p:nvSpPr>
              <p:spPr bwMode="auto">
                <a:xfrm>
                  <a:off x="2182" y="2194"/>
                  <a:ext cx="2" cy="2"/>
                </a:xfrm>
                <a:custGeom>
                  <a:avLst/>
                  <a:gdLst>
                    <a:gd name="T0" fmla="*/ 0 w 2"/>
                    <a:gd name="T1" fmla="*/ 3 h 3"/>
                    <a:gd name="T2" fmla="*/ 1 w 2"/>
                    <a:gd name="T3" fmla="*/ 3 h 3"/>
                    <a:gd name="T4" fmla="*/ 1 w 2"/>
                    <a:gd name="T5" fmla="*/ 2 h 3"/>
                    <a:gd name="T6" fmla="*/ 1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1" y="2"/>
                        <a:pt x="1" y="2"/>
                        <a:pt x="1" y="2"/>
                      </a:cubicBezTo>
                      <a:cubicBezTo>
                        <a:pt x="1" y="2"/>
                        <a:pt x="1" y="2"/>
                        <a:pt x="1" y="1"/>
                      </a:cubicBezTo>
                      <a:cubicBezTo>
                        <a:pt x="2" y="1"/>
                        <a:pt x="2" y="1"/>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872"/>
                <p:cNvSpPr>
                  <a:spLocks/>
                </p:cNvSpPr>
                <p:nvPr/>
              </p:nvSpPr>
              <p:spPr bwMode="auto">
                <a:xfrm>
                  <a:off x="2221" y="2141"/>
                  <a:ext cx="5" cy="14"/>
                </a:xfrm>
                <a:custGeom>
                  <a:avLst/>
                  <a:gdLst>
                    <a:gd name="T0" fmla="*/ 3 w 5"/>
                    <a:gd name="T1" fmla="*/ 1 h 15"/>
                    <a:gd name="T2" fmla="*/ 0 w 5"/>
                    <a:gd name="T3" fmla="*/ 0 h 15"/>
                    <a:gd name="T4" fmla="*/ 3 w 5"/>
                    <a:gd name="T5" fmla="*/ 1 h 15"/>
                    <a:gd name="T6" fmla="*/ 5 w 5"/>
                    <a:gd name="T7" fmla="*/ 15 h 15"/>
                    <a:gd name="T8" fmla="*/ 3 w 5"/>
                    <a:gd name="T9" fmla="*/ 1 h 15"/>
                  </a:gdLst>
                  <a:ahLst/>
                  <a:cxnLst>
                    <a:cxn ang="0">
                      <a:pos x="T0" y="T1"/>
                    </a:cxn>
                    <a:cxn ang="0">
                      <a:pos x="T2" y="T3"/>
                    </a:cxn>
                    <a:cxn ang="0">
                      <a:pos x="T4" y="T5"/>
                    </a:cxn>
                    <a:cxn ang="0">
                      <a:pos x="T6" y="T7"/>
                    </a:cxn>
                    <a:cxn ang="0">
                      <a:pos x="T8" y="T9"/>
                    </a:cxn>
                  </a:cxnLst>
                  <a:rect l="0" t="0" r="r" b="b"/>
                  <a:pathLst>
                    <a:path w="5" h="15">
                      <a:moveTo>
                        <a:pt x="3" y="1"/>
                      </a:moveTo>
                      <a:cubicBezTo>
                        <a:pt x="3" y="1"/>
                        <a:pt x="2" y="0"/>
                        <a:pt x="0" y="0"/>
                      </a:cubicBezTo>
                      <a:cubicBezTo>
                        <a:pt x="2" y="0"/>
                        <a:pt x="3" y="1"/>
                        <a:pt x="3" y="1"/>
                      </a:cubicBezTo>
                      <a:cubicBezTo>
                        <a:pt x="5" y="3"/>
                        <a:pt x="5" y="14"/>
                        <a:pt x="5" y="15"/>
                      </a:cubicBezTo>
                      <a:cubicBezTo>
                        <a:pt x="5" y="14"/>
                        <a:pt x="5"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873"/>
                <p:cNvSpPr>
                  <a:spLocks/>
                </p:cNvSpPr>
                <p:nvPr/>
              </p:nvSpPr>
              <p:spPr bwMode="auto">
                <a:xfrm>
                  <a:off x="2220" y="2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874"/>
                <p:cNvSpPr>
                  <a:spLocks/>
                </p:cNvSpPr>
                <p:nvPr/>
              </p:nvSpPr>
              <p:spPr bwMode="auto">
                <a:xfrm>
                  <a:off x="2194" y="2164"/>
                  <a:ext cx="18" cy="18"/>
                </a:xfrm>
                <a:custGeom>
                  <a:avLst/>
                  <a:gdLst>
                    <a:gd name="T0" fmla="*/ 18 w 18"/>
                    <a:gd name="T1" fmla="*/ 0 h 19"/>
                    <a:gd name="T2" fmla="*/ 0 w 18"/>
                    <a:gd name="T3" fmla="*/ 19 h 19"/>
                    <a:gd name="T4" fmla="*/ 18 w 18"/>
                    <a:gd name="T5" fmla="*/ 0 h 19"/>
                  </a:gdLst>
                  <a:ahLst/>
                  <a:cxnLst>
                    <a:cxn ang="0">
                      <a:pos x="T0" y="T1"/>
                    </a:cxn>
                    <a:cxn ang="0">
                      <a:pos x="T2" y="T3"/>
                    </a:cxn>
                    <a:cxn ang="0">
                      <a:pos x="T4" y="T5"/>
                    </a:cxn>
                  </a:cxnLst>
                  <a:rect l="0" t="0" r="r" b="b"/>
                  <a:pathLst>
                    <a:path w="18" h="19">
                      <a:moveTo>
                        <a:pt x="18" y="0"/>
                      </a:moveTo>
                      <a:cubicBezTo>
                        <a:pt x="12" y="4"/>
                        <a:pt x="4" y="12"/>
                        <a:pt x="0" y="19"/>
                      </a:cubicBezTo>
                      <a:cubicBezTo>
                        <a:pt x="4" y="12"/>
                        <a:pt x="12"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875"/>
                <p:cNvSpPr>
                  <a:spLocks/>
                </p:cNvSpPr>
                <p:nvPr/>
              </p:nvSpPr>
              <p:spPr bwMode="auto">
                <a:xfrm>
                  <a:off x="2185" y="219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876"/>
                <p:cNvSpPr>
                  <a:spLocks/>
                </p:cNvSpPr>
                <p:nvPr/>
              </p:nvSpPr>
              <p:spPr bwMode="auto">
                <a:xfrm>
                  <a:off x="2182" y="21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877"/>
                <p:cNvSpPr>
                  <a:spLocks/>
                </p:cNvSpPr>
                <p:nvPr/>
              </p:nvSpPr>
              <p:spPr bwMode="auto">
                <a:xfrm>
                  <a:off x="2177" y="2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878"/>
                <p:cNvSpPr>
                  <a:spLocks/>
                </p:cNvSpPr>
                <p:nvPr/>
              </p:nvSpPr>
              <p:spPr bwMode="auto">
                <a:xfrm>
                  <a:off x="2181" y="2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879"/>
                <p:cNvSpPr>
                  <a:spLocks/>
                </p:cNvSpPr>
                <p:nvPr/>
              </p:nvSpPr>
              <p:spPr bwMode="auto">
                <a:xfrm>
                  <a:off x="2183" y="2195"/>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880"/>
                <p:cNvSpPr>
                  <a:spLocks/>
                </p:cNvSpPr>
                <p:nvPr/>
              </p:nvSpPr>
              <p:spPr bwMode="auto">
                <a:xfrm>
                  <a:off x="2004" y="2341"/>
                  <a:ext cx="5" cy="16"/>
                </a:xfrm>
                <a:custGeom>
                  <a:avLst/>
                  <a:gdLst>
                    <a:gd name="T0" fmla="*/ 0 w 5"/>
                    <a:gd name="T1" fmla="*/ 11 h 17"/>
                    <a:gd name="T2" fmla="*/ 0 w 5"/>
                    <a:gd name="T3" fmla="*/ 17 h 17"/>
                    <a:gd name="T4" fmla="*/ 0 w 5"/>
                    <a:gd name="T5" fmla="*/ 17 h 17"/>
                    <a:gd name="T6" fmla="*/ 3 w 5"/>
                    <a:gd name="T7" fmla="*/ 16 h 17"/>
                    <a:gd name="T8" fmla="*/ 3 w 5"/>
                    <a:gd name="T9" fmla="*/ 16 h 17"/>
                    <a:gd name="T10" fmla="*/ 5 w 5"/>
                    <a:gd name="T11" fmla="*/ 6 h 17"/>
                    <a:gd name="T12" fmla="*/ 5 w 5"/>
                    <a:gd name="T13" fmla="*/ 0 h 17"/>
                    <a:gd name="T14" fmla="*/ 5 w 5"/>
                    <a:gd name="T15" fmla="*/ 0 h 17"/>
                    <a:gd name="T16" fmla="*/ 3 w 5"/>
                    <a:gd name="T17" fmla="*/ 1 h 17"/>
                    <a:gd name="T18" fmla="*/ 0 w 5"/>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0" y="11"/>
                      </a:moveTo>
                      <a:cubicBezTo>
                        <a:pt x="0" y="13"/>
                        <a:pt x="0" y="16"/>
                        <a:pt x="0" y="17"/>
                      </a:cubicBezTo>
                      <a:cubicBezTo>
                        <a:pt x="0" y="17"/>
                        <a:pt x="0" y="17"/>
                        <a:pt x="0" y="17"/>
                      </a:cubicBezTo>
                      <a:cubicBezTo>
                        <a:pt x="1" y="17"/>
                        <a:pt x="2" y="17"/>
                        <a:pt x="3" y="16"/>
                      </a:cubicBezTo>
                      <a:cubicBezTo>
                        <a:pt x="3" y="16"/>
                        <a:pt x="3" y="16"/>
                        <a:pt x="3" y="16"/>
                      </a:cubicBezTo>
                      <a:cubicBezTo>
                        <a:pt x="5" y="16"/>
                        <a:pt x="5" y="9"/>
                        <a:pt x="5" y="6"/>
                      </a:cubicBezTo>
                      <a:cubicBezTo>
                        <a:pt x="5" y="4"/>
                        <a:pt x="5" y="2"/>
                        <a:pt x="5" y="0"/>
                      </a:cubicBezTo>
                      <a:cubicBezTo>
                        <a:pt x="5" y="0"/>
                        <a:pt x="5" y="0"/>
                        <a:pt x="5" y="0"/>
                      </a:cubicBezTo>
                      <a:cubicBezTo>
                        <a:pt x="4" y="1"/>
                        <a:pt x="4" y="1"/>
                        <a:pt x="3" y="1"/>
                      </a:cubicBezTo>
                      <a:cubicBezTo>
                        <a:pt x="3" y="1"/>
                        <a:pt x="1" y="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881"/>
                <p:cNvSpPr>
                  <a:spLocks/>
                </p:cNvSpPr>
                <p:nvPr/>
              </p:nvSpPr>
              <p:spPr bwMode="auto">
                <a:xfrm>
                  <a:off x="2068" y="2531"/>
                  <a:ext cx="1" cy="2"/>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2"/>
                        <a:pt x="1" y="2"/>
                        <a:pt x="1" y="2"/>
                      </a:cubicBezTo>
                      <a:cubicBezTo>
                        <a:pt x="1" y="2"/>
                        <a:pt x="1" y="2"/>
                        <a:pt x="1" y="2"/>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882"/>
                <p:cNvSpPr>
                  <a:spLocks/>
                </p:cNvSpPr>
                <p:nvPr/>
              </p:nvSpPr>
              <p:spPr bwMode="auto">
                <a:xfrm>
                  <a:off x="2023" y="2490"/>
                  <a:ext cx="6" cy="2"/>
                </a:xfrm>
                <a:custGeom>
                  <a:avLst/>
                  <a:gdLst>
                    <a:gd name="T0" fmla="*/ 3 w 6"/>
                    <a:gd name="T1" fmla="*/ 0 h 2"/>
                    <a:gd name="T2" fmla="*/ 0 w 6"/>
                    <a:gd name="T3" fmla="*/ 2 h 2"/>
                    <a:gd name="T4" fmla="*/ 6 w 6"/>
                    <a:gd name="T5" fmla="*/ 0 h 2"/>
                    <a:gd name="T6" fmla="*/ 4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3" y="1"/>
                        <a:pt x="2" y="1"/>
                        <a:pt x="0" y="2"/>
                      </a:cubicBezTo>
                      <a:cubicBezTo>
                        <a:pt x="3" y="2"/>
                        <a:pt x="5" y="1"/>
                        <a:pt x="6" y="0"/>
                      </a:cubicBezTo>
                      <a:cubicBezTo>
                        <a:pt x="4" y="0"/>
                        <a:pt x="4" y="0"/>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883"/>
                <p:cNvSpPr>
                  <a:spLocks/>
                </p:cNvSpPr>
                <p:nvPr/>
              </p:nvSpPr>
              <p:spPr bwMode="auto">
                <a:xfrm>
                  <a:off x="2008" y="2483"/>
                  <a:ext cx="6" cy="4"/>
                </a:xfrm>
                <a:custGeom>
                  <a:avLst/>
                  <a:gdLst>
                    <a:gd name="T0" fmla="*/ 2 w 7"/>
                    <a:gd name="T1" fmla="*/ 0 h 4"/>
                    <a:gd name="T2" fmla="*/ 2 w 7"/>
                    <a:gd name="T3" fmla="*/ 0 h 4"/>
                    <a:gd name="T4" fmla="*/ 1 w 7"/>
                    <a:gd name="T5" fmla="*/ 1 h 4"/>
                    <a:gd name="T6" fmla="*/ 1 w 7"/>
                    <a:gd name="T7" fmla="*/ 4 h 4"/>
                    <a:gd name="T8" fmla="*/ 2 w 7"/>
                    <a:gd name="T9" fmla="*/ 4 h 4"/>
                    <a:gd name="T10" fmla="*/ 6 w 7"/>
                    <a:gd name="T11" fmla="*/ 1 h 4"/>
                    <a:gd name="T12" fmla="*/ 6 w 7"/>
                    <a:gd name="T13" fmla="*/ 1 h 4"/>
                    <a:gd name="T14" fmla="*/ 7 w 7"/>
                    <a:gd name="T15" fmla="*/ 0 h 4"/>
                    <a:gd name="T16" fmla="*/ 2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0"/>
                      </a:moveTo>
                      <a:cubicBezTo>
                        <a:pt x="2" y="0"/>
                        <a:pt x="2" y="0"/>
                        <a:pt x="2" y="0"/>
                      </a:cubicBezTo>
                      <a:cubicBezTo>
                        <a:pt x="1" y="0"/>
                        <a:pt x="1" y="1"/>
                        <a:pt x="1" y="1"/>
                      </a:cubicBezTo>
                      <a:cubicBezTo>
                        <a:pt x="0" y="2"/>
                        <a:pt x="0" y="3"/>
                        <a:pt x="1" y="4"/>
                      </a:cubicBezTo>
                      <a:cubicBezTo>
                        <a:pt x="1" y="4"/>
                        <a:pt x="1" y="4"/>
                        <a:pt x="2" y="4"/>
                      </a:cubicBezTo>
                      <a:cubicBezTo>
                        <a:pt x="3" y="4"/>
                        <a:pt x="5" y="2"/>
                        <a:pt x="6" y="1"/>
                      </a:cubicBezTo>
                      <a:cubicBezTo>
                        <a:pt x="6" y="1"/>
                        <a:pt x="6" y="1"/>
                        <a:pt x="6" y="1"/>
                      </a:cubicBezTo>
                      <a:cubicBezTo>
                        <a:pt x="6" y="1"/>
                        <a:pt x="7" y="0"/>
                        <a:pt x="7" y="0"/>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884"/>
                <p:cNvSpPr>
                  <a:spLocks/>
                </p:cNvSpPr>
                <p:nvPr/>
              </p:nvSpPr>
              <p:spPr bwMode="auto">
                <a:xfrm>
                  <a:off x="2010" y="2496"/>
                  <a:ext cx="26" cy="13"/>
                </a:xfrm>
                <a:custGeom>
                  <a:avLst/>
                  <a:gdLst>
                    <a:gd name="T0" fmla="*/ 27 w 28"/>
                    <a:gd name="T1" fmla="*/ 0 h 14"/>
                    <a:gd name="T2" fmla="*/ 16 w 28"/>
                    <a:gd name="T3" fmla="*/ 2 h 14"/>
                    <a:gd name="T4" fmla="*/ 15 w 28"/>
                    <a:gd name="T5" fmla="*/ 2 h 14"/>
                    <a:gd name="T6" fmla="*/ 14 w 28"/>
                    <a:gd name="T7" fmla="*/ 6 h 14"/>
                    <a:gd name="T8" fmla="*/ 13 w 28"/>
                    <a:gd name="T9" fmla="*/ 8 h 14"/>
                    <a:gd name="T10" fmla="*/ 4 w 28"/>
                    <a:gd name="T11" fmla="*/ 7 h 14"/>
                    <a:gd name="T12" fmla="*/ 0 w 28"/>
                    <a:gd name="T13" fmla="*/ 6 h 14"/>
                    <a:gd name="T14" fmla="*/ 2 w 28"/>
                    <a:gd name="T15" fmla="*/ 10 h 14"/>
                    <a:gd name="T16" fmla="*/ 4 w 28"/>
                    <a:gd name="T17" fmla="*/ 11 h 14"/>
                    <a:gd name="T18" fmla="*/ 5 w 28"/>
                    <a:gd name="T19" fmla="*/ 11 h 14"/>
                    <a:gd name="T20" fmla="*/ 8 w 28"/>
                    <a:gd name="T21" fmla="*/ 11 h 14"/>
                    <a:gd name="T22" fmla="*/ 12 w 28"/>
                    <a:gd name="T23" fmla="*/ 12 h 14"/>
                    <a:gd name="T24" fmla="*/ 14 w 28"/>
                    <a:gd name="T25" fmla="*/ 14 h 14"/>
                    <a:gd name="T26" fmla="*/ 13 w 28"/>
                    <a:gd name="T27" fmla="*/ 11 h 14"/>
                    <a:gd name="T28" fmla="*/ 21 w 28"/>
                    <a:gd name="T29" fmla="*/ 8 h 14"/>
                    <a:gd name="T30" fmla="*/ 26 w 28"/>
                    <a:gd name="T31" fmla="*/ 7 h 14"/>
                    <a:gd name="T32" fmla="*/ 27 w 28"/>
                    <a:gd name="T33" fmla="*/ 2 h 14"/>
                    <a:gd name="T34" fmla="*/ 27 w 2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
                      <a:moveTo>
                        <a:pt x="27" y="0"/>
                      </a:moveTo>
                      <a:cubicBezTo>
                        <a:pt x="24" y="3"/>
                        <a:pt x="19" y="4"/>
                        <a:pt x="16" y="2"/>
                      </a:cubicBezTo>
                      <a:cubicBezTo>
                        <a:pt x="16" y="1"/>
                        <a:pt x="15" y="1"/>
                        <a:pt x="15" y="2"/>
                      </a:cubicBezTo>
                      <a:cubicBezTo>
                        <a:pt x="14" y="3"/>
                        <a:pt x="14" y="4"/>
                        <a:pt x="14" y="6"/>
                      </a:cubicBezTo>
                      <a:cubicBezTo>
                        <a:pt x="14" y="7"/>
                        <a:pt x="13" y="8"/>
                        <a:pt x="13" y="8"/>
                      </a:cubicBezTo>
                      <a:cubicBezTo>
                        <a:pt x="11" y="10"/>
                        <a:pt x="8" y="9"/>
                        <a:pt x="4" y="7"/>
                      </a:cubicBezTo>
                      <a:cubicBezTo>
                        <a:pt x="2" y="7"/>
                        <a:pt x="1" y="6"/>
                        <a:pt x="0" y="6"/>
                      </a:cubicBezTo>
                      <a:cubicBezTo>
                        <a:pt x="0" y="7"/>
                        <a:pt x="1" y="8"/>
                        <a:pt x="2" y="10"/>
                      </a:cubicBezTo>
                      <a:cubicBezTo>
                        <a:pt x="3" y="11"/>
                        <a:pt x="4" y="11"/>
                        <a:pt x="4" y="11"/>
                      </a:cubicBezTo>
                      <a:cubicBezTo>
                        <a:pt x="5" y="11"/>
                        <a:pt x="5" y="11"/>
                        <a:pt x="5" y="11"/>
                      </a:cubicBezTo>
                      <a:cubicBezTo>
                        <a:pt x="6" y="11"/>
                        <a:pt x="7" y="11"/>
                        <a:pt x="8" y="11"/>
                      </a:cubicBezTo>
                      <a:cubicBezTo>
                        <a:pt x="9" y="11"/>
                        <a:pt x="10" y="11"/>
                        <a:pt x="12" y="12"/>
                      </a:cubicBezTo>
                      <a:cubicBezTo>
                        <a:pt x="12" y="13"/>
                        <a:pt x="13" y="13"/>
                        <a:pt x="14" y="14"/>
                      </a:cubicBezTo>
                      <a:cubicBezTo>
                        <a:pt x="13" y="13"/>
                        <a:pt x="13" y="12"/>
                        <a:pt x="13" y="11"/>
                      </a:cubicBezTo>
                      <a:cubicBezTo>
                        <a:pt x="14" y="8"/>
                        <a:pt x="18" y="6"/>
                        <a:pt x="21" y="8"/>
                      </a:cubicBezTo>
                      <a:cubicBezTo>
                        <a:pt x="23" y="9"/>
                        <a:pt x="25" y="8"/>
                        <a:pt x="26" y="7"/>
                      </a:cubicBezTo>
                      <a:cubicBezTo>
                        <a:pt x="27" y="6"/>
                        <a:pt x="28" y="4"/>
                        <a:pt x="27" y="2"/>
                      </a:cubicBezTo>
                      <a:cubicBezTo>
                        <a:pt x="27" y="2"/>
                        <a:pt x="27"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885"/>
                <p:cNvSpPr>
                  <a:spLocks/>
                </p:cNvSpPr>
                <p:nvPr/>
              </p:nvSpPr>
              <p:spPr bwMode="auto">
                <a:xfrm>
                  <a:off x="2004" y="2379"/>
                  <a:ext cx="3" cy="4"/>
                </a:xfrm>
                <a:custGeom>
                  <a:avLst/>
                  <a:gdLst>
                    <a:gd name="T0" fmla="*/ 2 w 3"/>
                    <a:gd name="T1" fmla="*/ 2 h 4"/>
                    <a:gd name="T2" fmla="*/ 0 w 3"/>
                    <a:gd name="T3" fmla="*/ 0 h 4"/>
                    <a:gd name="T4" fmla="*/ 1 w 3"/>
                    <a:gd name="T5" fmla="*/ 1 h 4"/>
                    <a:gd name="T6" fmla="*/ 3 w 3"/>
                    <a:gd name="T7" fmla="*/ 4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1"/>
                        <a:pt x="1" y="0"/>
                        <a:pt x="0" y="0"/>
                      </a:cubicBezTo>
                      <a:cubicBezTo>
                        <a:pt x="0" y="0"/>
                        <a:pt x="1" y="1"/>
                        <a:pt x="1" y="1"/>
                      </a:cubicBezTo>
                      <a:cubicBezTo>
                        <a:pt x="2" y="2"/>
                        <a:pt x="2" y="3"/>
                        <a:pt x="3" y="4"/>
                      </a:cubicBezTo>
                      <a:cubicBezTo>
                        <a:pt x="3" y="3"/>
                        <a:pt x="3"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886"/>
                <p:cNvSpPr>
                  <a:spLocks/>
                </p:cNvSpPr>
                <p:nvPr/>
              </p:nvSpPr>
              <p:spPr bwMode="auto">
                <a:xfrm>
                  <a:off x="2013" y="2491"/>
                  <a:ext cx="5" cy="5"/>
                </a:xfrm>
                <a:custGeom>
                  <a:avLst/>
                  <a:gdLst>
                    <a:gd name="T0" fmla="*/ 3 w 5"/>
                    <a:gd name="T1" fmla="*/ 0 h 5"/>
                    <a:gd name="T2" fmla="*/ 1 w 5"/>
                    <a:gd name="T3" fmla="*/ 3 h 5"/>
                    <a:gd name="T4" fmla="*/ 0 w 5"/>
                    <a:gd name="T5" fmla="*/ 5 h 5"/>
                    <a:gd name="T6" fmla="*/ 1 w 5"/>
                    <a:gd name="T7" fmla="*/ 4 h 5"/>
                    <a:gd name="T8" fmla="*/ 5 w 5"/>
                    <a:gd name="T9" fmla="*/ 1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2"/>
                        <a:pt x="1" y="3"/>
                      </a:cubicBezTo>
                      <a:cubicBezTo>
                        <a:pt x="1" y="4"/>
                        <a:pt x="0" y="5"/>
                        <a:pt x="0" y="5"/>
                      </a:cubicBezTo>
                      <a:cubicBezTo>
                        <a:pt x="0" y="5"/>
                        <a:pt x="0" y="5"/>
                        <a:pt x="1" y="4"/>
                      </a:cubicBezTo>
                      <a:cubicBezTo>
                        <a:pt x="2" y="3"/>
                        <a:pt x="3" y="2"/>
                        <a:pt x="5" y="1"/>
                      </a:cubicBezTo>
                      <a:cubicBezTo>
                        <a:pt x="4"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887"/>
                <p:cNvSpPr>
                  <a:spLocks/>
                </p:cNvSpPr>
                <p:nvPr/>
              </p:nvSpPr>
              <p:spPr bwMode="auto">
                <a:xfrm>
                  <a:off x="2042" y="2504"/>
                  <a:ext cx="2" cy="5"/>
                </a:xfrm>
                <a:custGeom>
                  <a:avLst/>
                  <a:gdLst>
                    <a:gd name="T0" fmla="*/ 2 w 2"/>
                    <a:gd name="T1" fmla="*/ 5 h 5"/>
                    <a:gd name="T2" fmla="*/ 1 w 2"/>
                    <a:gd name="T3" fmla="*/ 3 h 5"/>
                    <a:gd name="T4" fmla="*/ 1 w 2"/>
                    <a:gd name="T5" fmla="*/ 0 h 5"/>
                    <a:gd name="T6" fmla="*/ 1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cubicBezTo>
                        <a:pt x="1" y="5"/>
                        <a:pt x="1" y="4"/>
                        <a:pt x="1" y="3"/>
                      </a:cubicBezTo>
                      <a:cubicBezTo>
                        <a:pt x="1" y="2"/>
                        <a:pt x="1" y="0"/>
                        <a:pt x="1" y="0"/>
                      </a:cubicBezTo>
                      <a:cubicBezTo>
                        <a:pt x="0" y="0"/>
                        <a:pt x="0" y="2"/>
                        <a:pt x="1"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888"/>
                <p:cNvSpPr>
                  <a:spLocks/>
                </p:cNvSpPr>
                <p:nvPr/>
              </p:nvSpPr>
              <p:spPr bwMode="auto">
                <a:xfrm>
                  <a:off x="1990" y="2052"/>
                  <a:ext cx="89" cy="478"/>
                </a:xfrm>
                <a:custGeom>
                  <a:avLst/>
                  <a:gdLst>
                    <a:gd name="T0" fmla="*/ 85 w 92"/>
                    <a:gd name="T1" fmla="*/ 60 h 500"/>
                    <a:gd name="T2" fmla="*/ 80 w 92"/>
                    <a:gd name="T3" fmla="*/ 39 h 500"/>
                    <a:gd name="T4" fmla="*/ 73 w 92"/>
                    <a:gd name="T5" fmla="*/ 15 h 500"/>
                    <a:gd name="T6" fmla="*/ 67 w 92"/>
                    <a:gd name="T7" fmla="*/ 0 h 500"/>
                    <a:gd name="T8" fmla="*/ 65 w 92"/>
                    <a:gd name="T9" fmla="*/ 6 h 500"/>
                    <a:gd name="T10" fmla="*/ 61 w 92"/>
                    <a:gd name="T11" fmla="*/ 10 h 500"/>
                    <a:gd name="T12" fmla="*/ 58 w 92"/>
                    <a:gd name="T13" fmla="*/ 79 h 500"/>
                    <a:gd name="T14" fmla="*/ 44 w 92"/>
                    <a:gd name="T15" fmla="*/ 133 h 500"/>
                    <a:gd name="T16" fmla="*/ 45 w 92"/>
                    <a:gd name="T17" fmla="*/ 182 h 500"/>
                    <a:gd name="T18" fmla="*/ 30 w 92"/>
                    <a:gd name="T19" fmla="*/ 229 h 500"/>
                    <a:gd name="T20" fmla="*/ 24 w 92"/>
                    <a:gd name="T21" fmla="*/ 259 h 500"/>
                    <a:gd name="T22" fmla="*/ 20 w 92"/>
                    <a:gd name="T23" fmla="*/ 293 h 500"/>
                    <a:gd name="T24" fmla="*/ 31 w 92"/>
                    <a:gd name="T25" fmla="*/ 298 h 500"/>
                    <a:gd name="T26" fmla="*/ 30 w 92"/>
                    <a:gd name="T27" fmla="*/ 317 h 500"/>
                    <a:gd name="T28" fmla="*/ 27 w 92"/>
                    <a:gd name="T29" fmla="*/ 338 h 500"/>
                    <a:gd name="T30" fmla="*/ 21 w 92"/>
                    <a:gd name="T31" fmla="*/ 353 h 500"/>
                    <a:gd name="T32" fmla="*/ 12 w 92"/>
                    <a:gd name="T33" fmla="*/ 357 h 500"/>
                    <a:gd name="T34" fmla="*/ 7 w 92"/>
                    <a:gd name="T35" fmla="*/ 362 h 500"/>
                    <a:gd name="T36" fmla="*/ 12 w 92"/>
                    <a:gd name="T37" fmla="*/ 368 h 500"/>
                    <a:gd name="T38" fmla="*/ 24 w 92"/>
                    <a:gd name="T39" fmla="*/ 388 h 500"/>
                    <a:gd name="T40" fmla="*/ 5 w 92"/>
                    <a:gd name="T41" fmla="*/ 389 h 500"/>
                    <a:gd name="T42" fmla="*/ 11 w 92"/>
                    <a:gd name="T43" fmla="*/ 390 h 500"/>
                    <a:gd name="T44" fmla="*/ 2 w 92"/>
                    <a:gd name="T45" fmla="*/ 410 h 500"/>
                    <a:gd name="T46" fmla="*/ 7 w 92"/>
                    <a:gd name="T47" fmla="*/ 413 h 500"/>
                    <a:gd name="T48" fmla="*/ 16 w 92"/>
                    <a:gd name="T49" fmla="*/ 411 h 500"/>
                    <a:gd name="T50" fmla="*/ 7 w 92"/>
                    <a:gd name="T51" fmla="*/ 429 h 500"/>
                    <a:gd name="T52" fmla="*/ 22 w 92"/>
                    <a:gd name="T53" fmla="*/ 435 h 500"/>
                    <a:gd name="T54" fmla="*/ 33 w 92"/>
                    <a:gd name="T55" fmla="*/ 445 h 500"/>
                    <a:gd name="T56" fmla="*/ 48 w 92"/>
                    <a:gd name="T57" fmla="*/ 459 h 500"/>
                    <a:gd name="T58" fmla="*/ 57 w 92"/>
                    <a:gd name="T59" fmla="*/ 466 h 500"/>
                    <a:gd name="T60" fmla="*/ 63 w 92"/>
                    <a:gd name="T61" fmla="*/ 475 h 500"/>
                    <a:gd name="T62" fmla="*/ 55 w 92"/>
                    <a:gd name="T63" fmla="*/ 483 h 500"/>
                    <a:gd name="T64" fmla="*/ 47 w 92"/>
                    <a:gd name="T65" fmla="*/ 482 h 500"/>
                    <a:gd name="T66" fmla="*/ 53 w 92"/>
                    <a:gd name="T67" fmla="*/ 492 h 500"/>
                    <a:gd name="T68" fmla="*/ 66 w 92"/>
                    <a:gd name="T69" fmla="*/ 497 h 500"/>
                    <a:gd name="T70" fmla="*/ 77 w 92"/>
                    <a:gd name="T71" fmla="*/ 495 h 500"/>
                    <a:gd name="T72" fmla="*/ 75 w 92"/>
                    <a:gd name="T73" fmla="*/ 494 h 500"/>
                    <a:gd name="T74" fmla="*/ 74 w 92"/>
                    <a:gd name="T75" fmla="*/ 492 h 500"/>
                    <a:gd name="T76" fmla="*/ 73 w 92"/>
                    <a:gd name="T77" fmla="*/ 486 h 500"/>
                    <a:gd name="T78" fmla="*/ 73 w 92"/>
                    <a:gd name="T79" fmla="*/ 476 h 500"/>
                    <a:gd name="T80" fmla="*/ 74 w 92"/>
                    <a:gd name="T81" fmla="*/ 458 h 500"/>
                    <a:gd name="T82" fmla="*/ 64 w 92"/>
                    <a:gd name="T83" fmla="*/ 450 h 500"/>
                    <a:gd name="T84" fmla="*/ 41 w 92"/>
                    <a:gd name="T85" fmla="*/ 449 h 500"/>
                    <a:gd name="T86" fmla="*/ 34 w 92"/>
                    <a:gd name="T87" fmla="*/ 443 h 500"/>
                    <a:gd name="T88" fmla="*/ 20 w 92"/>
                    <a:gd name="T89" fmla="*/ 409 h 500"/>
                    <a:gd name="T90" fmla="*/ 32 w 92"/>
                    <a:gd name="T91" fmla="*/ 382 h 500"/>
                    <a:gd name="T92" fmla="*/ 40 w 92"/>
                    <a:gd name="T93" fmla="*/ 365 h 500"/>
                    <a:gd name="T94" fmla="*/ 40 w 92"/>
                    <a:gd name="T95" fmla="*/ 345 h 500"/>
                    <a:gd name="T96" fmla="*/ 43 w 92"/>
                    <a:gd name="T97" fmla="*/ 338 h 500"/>
                    <a:gd name="T98" fmla="*/ 37 w 92"/>
                    <a:gd name="T99" fmla="*/ 319 h 500"/>
                    <a:gd name="T100" fmla="*/ 36 w 92"/>
                    <a:gd name="T101" fmla="*/ 285 h 500"/>
                    <a:gd name="T102" fmla="*/ 47 w 92"/>
                    <a:gd name="T103" fmla="*/ 258 h 500"/>
                    <a:gd name="T104" fmla="*/ 54 w 92"/>
                    <a:gd name="T105" fmla="*/ 225 h 500"/>
                    <a:gd name="T106" fmla="*/ 60 w 92"/>
                    <a:gd name="T107" fmla="*/ 197 h 500"/>
                    <a:gd name="T108" fmla="*/ 54 w 92"/>
                    <a:gd name="T109" fmla="*/ 160 h 500"/>
                    <a:gd name="T110" fmla="*/ 60 w 92"/>
                    <a:gd name="T111" fmla="*/ 140 h 500"/>
                    <a:gd name="T112" fmla="*/ 78 w 92"/>
                    <a:gd name="T113" fmla="*/ 107 h 500"/>
                    <a:gd name="T114" fmla="*/ 77 w 92"/>
                    <a:gd name="T115" fmla="*/ 84 h 500"/>
                    <a:gd name="T116" fmla="*/ 91 w 92"/>
                    <a:gd name="T117" fmla="*/ 68 h 500"/>
                    <a:gd name="T118" fmla="*/ 91 w 92"/>
                    <a:gd name="T119" fmla="*/ 64 h 500"/>
                    <a:gd name="T120" fmla="*/ 88 w 92"/>
                    <a:gd name="T121" fmla="*/ 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0">
                      <a:moveTo>
                        <a:pt x="88" y="62"/>
                      </a:moveTo>
                      <a:cubicBezTo>
                        <a:pt x="88" y="62"/>
                        <a:pt x="88" y="62"/>
                        <a:pt x="88" y="62"/>
                      </a:cubicBezTo>
                      <a:cubicBezTo>
                        <a:pt x="88" y="62"/>
                        <a:pt x="88" y="62"/>
                        <a:pt x="88" y="62"/>
                      </a:cubicBezTo>
                      <a:cubicBezTo>
                        <a:pt x="87" y="62"/>
                        <a:pt x="87" y="62"/>
                        <a:pt x="86" y="62"/>
                      </a:cubicBezTo>
                      <a:cubicBezTo>
                        <a:pt x="86" y="61"/>
                        <a:pt x="86" y="61"/>
                        <a:pt x="86" y="61"/>
                      </a:cubicBezTo>
                      <a:cubicBezTo>
                        <a:pt x="86" y="61"/>
                        <a:pt x="85" y="61"/>
                        <a:pt x="85" y="60"/>
                      </a:cubicBezTo>
                      <a:cubicBezTo>
                        <a:pt x="85" y="60"/>
                        <a:pt x="85" y="60"/>
                        <a:pt x="85" y="60"/>
                      </a:cubicBezTo>
                      <a:cubicBezTo>
                        <a:pt x="85" y="60"/>
                        <a:pt x="85" y="60"/>
                        <a:pt x="85" y="60"/>
                      </a:cubicBezTo>
                      <a:cubicBezTo>
                        <a:pt x="85" y="59"/>
                        <a:pt x="85" y="58"/>
                        <a:pt x="85" y="56"/>
                      </a:cubicBezTo>
                      <a:cubicBezTo>
                        <a:pt x="84" y="53"/>
                        <a:pt x="84" y="50"/>
                        <a:pt x="83" y="49"/>
                      </a:cubicBezTo>
                      <a:cubicBezTo>
                        <a:pt x="81" y="47"/>
                        <a:pt x="81" y="44"/>
                        <a:pt x="80" y="42"/>
                      </a:cubicBezTo>
                      <a:cubicBezTo>
                        <a:pt x="80" y="41"/>
                        <a:pt x="80" y="39"/>
                        <a:pt x="80" y="39"/>
                      </a:cubicBezTo>
                      <a:cubicBezTo>
                        <a:pt x="77" y="37"/>
                        <a:pt x="74" y="34"/>
                        <a:pt x="74" y="30"/>
                      </a:cubicBezTo>
                      <a:cubicBezTo>
                        <a:pt x="73" y="28"/>
                        <a:pt x="74" y="27"/>
                        <a:pt x="75" y="26"/>
                      </a:cubicBezTo>
                      <a:cubicBezTo>
                        <a:pt x="76" y="26"/>
                        <a:pt x="76" y="25"/>
                        <a:pt x="76" y="23"/>
                      </a:cubicBezTo>
                      <a:cubicBezTo>
                        <a:pt x="76" y="22"/>
                        <a:pt x="76" y="20"/>
                        <a:pt x="77" y="18"/>
                      </a:cubicBezTo>
                      <a:cubicBezTo>
                        <a:pt x="77" y="18"/>
                        <a:pt x="77" y="18"/>
                        <a:pt x="77" y="18"/>
                      </a:cubicBezTo>
                      <a:cubicBezTo>
                        <a:pt x="75" y="17"/>
                        <a:pt x="74" y="16"/>
                        <a:pt x="73" y="15"/>
                      </a:cubicBezTo>
                      <a:cubicBezTo>
                        <a:pt x="70" y="12"/>
                        <a:pt x="71" y="9"/>
                        <a:pt x="71" y="7"/>
                      </a:cubicBezTo>
                      <a:cubicBezTo>
                        <a:pt x="71" y="5"/>
                        <a:pt x="71" y="4"/>
                        <a:pt x="70" y="3"/>
                      </a:cubicBezTo>
                      <a:cubicBezTo>
                        <a:pt x="70" y="2"/>
                        <a:pt x="69" y="2"/>
                        <a:pt x="69" y="1"/>
                      </a:cubicBezTo>
                      <a:cubicBezTo>
                        <a:pt x="68" y="1"/>
                        <a:pt x="68" y="1"/>
                        <a:pt x="68" y="1"/>
                      </a:cubicBezTo>
                      <a:cubicBezTo>
                        <a:pt x="68" y="1"/>
                        <a:pt x="68" y="0"/>
                        <a:pt x="67" y="0"/>
                      </a:cubicBezTo>
                      <a:cubicBezTo>
                        <a:pt x="67" y="0"/>
                        <a:pt x="67" y="0"/>
                        <a:pt x="67" y="0"/>
                      </a:cubicBezTo>
                      <a:cubicBezTo>
                        <a:pt x="67" y="0"/>
                        <a:pt x="67" y="0"/>
                        <a:pt x="67" y="0"/>
                      </a:cubicBezTo>
                      <a:cubicBezTo>
                        <a:pt x="67" y="1"/>
                        <a:pt x="67" y="1"/>
                        <a:pt x="67" y="2"/>
                      </a:cubicBezTo>
                      <a:cubicBezTo>
                        <a:pt x="67" y="2"/>
                        <a:pt x="66" y="2"/>
                        <a:pt x="66" y="3"/>
                      </a:cubicBezTo>
                      <a:cubicBezTo>
                        <a:pt x="66" y="3"/>
                        <a:pt x="66" y="3"/>
                        <a:pt x="66" y="4"/>
                      </a:cubicBezTo>
                      <a:cubicBezTo>
                        <a:pt x="66" y="4"/>
                        <a:pt x="65" y="5"/>
                        <a:pt x="65" y="5"/>
                      </a:cubicBezTo>
                      <a:cubicBezTo>
                        <a:pt x="65" y="5"/>
                        <a:pt x="65" y="5"/>
                        <a:pt x="65" y="6"/>
                      </a:cubicBezTo>
                      <a:cubicBezTo>
                        <a:pt x="64" y="6"/>
                        <a:pt x="63" y="7"/>
                        <a:pt x="63" y="7"/>
                      </a:cubicBezTo>
                      <a:cubicBezTo>
                        <a:pt x="63" y="7"/>
                        <a:pt x="62" y="7"/>
                        <a:pt x="62" y="7"/>
                      </a:cubicBezTo>
                      <a:cubicBezTo>
                        <a:pt x="62" y="7"/>
                        <a:pt x="62" y="7"/>
                        <a:pt x="62" y="7"/>
                      </a:cubicBezTo>
                      <a:cubicBezTo>
                        <a:pt x="62" y="7"/>
                        <a:pt x="62" y="8"/>
                        <a:pt x="61" y="8"/>
                      </a:cubicBezTo>
                      <a:cubicBezTo>
                        <a:pt x="61" y="8"/>
                        <a:pt x="61" y="8"/>
                        <a:pt x="61" y="8"/>
                      </a:cubicBezTo>
                      <a:cubicBezTo>
                        <a:pt x="61" y="9"/>
                        <a:pt x="61" y="9"/>
                        <a:pt x="61" y="10"/>
                      </a:cubicBezTo>
                      <a:cubicBezTo>
                        <a:pt x="61" y="12"/>
                        <a:pt x="61" y="15"/>
                        <a:pt x="61" y="16"/>
                      </a:cubicBezTo>
                      <a:cubicBezTo>
                        <a:pt x="63" y="21"/>
                        <a:pt x="64" y="39"/>
                        <a:pt x="62" y="47"/>
                      </a:cubicBezTo>
                      <a:cubicBezTo>
                        <a:pt x="61" y="54"/>
                        <a:pt x="59" y="60"/>
                        <a:pt x="58" y="64"/>
                      </a:cubicBezTo>
                      <a:cubicBezTo>
                        <a:pt x="57" y="65"/>
                        <a:pt x="57" y="65"/>
                        <a:pt x="58" y="66"/>
                      </a:cubicBezTo>
                      <a:cubicBezTo>
                        <a:pt x="60" y="68"/>
                        <a:pt x="60" y="70"/>
                        <a:pt x="59" y="71"/>
                      </a:cubicBezTo>
                      <a:cubicBezTo>
                        <a:pt x="58" y="72"/>
                        <a:pt x="58" y="75"/>
                        <a:pt x="58" y="79"/>
                      </a:cubicBezTo>
                      <a:cubicBezTo>
                        <a:pt x="58" y="81"/>
                        <a:pt x="58" y="83"/>
                        <a:pt x="58" y="85"/>
                      </a:cubicBezTo>
                      <a:cubicBezTo>
                        <a:pt x="58" y="90"/>
                        <a:pt x="56" y="97"/>
                        <a:pt x="55" y="103"/>
                      </a:cubicBezTo>
                      <a:cubicBezTo>
                        <a:pt x="54" y="106"/>
                        <a:pt x="53" y="109"/>
                        <a:pt x="53" y="111"/>
                      </a:cubicBezTo>
                      <a:cubicBezTo>
                        <a:pt x="53" y="113"/>
                        <a:pt x="52" y="115"/>
                        <a:pt x="51" y="116"/>
                      </a:cubicBezTo>
                      <a:cubicBezTo>
                        <a:pt x="50" y="118"/>
                        <a:pt x="50" y="120"/>
                        <a:pt x="50" y="122"/>
                      </a:cubicBezTo>
                      <a:cubicBezTo>
                        <a:pt x="50" y="127"/>
                        <a:pt x="47" y="131"/>
                        <a:pt x="44" y="133"/>
                      </a:cubicBezTo>
                      <a:cubicBezTo>
                        <a:pt x="44" y="134"/>
                        <a:pt x="46" y="136"/>
                        <a:pt x="46" y="138"/>
                      </a:cubicBezTo>
                      <a:cubicBezTo>
                        <a:pt x="48" y="141"/>
                        <a:pt x="49" y="143"/>
                        <a:pt x="49" y="146"/>
                      </a:cubicBezTo>
                      <a:cubicBezTo>
                        <a:pt x="49" y="148"/>
                        <a:pt x="48" y="149"/>
                        <a:pt x="47" y="151"/>
                      </a:cubicBezTo>
                      <a:cubicBezTo>
                        <a:pt x="45" y="153"/>
                        <a:pt x="44" y="154"/>
                        <a:pt x="45" y="157"/>
                      </a:cubicBezTo>
                      <a:cubicBezTo>
                        <a:pt x="46" y="164"/>
                        <a:pt x="45" y="174"/>
                        <a:pt x="45" y="179"/>
                      </a:cubicBezTo>
                      <a:cubicBezTo>
                        <a:pt x="45" y="181"/>
                        <a:pt x="45" y="182"/>
                        <a:pt x="45" y="182"/>
                      </a:cubicBezTo>
                      <a:cubicBezTo>
                        <a:pt x="45" y="184"/>
                        <a:pt x="44" y="185"/>
                        <a:pt x="43" y="186"/>
                      </a:cubicBezTo>
                      <a:cubicBezTo>
                        <a:pt x="43" y="187"/>
                        <a:pt x="42" y="188"/>
                        <a:pt x="42" y="190"/>
                      </a:cubicBezTo>
                      <a:cubicBezTo>
                        <a:pt x="43" y="193"/>
                        <a:pt x="42" y="195"/>
                        <a:pt x="41" y="197"/>
                      </a:cubicBezTo>
                      <a:cubicBezTo>
                        <a:pt x="40" y="199"/>
                        <a:pt x="39" y="201"/>
                        <a:pt x="38" y="204"/>
                      </a:cubicBezTo>
                      <a:cubicBezTo>
                        <a:pt x="38" y="210"/>
                        <a:pt x="34" y="218"/>
                        <a:pt x="32" y="224"/>
                      </a:cubicBezTo>
                      <a:cubicBezTo>
                        <a:pt x="31" y="226"/>
                        <a:pt x="30" y="227"/>
                        <a:pt x="30" y="229"/>
                      </a:cubicBezTo>
                      <a:cubicBezTo>
                        <a:pt x="29" y="230"/>
                        <a:pt x="29" y="232"/>
                        <a:pt x="28" y="233"/>
                      </a:cubicBezTo>
                      <a:cubicBezTo>
                        <a:pt x="27" y="236"/>
                        <a:pt x="26" y="239"/>
                        <a:pt x="22" y="239"/>
                      </a:cubicBezTo>
                      <a:cubicBezTo>
                        <a:pt x="22" y="239"/>
                        <a:pt x="22" y="239"/>
                        <a:pt x="22" y="239"/>
                      </a:cubicBezTo>
                      <a:cubicBezTo>
                        <a:pt x="22" y="240"/>
                        <a:pt x="21" y="241"/>
                        <a:pt x="23" y="245"/>
                      </a:cubicBezTo>
                      <a:cubicBezTo>
                        <a:pt x="24" y="247"/>
                        <a:pt x="24" y="250"/>
                        <a:pt x="23" y="252"/>
                      </a:cubicBezTo>
                      <a:cubicBezTo>
                        <a:pt x="23" y="255"/>
                        <a:pt x="23" y="257"/>
                        <a:pt x="24" y="259"/>
                      </a:cubicBezTo>
                      <a:cubicBezTo>
                        <a:pt x="27" y="264"/>
                        <a:pt x="26" y="267"/>
                        <a:pt x="25" y="271"/>
                      </a:cubicBezTo>
                      <a:cubicBezTo>
                        <a:pt x="25" y="272"/>
                        <a:pt x="25" y="272"/>
                        <a:pt x="25" y="272"/>
                      </a:cubicBezTo>
                      <a:cubicBezTo>
                        <a:pt x="24" y="274"/>
                        <a:pt x="23" y="275"/>
                        <a:pt x="23" y="276"/>
                      </a:cubicBezTo>
                      <a:cubicBezTo>
                        <a:pt x="22" y="278"/>
                        <a:pt x="21" y="279"/>
                        <a:pt x="21" y="281"/>
                      </a:cubicBezTo>
                      <a:cubicBezTo>
                        <a:pt x="21" y="283"/>
                        <a:pt x="21" y="285"/>
                        <a:pt x="20" y="286"/>
                      </a:cubicBezTo>
                      <a:cubicBezTo>
                        <a:pt x="19" y="289"/>
                        <a:pt x="19" y="291"/>
                        <a:pt x="20" y="293"/>
                      </a:cubicBezTo>
                      <a:cubicBezTo>
                        <a:pt x="21" y="295"/>
                        <a:pt x="21" y="297"/>
                        <a:pt x="21" y="298"/>
                      </a:cubicBezTo>
                      <a:cubicBezTo>
                        <a:pt x="22" y="298"/>
                        <a:pt x="22" y="298"/>
                        <a:pt x="23" y="298"/>
                      </a:cubicBezTo>
                      <a:cubicBezTo>
                        <a:pt x="23" y="298"/>
                        <a:pt x="23" y="298"/>
                        <a:pt x="23" y="298"/>
                      </a:cubicBezTo>
                      <a:cubicBezTo>
                        <a:pt x="23" y="297"/>
                        <a:pt x="23" y="295"/>
                        <a:pt x="26" y="294"/>
                      </a:cubicBezTo>
                      <a:cubicBezTo>
                        <a:pt x="28" y="293"/>
                        <a:pt x="29" y="294"/>
                        <a:pt x="30" y="295"/>
                      </a:cubicBezTo>
                      <a:cubicBezTo>
                        <a:pt x="31" y="296"/>
                        <a:pt x="31" y="297"/>
                        <a:pt x="31" y="298"/>
                      </a:cubicBezTo>
                      <a:cubicBezTo>
                        <a:pt x="31" y="298"/>
                        <a:pt x="31" y="298"/>
                        <a:pt x="31" y="298"/>
                      </a:cubicBezTo>
                      <a:cubicBezTo>
                        <a:pt x="33" y="299"/>
                        <a:pt x="34" y="300"/>
                        <a:pt x="34" y="302"/>
                      </a:cubicBezTo>
                      <a:cubicBezTo>
                        <a:pt x="35" y="303"/>
                        <a:pt x="34" y="305"/>
                        <a:pt x="31" y="307"/>
                      </a:cubicBezTo>
                      <a:cubicBezTo>
                        <a:pt x="31" y="307"/>
                        <a:pt x="31" y="308"/>
                        <a:pt x="31" y="310"/>
                      </a:cubicBezTo>
                      <a:cubicBezTo>
                        <a:pt x="32" y="312"/>
                        <a:pt x="32" y="314"/>
                        <a:pt x="31" y="316"/>
                      </a:cubicBezTo>
                      <a:cubicBezTo>
                        <a:pt x="30" y="317"/>
                        <a:pt x="30" y="317"/>
                        <a:pt x="30" y="317"/>
                      </a:cubicBezTo>
                      <a:cubicBezTo>
                        <a:pt x="29" y="319"/>
                        <a:pt x="28" y="321"/>
                        <a:pt x="28" y="323"/>
                      </a:cubicBezTo>
                      <a:cubicBezTo>
                        <a:pt x="30" y="326"/>
                        <a:pt x="29" y="327"/>
                        <a:pt x="28" y="328"/>
                      </a:cubicBezTo>
                      <a:cubicBezTo>
                        <a:pt x="27" y="329"/>
                        <a:pt x="27" y="330"/>
                        <a:pt x="27" y="331"/>
                      </a:cubicBezTo>
                      <a:cubicBezTo>
                        <a:pt x="27" y="333"/>
                        <a:pt x="27" y="333"/>
                        <a:pt x="27" y="334"/>
                      </a:cubicBezTo>
                      <a:cubicBezTo>
                        <a:pt x="28" y="335"/>
                        <a:pt x="28" y="337"/>
                        <a:pt x="27" y="338"/>
                      </a:cubicBezTo>
                      <a:cubicBezTo>
                        <a:pt x="27" y="338"/>
                        <a:pt x="27" y="338"/>
                        <a:pt x="27" y="338"/>
                      </a:cubicBezTo>
                      <a:cubicBezTo>
                        <a:pt x="28" y="339"/>
                        <a:pt x="28" y="340"/>
                        <a:pt x="27" y="342"/>
                      </a:cubicBezTo>
                      <a:cubicBezTo>
                        <a:pt x="27" y="342"/>
                        <a:pt x="27" y="343"/>
                        <a:pt x="26" y="343"/>
                      </a:cubicBezTo>
                      <a:cubicBezTo>
                        <a:pt x="26" y="344"/>
                        <a:pt x="27" y="346"/>
                        <a:pt x="27" y="347"/>
                      </a:cubicBezTo>
                      <a:cubicBezTo>
                        <a:pt x="28" y="348"/>
                        <a:pt x="28" y="349"/>
                        <a:pt x="27" y="350"/>
                      </a:cubicBezTo>
                      <a:cubicBezTo>
                        <a:pt x="27" y="352"/>
                        <a:pt x="25" y="352"/>
                        <a:pt x="24" y="352"/>
                      </a:cubicBezTo>
                      <a:cubicBezTo>
                        <a:pt x="23" y="352"/>
                        <a:pt x="22" y="352"/>
                        <a:pt x="21" y="353"/>
                      </a:cubicBezTo>
                      <a:cubicBezTo>
                        <a:pt x="21" y="353"/>
                        <a:pt x="21" y="353"/>
                        <a:pt x="21" y="353"/>
                      </a:cubicBezTo>
                      <a:cubicBezTo>
                        <a:pt x="21" y="353"/>
                        <a:pt x="21" y="353"/>
                        <a:pt x="22" y="354"/>
                      </a:cubicBezTo>
                      <a:cubicBezTo>
                        <a:pt x="22" y="355"/>
                        <a:pt x="24" y="357"/>
                        <a:pt x="22" y="360"/>
                      </a:cubicBezTo>
                      <a:cubicBezTo>
                        <a:pt x="22" y="361"/>
                        <a:pt x="21" y="362"/>
                        <a:pt x="19" y="362"/>
                      </a:cubicBezTo>
                      <a:cubicBezTo>
                        <a:pt x="17" y="362"/>
                        <a:pt x="15" y="359"/>
                        <a:pt x="13" y="358"/>
                      </a:cubicBezTo>
                      <a:cubicBezTo>
                        <a:pt x="12" y="357"/>
                        <a:pt x="12" y="357"/>
                        <a:pt x="12" y="357"/>
                      </a:cubicBezTo>
                      <a:cubicBezTo>
                        <a:pt x="11" y="357"/>
                        <a:pt x="11" y="356"/>
                        <a:pt x="11" y="355"/>
                      </a:cubicBezTo>
                      <a:cubicBezTo>
                        <a:pt x="11" y="355"/>
                        <a:pt x="11" y="355"/>
                        <a:pt x="11" y="355"/>
                      </a:cubicBezTo>
                      <a:cubicBezTo>
                        <a:pt x="10" y="356"/>
                        <a:pt x="9" y="356"/>
                        <a:pt x="8" y="357"/>
                      </a:cubicBezTo>
                      <a:cubicBezTo>
                        <a:pt x="7" y="357"/>
                        <a:pt x="6" y="357"/>
                        <a:pt x="5" y="358"/>
                      </a:cubicBezTo>
                      <a:cubicBezTo>
                        <a:pt x="5" y="358"/>
                        <a:pt x="6" y="359"/>
                        <a:pt x="6" y="359"/>
                      </a:cubicBezTo>
                      <a:cubicBezTo>
                        <a:pt x="6" y="360"/>
                        <a:pt x="7" y="361"/>
                        <a:pt x="7" y="362"/>
                      </a:cubicBezTo>
                      <a:cubicBezTo>
                        <a:pt x="7" y="363"/>
                        <a:pt x="6" y="363"/>
                        <a:pt x="5" y="364"/>
                      </a:cubicBezTo>
                      <a:cubicBezTo>
                        <a:pt x="4" y="364"/>
                        <a:pt x="3" y="364"/>
                        <a:pt x="3" y="365"/>
                      </a:cubicBezTo>
                      <a:cubicBezTo>
                        <a:pt x="5" y="365"/>
                        <a:pt x="6" y="366"/>
                        <a:pt x="7" y="368"/>
                      </a:cubicBezTo>
                      <a:cubicBezTo>
                        <a:pt x="7" y="368"/>
                        <a:pt x="7" y="369"/>
                        <a:pt x="7" y="369"/>
                      </a:cubicBezTo>
                      <a:cubicBezTo>
                        <a:pt x="7" y="369"/>
                        <a:pt x="7" y="368"/>
                        <a:pt x="7" y="368"/>
                      </a:cubicBezTo>
                      <a:cubicBezTo>
                        <a:pt x="9" y="368"/>
                        <a:pt x="10" y="368"/>
                        <a:pt x="12" y="368"/>
                      </a:cubicBezTo>
                      <a:cubicBezTo>
                        <a:pt x="15" y="369"/>
                        <a:pt x="16" y="371"/>
                        <a:pt x="16" y="374"/>
                      </a:cubicBezTo>
                      <a:cubicBezTo>
                        <a:pt x="16" y="376"/>
                        <a:pt x="15" y="378"/>
                        <a:pt x="13" y="378"/>
                      </a:cubicBezTo>
                      <a:cubicBezTo>
                        <a:pt x="12" y="378"/>
                        <a:pt x="11" y="380"/>
                        <a:pt x="11" y="382"/>
                      </a:cubicBezTo>
                      <a:cubicBezTo>
                        <a:pt x="11" y="382"/>
                        <a:pt x="13" y="382"/>
                        <a:pt x="15" y="382"/>
                      </a:cubicBezTo>
                      <a:cubicBezTo>
                        <a:pt x="17" y="382"/>
                        <a:pt x="19" y="381"/>
                        <a:pt x="20" y="382"/>
                      </a:cubicBezTo>
                      <a:cubicBezTo>
                        <a:pt x="23" y="383"/>
                        <a:pt x="24" y="385"/>
                        <a:pt x="24" y="388"/>
                      </a:cubicBezTo>
                      <a:cubicBezTo>
                        <a:pt x="23" y="389"/>
                        <a:pt x="22" y="391"/>
                        <a:pt x="21" y="391"/>
                      </a:cubicBezTo>
                      <a:cubicBezTo>
                        <a:pt x="20" y="391"/>
                        <a:pt x="19" y="390"/>
                        <a:pt x="18" y="390"/>
                      </a:cubicBezTo>
                      <a:cubicBezTo>
                        <a:pt x="17" y="388"/>
                        <a:pt x="15" y="387"/>
                        <a:pt x="15" y="387"/>
                      </a:cubicBezTo>
                      <a:cubicBezTo>
                        <a:pt x="14" y="387"/>
                        <a:pt x="14" y="387"/>
                        <a:pt x="14" y="387"/>
                      </a:cubicBezTo>
                      <a:cubicBezTo>
                        <a:pt x="13" y="390"/>
                        <a:pt x="11" y="390"/>
                        <a:pt x="10" y="390"/>
                      </a:cubicBezTo>
                      <a:cubicBezTo>
                        <a:pt x="8" y="390"/>
                        <a:pt x="7" y="390"/>
                        <a:pt x="5" y="389"/>
                      </a:cubicBezTo>
                      <a:cubicBezTo>
                        <a:pt x="5" y="389"/>
                        <a:pt x="5" y="389"/>
                        <a:pt x="5" y="389"/>
                      </a:cubicBezTo>
                      <a:cubicBezTo>
                        <a:pt x="4" y="389"/>
                        <a:pt x="1" y="391"/>
                        <a:pt x="0" y="392"/>
                      </a:cubicBezTo>
                      <a:cubicBezTo>
                        <a:pt x="1" y="393"/>
                        <a:pt x="2" y="395"/>
                        <a:pt x="2" y="396"/>
                      </a:cubicBezTo>
                      <a:cubicBezTo>
                        <a:pt x="3" y="396"/>
                        <a:pt x="3" y="396"/>
                        <a:pt x="3" y="396"/>
                      </a:cubicBezTo>
                      <a:cubicBezTo>
                        <a:pt x="4" y="396"/>
                        <a:pt x="6" y="395"/>
                        <a:pt x="6" y="394"/>
                      </a:cubicBezTo>
                      <a:cubicBezTo>
                        <a:pt x="7" y="392"/>
                        <a:pt x="9" y="390"/>
                        <a:pt x="11" y="390"/>
                      </a:cubicBezTo>
                      <a:cubicBezTo>
                        <a:pt x="11" y="390"/>
                        <a:pt x="14" y="391"/>
                        <a:pt x="15" y="395"/>
                      </a:cubicBezTo>
                      <a:cubicBezTo>
                        <a:pt x="15" y="399"/>
                        <a:pt x="11" y="400"/>
                        <a:pt x="10" y="400"/>
                      </a:cubicBezTo>
                      <a:cubicBezTo>
                        <a:pt x="10" y="400"/>
                        <a:pt x="9" y="401"/>
                        <a:pt x="9" y="401"/>
                      </a:cubicBezTo>
                      <a:cubicBezTo>
                        <a:pt x="8" y="403"/>
                        <a:pt x="6" y="406"/>
                        <a:pt x="2" y="408"/>
                      </a:cubicBezTo>
                      <a:cubicBezTo>
                        <a:pt x="2" y="409"/>
                        <a:pt x="2" y="409"/>
                        <a:pt x="2" y="409"/>
                      </a:cubicBezTo>
                      <a:cubicBezTo>
                        <a:pt x="2" y="409"/>
                        <a:pt x="2" y="410"/>
                        <a:pt x="2" y="410"/>
                      </a:cubicBezTo>
                      <a:cubicBezTo>
                        <a:pt x="3" y="409"/>
                        <a:pt x="4" y="409"/>
                        <a:pt x="4" y="409"/>
                      </a:cubicBezTo>
                      <a:cubicBezTo>
                        <a:pt x="5" y="409"/>
                        <a:pt x="5" y="409"/>
                        <a:pt x="5" y="409"/>
                      </a:cubicBezTo>
                      <a:cubicBezTo>
                        <a:pt x="6" y="410"/>
                        <a:pt x="6" y="410"/>
                        <a:pt x="6" y="410"/>
                      </a:cubicBezTo>
                      <a:cubicBezTo>
                        <a:pt x="7" y="411"/>
                        <a:pt x="6" y="412"/>
                        <a:pt x="6" y="412"/>
                      </a:cubicBezTo>
                      <a:cubicBezTo>
                        <a:pt x="6" y="413"/>
                        <a:pt x="6" y="413"/>
                        <a:pt x="6" y="413"/>
                      </a:cubicBezTo>
                      <a:cubicBezTo>
                        <a:pt x="7" y="413"/>
                        <a:pt x="7" y="413"/>
                        <a:pt x="7" y="413"/>
                      </a:cubicBezTo>
                      <a:cubicBezTo>
                        <a:pt x="7" y="413"/>
                        <a:pt x="8" y="413"/>
                        <a:pt x="8" y="413"/>
                      </a:cubicBezTo>
                      <a:cubicBezTo>
                        <a:pt x="8" y="412"/>
                        <a:pt x="8" y="412"/>
                        <a:pt x="8" y="411"/>
                      </a:cubicBezTo>
                      <a:cubicBezTo>
                        <a:pt x="7" y="409"/>
                        <a:pt x="8" y="406"/>
                        <a:pt x="9" y="404"/>
                      </a:cubicBezTo>
                      <a:cubicBezTo>
                        <a:pt x="10" y="403"/>
                        <a:pt x="11" y="402"/>
                        <a:pt x="13" y="402"/>
                      </a:cubicBezTo>
                      <a:cubicBezTo>
                        <a:pt x="13" y="402"/>
                        <a:pt x="15" y="403"/>
                        <a:pt x="16" y="404"/>
                      </a:cubicBezTo>
                      <a:cubicBezTo>
                        <a:pt x="19" y="407"/>
                        <a:pt x="17" y="410"/>
                        <a:pt x="16" y="411"/>
                      </a:cubicBezTo>
                      <a:cubicBezTo>
                        <a:pt x="15" y="412"/>
                        <a:pt x="15" y="413"/>
                        <a:pt x="15" y="413"/>
                      </a:cubicBezTo>
                      <a:cubicBezTo>
                        <a:pt x="15" y="415"/>
                        <a:pt x="14" y="416"/>
                        <a:pt x="14" y="418"/>
                      </a:cubicBezTo>
                      <a:cubicBezTo>
                        <a:pt x="14" y="419"/>
                        <a:pt x="13" y="421"/>
                        <a:pt x="13" y="422"/>
                      </a:cubicBezTo>
                      <a:cubicBezTo>
                        <a:pt x="13" y="424"/>
                        <a:pt x="11" y="425"/>
                        <a:pt x="10" y="425"/>
                      </a:cubicBezTo>
                      <a:cubicBezTo>
                        <a:pt x="10" y="426"/>
                        <a:pt x="10" y="426"/>
                        <a:pt x="10" y="426"/>
                      </a:cubicBezTo>
                      <a:cubicBezTo>
                        <a:pt x="10" y="428"/>
                        <a:pt x="9" y="429"/>
                        <a:pt x="7" y="429"/>
                      </a:cubicBezTo>
                      <a:cubicBezTo>
                        <a:pt x="8" y="431"/>
                        <a:pt x="7" y="432"/>
                        <a:pt x="7" y="432"/>
                      </a:cubicBezTo>
                      <a:cubicBezTo>
                        <a:pt x="8" y="432"/>
                        <a:pt x="9" y="432"/>
                        <a:pt x="11" y="432"/>
                      </a:cubicBezTo>
                      <a:cubicBezTo>
                        <a:pt x="12" y="432"/>
                        <a:pt x="12" y="433"/>
                        <a:pt x="13" y="433"/>
                      </a:cubicBezTo>
                      <a:cubicBezTo>
                        <a:pt x="13" y="433"/>
                        <a:pt x="13" y="433"/>
                        <a:pt x="13" y="433"/>
                      </a:cubicBezTo>
                      <a:cubicBezTo>
                        <a:pt x="13" y="433"/>
                        <a:pt x="14" y="433"/>
                        <a:pt x="15" y="432"/>
                      </a:cubicBezTo>
                      <a:cubicBezTo>
                        <a:pt x="18" y="431"/>
                        <a:pt x="21" y="433"/>
                        <a:pt x="22" y="435"/>
                      </a:cubicBezTo>
                      <a:cubicBezTo>
                        <a:pt x="22" y="437"/>
                        <a:pt x="21" y="439"/>
                        <a:pt x="19" y="440"/>
                      </a:cubicBezTo>
                      <a:cubicBezTo>
                        <a:pt x="18" y="440"/>
                        <a:pt x="18" y="440"/>
                        <a:pt x="17" y="440"/>
                      </a:cubicBezTo>
                      <a:cubicBezTo>
                        <a:pt x="19" y="440"/>
                        <a:pt x="21" y="441"/>
                        <a:pt x="21" y="443"/>
                      </a:cubicBezTo>
                      <a:cubicBezTo>
                        <a:pt x="21" y="443"/>
                        <a:pt x="21" y="443"/>
                        <a:pt x="21" y="443"/>
                      </a:cubicBezTo>
                      <a:cubicBezTo>
                        <a:pt x="22" y="440"/>
                        <a:pt x="23" y="439"/>
                        <a:pt x="25" y="439"/>
                      </a:cubicBezTo>
                      <a:cubicBezTo>
                        <a:pt x="28" y="439"/>
                        <a:pt x="32" y="442"/>
                        <a:pt x="33" y="445"/>
                      </a:cubicBezTo>
                      <a:cubicBezTo>
                        <a:pt x="33" y="446"/>
                        <a:pt x="33" y="447"/>
                        <a:pt x="32" y="448"/>
                      </a:cubicBezTo>
                      <a:cubicBezTo>
                        <a:pt x="32" y="449"/>
                        <a:pt x="31" y="449"/>
                        <a:pt x="30" y="450"/>
                      </a:cubicBezTo>
                      <a:cubicBezTo>
                        <a:pt x="31" y="449"/>
                        <a:pt x="32" y="449"/>
                        <a:pt x="33" y="449"/>
                      </a:cubicBezTo>
                      <a:cubicBezTo>
                        <a:pt x="36" y="449"/>
                        <a:pt x="44" y="450"/>
                        <a:pt x="45" y="454"/>
                      </a:cubicBezTo>
                      <a:cubicBezTo>
                        <a:pt x="45" y="455"/>
                        <a:pt x="45" y="456"/>
                        <a:pt x="45" y="456"/>
                      </a:cubicBezTo>
                      <a:cubicBezTo>
                        <a:pt x="46" y="456"/>
                        <a:pt x="47" y="457"/>
                        <a:pt x="48" y="459"/>
                      </a:cubicBezTo>
                      <a:cubicBezTo>
                        <a:pt x="48" y="459"/>
                        <a:pt x="48" y="459"/>
                        <a:pt x="48" y="460"/>
                      </a:cubicBezTo>
                      <a:cubicBezTo>
                        <a:pt x="51" y="456"/>
                        <a:pt x="56" y="454"/>
                        <a:pt x="59" y="453"/>
                      </a:cubicBezTo>
                      <a:cubicBezTo>
                        <a:pt x="62" y="452"/>
                        <a:pt x="64" y="454"/>
                        <a:pt x="64" y="455"/>
                      </a:cubicBezTo>
                      <a:cubicBezTo>
                        <a:pt x="65" y="458"/>
                        <a:pt x="62" y="461"/>
                        <a:pt x="58" y="463"/>
                      </a:cubicBezTo>
                      <a:cubicBezTo>
                        <a:pt x="56" y="463"/>
                        <a:pt x="56" y="464"/>
                        <a:pt x="56" y="464"/>
                      </a:cubicBezTo>
                      <a:cubicBezTo>
                        <a:pt x="56" y="464"/>
                        <a:pt x="56" y="464"/>
                        <a:pt x="57" y="466"/>
                      </a:cubicBezTo>
                      <a:cubicBezTo>
                        <a:pt x="58" y="467"/>
                        <a:pt x="60" y="466"/>
                        <a:pt x="61" y="466"/>
                      </a:cubicBezTo>
                      <a:cubicBezTo>
                        <a:pt x="63" y="465"/>
                        <a:pt x="66" y="464"/>
                        <a:pt x="68" y="466"/>
                      </a:cubicBezTo>
                      <a:cubicBezTo>
                        <a:pt x="69" y="467"/>
                        <a:pt x="69" y="469"/>
                        <a:pt x="69" y="469"/>
                      </a:cubicBezTo>
                      <a:cubicBezTo>
                        <a:pt x="68" y="471"/>
                        <a:pt x="66" y="472"/>
                        <a:pt x="65" y="472"/>
                      </a:cubicBezTo>
                      <a:cubicBezTo>
                        <a:pt x="64" y="473"/>
                        <a:pt x="62" y="473"/>
                        <a:pt x="62" y="473"/>
                      </a:cubicBezTo>
                      <a:cubicBezTo>
                        <a:pt x="62" y="474"/>
                        <a:pt x="62" y="475"/>
                        <a:pt x="63" y="475"/>
                      </a:cubicBezTo>
                      <a:cubicBezTo>
                        <a:pt x="63" y="477"/>
                        <a:pt x="64" y="478"/>
                        <a:pt x="64" y="480"/>
                      </a:cubicBezTo>
                      <a:cubicBezTo>
                        <a:pt x="63" y="481"/>
                        <a:pt x="63" y="482"/>
                        <a:pt x="61" y="482"/>
                      </a:cubicBezTo>
                      <a:cubicBezTo>
                        <a:pt x="61" y="483"/>
                        <a:pt x="60" y="483"/>
                        <a:pt x="59" y="483"/>
                      </a:cubicBezTo>
                      <a:cubicBezTo>
                        <a:pt x="58" y="483"/>
                        <a:pt x="57" y="482"/>
                        <a:pt x="56" y="480"/>
                      </a:cubicBezTo>
                      <a:cubicBezTo>
                        <a:pt x="56" y="481"/>
                        <a:pt x="56" y="481"/>
                        <a:pt x="56" y="482"/>
                      </a:cubicBezTo>
                      <a:cubicBezTo>
                        <a:pt x="55" y="483"/>
                        <a:pt x="55" y="483"/>
                        <a:pt x="55" y="483"/>
                      </a:cubicBezTo>
                      <a:cubicBezTo>
                        <a:pt x="54" y="483"/>
                        <a:pt x="54" y="483"/>
                        <a:pt x="54" y="483"/>
                      </a:cubicBezTo>
                      <a:cubicBezTo>
                        <a:pt x="52" y="483"/>
                        <a:pt x="49" y="480"/>
                        <a:pt x="46" y="478"/>
                      </a:cubicBezTo>
                      <a:cubicBezTo>
                        <a:pt x="46" y="478"/>
                        <a:pt x="46" y="477"/>
                        <a:pt x="46" y="477"/>
                      </a:cubicBezTo>
                      <a:cubicBezTo>
                        <a:pt x="46" y="478"/>
                        <a:pt x="46" y="478"/>
                        <a:pt x="46" y="478"/>
                      </a:cubicBezTo>
                      <a:cubicBezTo>
                        <a:pt x="46" y="478"/>
                        <a:pt x="46" y="479"/>
                        <a:pt x="46" y="479"/>
                      </a:cubicBezTo>
                      <a:cubicBezTo>
                        <a:pt x="47" y="480"/>
                        <a:pt x="48" y="481"/>
                        <a:pt x="47" y="482"/>
                      </a:cubicBezTo>
                      <a:cubicBezTo>
                        <a:pt x="47" y="484"/>
                        <a:pt x="45" y="484"/>
                        <a:pt x="44" y="484"/>
                      </a:cubicBezTo>
                      <a:cubicBezTo>
                        <a:pt x="41" y="484"/>
                        <a:pt x="41" y="485"/>
                        <a:pt x="41" y="485"/>
                      </a:cubicBezTo>
                      <a:cubicBezTo>
                        <a:pt x="41" y="485"/>
                        <a:pt x="41" y="485"/>
                        <a:pt x="41" y="485"/>
                      </a:cubicBezTo>
                      <a:cubicBezTo>
                        <a:pt x="41" y="485"/>
                        <a:pt x="42" y="485"/>
                        <a:pt x="42" y="485"/>
                      </a:cubicBezTo>
                      <a:cubicBezTo>
                        <a:pt x="44" y="485"/>
                        <a:pt x="46" y="485"/>
                        <a:pt x="48" y="485"/>
                      </a:cubicBezTo>
                      <a:cubicBezTo>
                        <a:pt x="52" y="486"/>
                        <a:pt x="52" y="489"/>
                        <a:pt x="53" y="492"/>
                      </a:cubicBezTo>
                      <a:cubicBezTo>
                        <a:pt x="53" y="492"/>
                        <a:pt x="53" y="492"/>
                        <a:pt x="53" y="493"/>
                      </a:cubicBezTo>
                      <a:cubicBezTo>
                        <a:pt x="53" y="490"/>
                        <a:pt x="54" y="487"/>
                        <a:pt x="57" y="486"/>
                      </a:cubicBezTo>
                      <a:cubicBezTo>
                        <a:pt x="58" y="486"/>
                        <a:pt x="58" y="486"/>
                        <a:pt x="58" y="486"/>
                      </a:cubicBezTo>
                      <a:cubicBezTo>
                        <a:pt x="60" y="486"/>
                        <a:pt x="61" y="489"/>
                        <a:pt x="61" y="491"/>
                      </a:cubicBezTo>
                      <a:cubicBezTo>
                        <a:pt x="62" y="493"/>
                        <a:pt x="62" y="496"/>
                        <a:pt x="66" y="497"/>
                      </a:cubicBezTo>
                      <a:cubicBezTo>
                        <a:pt x="66" y="497"/>
                        <a:pt x="66" y="497"/>
                        <a:pt x="66" y="497"/>
                      </a:cubicBezTo>
                      <a:cubicBezTo>
                        <a:pt x="66" y="496"/>
                        <a:pt x="66" y="494"/>
                        <a:pt x="68" y="493"/>
                      </a:cubicBezTo>
                      <a:cubicBezTo>
                        <a:pt x="69" y="493"/>
                        <a:pt x="70" y="492"/>
                        <a:pt x="70" y="492"/>
                      </a:cubicBezTo>
                      <a:cubicBezTo>
                        <a:pt x="73" y="492"/>
                        <a:pt x="75" y="495"/>
                        <a:pt x="77" y="497"/>
                      </a:cubicBezTo>
                      <a:cubicBezTo>
                        <a:pt x="78" y="498"/>
                        <a:pt x="79" y="500"/>
                        <a:pt x="80" y="500"/>
                      </a:cubicBezTo>
                      <a:cubicBezTo>
                        <a:pt x="80" y="499"/>
                        <a:pt x="79" y="498"/>
                        <a:pt x="78" y="497"/>
                      </a:cubicBezTo>
                      <a:cubicBezTo>
                        <a:pt x="78" y="497"/>
                        <a:pt x="77" y="496"/>
                        <a:pt x="77" y="495"/>
                      </a:cubicBezTo>
                      <a:cubicBezTo>
                        <a:pt x="76" y="495"/>
                        <a:pt x="76" y="495"/>
                        <a:pt x="76" y="495"/>
                      </a:cubicBezTo>
                      <a:cubicBezTo>
                        <a:pt x="76" y="495"/>
                        <a:pt x="76" y="495"/>
                        <a:pt x="75" y="495"/>
                      </a:cubicBezTo>
                      <a:cubicBezTo>
                        <a:pt x="75" y="495"/>
                        <a:pt x="75" y="495"/>
                        <a:pt x="75" y="495"/>
                      </a:cubicBezTo>
                      <a:cubicBezTo>
                        <a:pt x="75" y="495"/>
                        <a:pt x="75" y="495"/>
                        <a:pt x="75" y="495"/>
                      </a:cubicBezTo>
                      <a:cubicBezTo>
                        <a:pt x="75" y="495"/>
                        <a:pt x="75" y="495"/>
                        <a:pt x="75" y="494"/>
                      </a:cubicBezTo>
                      <a:cubicBezTo>
                        <a:pt x="75" y="494"/>
                        <a:pt x="75" y="494"/>
                        <a:pt x="75" y="494"/>
                      </a:cubicBezTo>
                      <a:cubicBezTo>
                        <a:pt x="75" y="494"/>
                        <a:pt x="75" y="494"/>
                        <a:pt x="75" y="494"/>
                      </a:cubicBezTo>
                      <a:cubicBezTo>
                        <a:pt x="74" y="494"/>
                        <a:pt x="74" y="494"/>
                        <a:pt x="74" y="494"/>
                      </a:cubicBezTo>
                      <a:cubicBezTo>
                        <a:pt x="74" y="494"/>
                        <a:pt x="74" y="494"/>
                        <a:pt x="74" y="493"/>
                      </a:cubicBezTo>
                      <a:cubicBezTo>
                        <a:pt x="74" y="493"/>
                        <a:pt x="74" y="493"/>
                        <a:pt x="74" y="493"/>
                      </a:cubicBezTo>
                      <a:cubicBezTo>
                        <a:pt x="74" y="493"/>
                        <a:pt x="74" y="493"/>
                        <a:pt x="74" y="493"/>
                      </a:cubicBezTo>
                      <a:cubicBezTo>
                        <a:pt x="74" y="492"/>
                        <a:pt x="74" y="492"/>
                        <a:pt x="74" y="492"/>
                      </a:cubicBezTo>
                      <a:cubicBezTo>
                        <a:pt x="74" y="492"/>
                        <a:pt x="74" y="492"/>
                        <a:pt x="74" y="491"/>
                      </a:cubicBezTo>
                      <a:cubicBezTo>
                        <a:pt x="74" y="491"/>
                        <a:pt x="74" y="491"/>
                        <a:pt x="74" y="491"/>
                      </a:cubicBezTo>
                      <a:cubicBezTo>
                        <a:pt x="74" y="490"/>
                        <a:pt x="74" y="490"/>
                        <a:pt x="74" y="490"/>
                      </a:cubicBezTo>
                      <a:cubicBezTo>
                        <a:pt x="74" y="489"/>
                        <a:pt x="74" y="489"/>
                        <a:pt x="73" y="489"/>
                      </a:cubicBezTo>
                      <a:cubicBezTo>
                        <a:pt x="73" y="488"/>
                        <a:pt x="73" y="488"/>
                        <a:pt x="73" y="488"/>
                      </a:cubicBezTo>
                      <a:cubicBezTo>
                        <a:pt x="73" y="487"/>
                        <a:pt x="73" y="487"/>
                        <a:pt x="73" y="486"/>
                      </a:cubicBezTo>
                      <a:cubicBezTo>
                        <a:pt x="73" y="486"/>
                        <a:pt x="73" y="486"/>
                        <a:pt x="73" y="485"/>
                      </a:cubicBezTo>
                      <a:cubicBezTo>
                        <a:pt x="73" y="485"/>
                        <a:pt x="73" y="484"/>
                        <a:pt x="73" y="483"/>
                      </a:cubicBezTo>
                      <a:cubicBezTo>
                        <a:pt x="73" y="483"/>
                        <a:pt x="73" y="483"/>
                        <a:pt x="73" y="482"/>
                      </a:cubicBezTo>
                      <a:cubicBezTo>
                        <a:pt x="73" y="482"/>
                        <a:pt x="73" y="481"/>
                        <a:pt x="73" y="480"/>
                      </a:cubicBezTo>
                      <a:cubicBezTo>
                        <a:pt x="73" y="479"/>
                        <a:pt x="73" y="479"/>
                        <a:pt x="73" y="479"/>
                      </a:cubicBezTo>
                      <a:cubicBezTo>
                        <a:pt x="73" y="478"/>
                        <a:pt x="73" y="477"/>
                        <a:pt x="73" y="476"/>
                      </a:cubicBezTo>
                      <a:cubicBezTo>
                        <a:pt x="73" y="475"/>
                        <a:pt x="73" y="475"/>
                        <a:pt x="73" y="474"/>
                      </a:cubicBezTo>
                      <a:cubicBezTo>
                        <a:pt x="73" y="473"/>
                        <a:pt x="74" y="472"/>
                        <a:pt x="74" y="471"/>
                      </a:cubicBezTo>
                      <a:cubicBezTo>
                        <a:pt x="74" y="470"/>
                        <a:pt x="74" y="470"/>
                        <a:pt x="74" y="469"/>
                      </a:cubicBezTo>
                      <a:cubicBezTo>
                        <a:pt x="74" y="468"/>
                        <a:pt x="74" y="466"/>
                        <a:pt x="74" y="465"/>
                      </a:cubicBezTo>
                      <a:cubicBezTo>
                        <a:pt x="74" y="465"/>
                        <a:pt x="74" y="464"/>
                        <a:pt x="74" y="464"/>
                      </a:cubicBezTo>
                      <a:cubicBezTo>
                        <a:pt x="74" y="462"/>
                        <a:pt x="74" y="460"/>
                        <a:pt x="74" y="458"/>
                      </a:cubicBezTo>
                      <a:cubicBezTo>
                        <a:pt x="74" y="458"/>
                        <a:pt x="74" y="458"/>
                        <a:pt x="74" y="458"/>
                      </a:cubicBezTo>
                      <a:cubicBezTo>
                        <a:pt x="73" y="458"/>
                        <a:pt x="73" y="458"/>
                        <a:pt x="73" y="458"/>
                      </a:cubicBezTo>
                      <a:cubicBezTo>
                        <a:pt x="70" y="458"/>
                        <a:pt x="67" y="457"/>
                        <a:pt x="65" y="455"/>
                      </a:cubicBezTo>
                      <a:cubicBezTo>
                        <a:pt x="64" y="455"/>
                        <a:pt x="64" y="453"/>
                        <a:pt x="64" y="451"/>
                      </a:cubicBezTo>
                      <a:cubicBezTo>
                        <a:pt x="64" y="451"/>
                        <a:pt x="64" y="450"/>
                        <a:pt x="65" y="450"/>
                      </a:cubicBezTo>
                      <a:cubicBezTo>
                        <a:pt x="64" y="450"/>
                        <a:pt x="64" y="450"/>
                        <a:pt x="64" y="450"/>
                      </a:cubicBezTo>
                      <a:cubicBezTo>
                        <a:pt x="64" y="450"/>
                        <a:pt x="64" y="449"/>
                        <a:pt x="63" y="449"/>
                      </a:cubicBezTo>
                      <a:cubicBezTo>
                        <a:pt x="63" y="449"/>
                        <a:pt x="63" y="449"/>
                        <a:pt x="63" y="449"/>
                      </a:cubicBezTo>
                      <a:cubicBezTo>
                        <a:pt x="62" y="449"/>
                        <a:pt x="62" y="448"/>
                        <a:pt x="61" y="448"/>
                      </a:cubicBezTo>
                      <a:cubicBezTo>
                        <a:pt x="60" y="448"/>
                        <a:pt x="58" y="448"/>
                        <a:pt x="55" y="448"/>
                      </a:cubicBezTo>
                      <a:cubicBezTo>
                        <a:pt x="49" y="448"/>
                        <a:pt x="42" y="448"/>
                        <a:pt x="42" y="449"/>
                      </a:cubicBezTo>
                      <a:cubicBezTo>
                        <a:pt x="41" y="449"/>
                        <a:pt x="41" y="449"/>
                        <a:pt x="41" y="449"/>
                      </a:cubicBezTo>
                      <a:cubicBezTo>
                        <a:pt x="41" y="449"/>
                        <a:pt x="41" y="449"/>
                        <a:pt x="41" y="449"/>
                      </a:cubicBezTo>
                      <a:cubicBezTo>
                        <a:pt x="41" y="449"/>
                        <a:pt x="41" y="449"/>
                        <a:pt x="41" y="449"/>
                      </a:cubicBezTo>
                      <a:cubicBezTo>
                        <a:pt x="40" y="449"/>
                        <a:pt x="39" y="448"/>
                        <a:pt x="38" y="447"/>
                      </a:cubicBezTo>
                      <a:cubicBezTo>
                        <a:pt x="37" y="447"/>
                        <a:pt x="37" y="446"/>
                        <a:pt x="36" y="445"/>
                      </a:cubicBezTo>
                      <a:cubicBezTo>
                        <a:pt x="36" y="445"/>
                        <a:pt x="36" y="444"/>
                        <a:pt x="36" y="444"/>
                      </a:cubicBezTo>
                      <a:cubicBezTo>
                        <a:pt x="35" y="444"/>
                        <a:pt x="34" y="443"/>
                        <a:pt x="34" y="443"/>
                      </a:cubicBezTo>
                      <a:cubicBezTo>
                        <a:pt x="32" y="440"/>
                        <a:pt x="32" y="432"/>
                        <a:pt x="33" y="429"/>
                      </a:cubicBezTo>
                      <a:cubicBezTo>
                        <a:pt x="33" y="428"/>
                        <a:pt x="31" y="428"/>
                        <a:pt x="29" y="428"/>
                      </a:cubicBezTo>
                      <a:cubicBezTo>
                        <a:pt x="27" y="428"/>
                        <a:pt x="25" y="428"/>
                        <a:pt x="24" y="427"/>
                      </a:cubicBezTo>
                      <a:cubicBezTo>
                        <a:pt x="21" y="426"/>
                        <a:pt x="22" y="424"/>
                        <a:pt x="22" y="422"/>
                      </a:cubicBezTo>
                      <a:cubicBezTo>
                        <a:pt x="22" y="421"/>
                        <a:pt x="22" y="421"/>
                        <a:pt x="21" y="419"/>
                      </a:cubicBezTo>
                      <a:cubicBezTo>
                        <a:pt x="18" y="416"/>
                        <a:pt x="19" y="412"/>
                        <a:pt x="20" y="409"/>
                      </a:cubicBezTo>
                      <a:cubicBezTo>
                        <a:pt x="20" y="408"/>
                        <a:pt x="20" y="408"/>
                        <a:pt x="20" y="407"/>
                      </a:cubicBezTo>
                      <a:cubicBezTo>
                        <a:pt x="21" y="404"/>
                        <a:pt x="23" y="398"/>
                        <a:pt x="29" y="398"/>
                      </a:cubicBezTo>
                      <a:cubicBezTo>
                        <a:pt x="29" y="398"/>
                        <a:pt x="29" y="397"/>
                        <a:pt x="29" y="397"/>
                      </a:cubicBezTo>
                      <a:cubicBezTo>
                        <a:pt x="29" y="395"/>
                        <a:pt x="30" y="392"/>
                        <a:pt x="32" y="391"/>
                      </a:cubicBezTo>
                      <a:cubicBezTo>
                        <a:pt x="32" y="390"/>
                        <a:pt x="32" y="389"/>
                        <a:pt x="32" y="389"/>
                      </a:cubicBezTo>
                      <a:cubicBezTo>
                        <a:pt x="31" y="387"/>
                        <a:pt x="29" y="384"/>
                        <a:pt x="32" y="382"/>
                      </a:cubicBezTo>
                      <a:cubicBezTo>
                        <a:pt x="32" y="382"/>
                        <a:pt x="32" y="381"/>
                        <a:pt x="33" y="380"/>
                      </a:cubicBezTo>
                      <a:cubicBezTo>
                        <a:pt x="33" y="378"/>
                        <a:pt x="33" y="375"/>
                        <a:pt x="37" y="374"/>
                      </a:cubicBezTo>
                      <a:cubicBezTo>
                        <a:pt x="38" y="374"/>
                        <a:pt x="38" y="374"/>
                        <a:pt x="38" y="374"/>
                      </a:cubicBezTo>
                      <a:cubicBezTo>
                        <a:pt x="38" y="374"/>
                        <a:pt x="38" y="373"/>
                        <a:pt x="38" y="372"/>
                      </a:cubicBezTo>
                      <a:cubicBezTo>
                        <a:pt x="38" y="371"/>
                        <a:pt x="37" y="367"/>
                        <a:pt x="40" y="367"/>
                      </a:cubicBezTo>
                      <a:cubicBezTo>
                        <a:pt x="40" y="366"/>
                        <a:pt x="40" y="366"/>
                        <a:pt x="40" y="365"/>
                      </a:cubicBezTo>
                      <a:cubicBezTo>
                        <a:pt x="40" y="364"/>
                        <a:pt x="39" y="361"/>
                        <a:pt x="39" y="359"/>
                      </a:cubicBezTo>
                      <a:cubicBezTo>
                        <a:pt x="40" y="358"/>
                        <a:pt x="40" y="357"/>
                        <a:pt x="39" y="356"/>
                      </a:cubicBezTo>
                      <a:cubicBezTo>
                        <a:pt x="39" y="354"/>
                        <a:pt x="38" y="351"/>
                        <a:pt x="42" y="349"/>
                      </a:cubicBezTo>
                      <a:cubicBezTo>
                        <a:pt x="43" y="349"/>
                        <a:pt x="43" y="348"/>
                        <a:pt x="43" y="348"/>
                      </a:cubicBezTo>
                      <a:cubicBezTo>
                        <a:pt x="43" y="348"/>
                        <a:pt x="43" y="348"/>
                        <a:pt x="43" y="348"/>
                      </a:cubicBezTo>
                      <a:cubicBezTo>
                        <a:pt x="43" y="348"/>
                        <a:pt x="42" y="346"/>
                        <a:pt x="40" y="345"/>
                      </a:cubicBezTo>
                      <a:cubicBezTo>
                        <a:pt x="40" y="345"/>
                        <a:pt x="38" y="343"/>
                        <a:pt x="38" y="342"/>
                      </a:cubicBezTo>
                      <a:cubicBezTo>
                        <a:pt x="38" y="342"/>
                        <a:pt x="38" y="341"/>
                        <a:pt x="38" y="341"/>
                      </a:cubicBezTo>
                      <a:cubicBezTo>
                        <a:pt x="39" y="339"/>
                        <a:pt x="42" y="339"/>
                        <a:pt x="46" y="339"/>
                      </a:cubicBezTo>
                      <a:cubicBezTo>
                        <a:pt x="46" y="339"/>
                        <a:pt x="46" y="339"/>
                        <a:pt x="45" y="338"/>
                      </a:cubicBezTo>
                      <a:cubicBezTo>
                        <a:pt x="45" y="338"/>
                        <a:pt x="45" y="338"/>
                        <a:pt x="45" y="338"/>
                      </a:cubicBezTo>
                      <a:cubicBezTo>
                        <a:pt x="44" y="338"/>
                        <a:pt x="43" y="338"/>
                        <a:pt x="43" y="338"/>
                      </a:cubicBezTo>
                      <a:cubicBezTo>
                        <a:pt x="40" y="338"/>
                        <a:pt x="39" y="337"/>
                        <a:pt x="38" y="335"/>
                      </a:cubicBezTo>
                      <a:cubicBezTo>
                        <a:pt x="37" y="333"/>
                        <a:pt x="38" y="331"/>
                        <a:pt x="39" y="329"/>
                      </a:cubicBezTo>
                      <a:cubicBezTo>
                        <a:pt x="40" y="328"/>
                        <a:pt x="40" y="328"/>
                        <a:pt x="40" y="328"/>
                      </a:cubicBezTo>
                      <a:cubicBezTo>
                        <a:pt x="40" y="328"/>
                        <a:pt x="39" y="327"/>
                        <a:pt x="39" y="327"/>
                      </a:cubicBezTo>
                      <a:cubicBezTo>
                        <a:pt x="38" y="326"/>
                        <a:pt x="36" y="324"/>
                        <a:pt x="37" y="322"/>
                      </a:cubicBezTo>
                      <a:cubicBezTo>
                        <a:pt x="38" y="321"/>
                        <a:pt x="38" y="319"/>
                        <a:pt x="37" y="319"/>
                      </a:cubicBezTo>
                      <a:cubicBezTo>
                        <a:pt x="34" y="317"/>
                        <a:pt x="36" y="309"/>
                        <a:pt x="36" y="309"/>
                      </a:cubicBezTo>
                      <a:cubicBezTo>
                        <a:pt x="36" y="306"/>
                        <a:pt x="37" y="304"/>
                        <a:pt x="39" y="303"/>
                      </a:cubicBezTo>
                      <a:cubicBezTo>
                        <a:pt x="39" y="302"/>
                        <a:pt x="39" y="298"/>
                        <a:pt x="39" y="296"/>
                      </a:cubicBezTo>
                      <a:cubicBezTo>
                        <a:pt x="39" y="295"/>
                        <a:pt x="38" y="294"/>
                        <a:pt x="38" y="293"/>
                      </a:cubicBezTo>
                      <a:cubicBezTo>
                        <a:pt x="38" y="292"/>
                        <a:pt x="38" y="291"/>
                        <a:pt x="37" y="290"/>
                      </a:cubicBezTo>
                      <a:cubicBezTo>
                        <a:pt x="37" y="288"/>
                        <a:pt x="36" y="287"/>
                        <a:pt x="36" y="285"/>
                      </a:cubicBezTo>
                      <a:cubicBezTo>
                        <a:pt x="36" y="283"/>
                        <a:pt x="37" y="282"/>
                        <a:pt x="38" y="282"/>
                      </a:cubicBezTo>
                      <a:cubicBezTo>
                        <a:pt x="38" y="281"/>
                        <a:pt x="39" y="280"/>
                        <a:pt x="39" y="277"/>
                      </a:cubicBezTo>
                      <a:cubicBezTo>
                        <a:pt x="39" y="275"/>
                        <a:pt x="39" y="270"/>
                        <a:pt x="43" y="268"/>
                      </a:cubicBezTo>
                      <a:cubicBezTo>
                        <a:pt x="43" y="268"/>
                        <a:pt x="43" y="266"/>
                        <a:pt x="43" y="266"/>
                      </a:cubicBezTo>
                      <a:cubicBezTo>
                        <a:pt x="43" y="264"/>
                        <a:pt x="43" y="263"/>
                        <a:pt x="43" y="262"/>
                      </a:cubicBezTo>
                      <a:cubicBezTo>
                        <a:pt x="43" y="259"/>
                        <a:pt x="46" y="258"/>
                        <a:pt x="47" y="258"/>
                      </a:cubicBezTo>
                      <a:cubicBezTo>
                        <a:pt x="49" y="258"/>
                        <a:pt x="49" y="258"/>
                        <a:pt x="49" y="257"/>
                      </a:cubicBezTo>
                      <a:cubicBezTo>
                        <a:pt x="49" y="256"/>
                        <a:pt x="49" y="256"/>
                        <a:pt x="48" y="255"/>
                      </a:cubicBezTo>
                      <a:cubicBezTo>
                        <a:pt x="48" y="254"/>
                        <a:pt x="46" y="253"/>
                        <a:pt x="47" y="250"/>
                      </a:cubicBezTo>
                      <a:cubicBezTo>
                        <a:pt x="47" y="249"/>
                        <a:pt x="47" y="247"/>
                        <a:pt x="47" y="244"/>
                      </a:cubicBezTo>
                      <a:cubicBezTo>
                        <a:pt x="46" y="242"/>
                        <a:pt x="46" y="239"/>
                        <a:pt x="46" y="236"/>
                      </a:cubicBezTo>
                      <a:cubicBezTo>
                        <a:pt x="46" y="229"/>
                        <a:pt x="51" y="226"/>
                        <a:pt x="54" y="225"/>
                      </a:cubicBezTo>
                      <a:cubicBezTo>
                        <a:pt x="54" y="224"/>
                        <a:pt x="55" y="224"/>
                        <a:pt x="55" y="223"/>
                      </a:cubicBezTo>
                      <a:cubicBezTo>
                        <a:pt x="56" y="223"/>
                        <a:pt x="55" y="220"/>
                        <a:pt x="55" y="218"/>
                      </a:cubicBezTo>
                      <a:cubicBezTo>
                        <a:pt x="54" y="214"/>
                        <a:pt x="53" y="210"/>
                        <a:pt x="56" y="209"/>
                      </a:cubicBezTo>
                      <a:cubicBezTo>
                        <a:pt x="56" y="209"/>
                        <a:pt x="56" y="208"/>
                        <a:pt x="57" y="206"/>
                      </a:cubicBezTo>
                      <a:cubicBezTo>
                        <a:pt x="57" y="204"/>
                        <a:pt x="57" y="202"/>
                        <a:pt x="59" y="201"/>
                      </a:cubicBezTo>
                      <a:cubicBezTo>
                        <a:pt x="60" y="200"/>
                        <a:pt x="60" y="199"/>
                        <a:pt x="60" y="197"/>
                      </a:cubicBezTo>
                      <a:cubicBezTo>
                        <a:pt x="60" y="196"/>
                        <a:pt x="61" y="194"/>
                        <a:pt x="61" y="192"/>
                      </a:cubicBezTo>
                      <a:cubicBezTo>
                        <a:pt x="62" y="191"/>
                        <a:pt x="61" y="190"/>
                        <a:pt x="60" y="188"/>
                      </a:cubicBezTo>
                      <a:cubicBezTo>
                        <a:pt x="59" y="187"/>
                        <a:pt x="58" y="185"/>
                        <a:pt x="58" y="183"/>
                      </a:cubicBezTo>
                      <a:cubicBezTo>
                        <a:pt x="58" y="180"/>
                        <a:pt x="58" y="177"/>
                        <a:pt x="55" y="173"/>
                      </a:cubicBezTo>
                      <a:cubicBezTo>
                        <a:pt x="52" y="170"/>
                        <a:pt x="52" y="164"/>
                        <a:pt x="53" y="161"/>
                      </a:cubicBezTo>
                      <a:cubicBezTo>
                        <a:pt x="53" y="161"/>
                        <a:pt x="54" y="160"/>
                        <a:pt x="54" y="160"/>
                      </a:cubicBezTo>
                      <a:cubicBezTo>
                        <a:pt x="54" y="160"/>
                        <a:pt x="54" y="159"/>
                        <a:pt x="54" y="159"/>
                      </a:cubicBezTo>
                      <a:cubicBezTo>
                        <a:pt x="55" y="159"/>
                        <a:pt x="55" y="158"/>
                        <a:pt x="56" y="158"/>
                      </a:cubicBezTo>
                      <a:cubicBezTo>
                        <a:pt x="56" y="158"/>
                        <a:pt x="56" y="157"/>
                        <a:pt x="56" y="156"/>
                      </a:cubicBezTo>
                      <a:cubicBezTo>
                        <a:pt x="57" y="154"/>
                        <a:pt x="58" y="150"/>
                        <a:pt x="61" y="149"/>
                      </a:cubicBezTo>
                      <a:cubicBezTo>
                        <a:pt x="61" y="149"/>
                        <a:pt x="61" y="149"/>
                        <a:pt x="61" y="149"/>
                      </a:cubicBezTo>
                      <a:cubicBezTo>
                        <a:pt x="62" y="147"/>
                        <a:pt x="60" y="143"/>
                        <a:pt x="60" y="140"/>
                      </a:cubicBezTo>
                      <a:cubicBezTo>
                        <a:pt x="58" y="136"/>
                        <a:pt x="60" y="135"/>
                        <a:pt x="62" y="134"/>
                      </a:cubicBezTo>
                      <a:cubicBezTo>
                        <a:pt x="62" y="134"/>
                        <a:pt x="62" y="134"/>
                        <a:pt x="62" y="134"/>
                      </a:cubicBezTo>
                      <a:cubicBezTo>
                        <a:pt x="62" y="129"/>
                        <a:pt x="65" y="123"/>
                        <a:pt x="69" y="122"/>
                      </a:cubicBezTo>
                      <a:cubicBezTo>
                        <a:pt x="70" y="121"/>
                        <a:pt x="71" y="118"/>
                        <a:pt x="71" y="114"/>
                      </a:cubicBezTo>
                      <a:cubicBezTo>
                        <a:pt x="71" y="111"/>
                        <a:pt x="73" y="110"/>
                        <a:pt x="76" y="109"/>
                      </a:cubicBezTo>
                      <a:cubicBezTo>
                        <a:pt x="77" y="108"/>
                        <a:pt x="77" y="108"/>
                        <a:pt x="78" y="107"/>
                      </a:cubicBezTo>
                      <a:cubicBezTo>
                        <a:pt x="78" y="107"/>
                        <a:pt x="78" y="106"/>
                        <a:pt x="78" y="106"/>
                      </a:cubicBezTo>
                      <a:cubicBezTo>
                        <a:pt x="77" y="105"/>
                        <a:pt x="76" y="103"/>
                        <a:pt x="76" y="102"/>
                      </a:cubicBezTo>
                      <a:cubicBezTo>
                        <a:pt x="77" y="101"/>
                        <a:pt x="77" y="100"/>
                        <a:pt x="78" y="99"/>
                      </a:cubicBezTo>
                      <a:cubicBezTo>
                        <a:pt x="79" y="99"/>
                        <a:pt x="78" y="96"/>
                        <a:pt x="77" y="95"/>
                      </a:cubicBezTo>
                      <a:cubicBezTo>
                        <a:pt x="76" y="92"/>
                        <a:pt x="75" y="89"/>
                        <a:pt x="77" y="87"/>
                      </a:cubicBezTo>
                      <a:cubicBezTo>
                        <a:pt x="78" y="87"/>
                        <a:pt x="77" y="85"/>
                        <a:pt x="77" y="84"/>
                      </a:cubicBezTo>
                      <a:cubicBezTo>
                        <a:pt x="77" y="83"/>
                        <a:pt x="77" y="82"/>
                        <a:pt x="77" y="80"/>
                      </a:cubicBezTo>
                      <a:cubicBezTo>
                        <a:pt x="77" y="78"/>
                        <a:pt x="80" y="76"/>
                        <a:pt x="85" y="73"/>
                      </a:cubicBezTo>
                      <a:cubicBezTo>
                        <a:pt x="87" y="72"/>
                        <a:pt x="90" y="70"/>
                        <a:pt x="90" y="70"/>
                      </a:cubicBezTo>
                      <a:cubicBezTo>
                        <a:pt x="90" y="69"/>
                        <a:pt x="90" y="69"/>
                        <a:pt x="90" y="69"/>
                      </a:cubicBezTo>
                      <a:cubicBezTo>
                        <a:pt x="90" y="69"/>
                        <a:pt x="90" y="69"/>
                        <a:pt x="90" y="69"/>
                      </a:cubicBezTo>
                      <a:cubicBezTo>
                        <a:pt x="91" y="69"/>
                        <a:pt x="91" y="68"/>
                        <a:pt x="91" y="68"/>
                      </a:cubicBezTo>
                      <a:cubicBezTo>
                        <a:pt x="91" y="68"/>
                        <a:pt x="91" y="68"/>
                        <a:pt x="91" y="68"/>
                      </a:cubicBezTo>
                      <a:cubicBezTo>
                        <a:pt x="91" y="68"/>
                        <a:pt x="91" y="67"/>
                        <a:pt x="91" y="67"/>
                      </a:cubicBezTo>
                      <a:cubicBezTo>
                        <a:pt x="91" y="67"/>
                        <a:pt x="91" y="67"/>
                        <a:pt x="91" y="67"/>
                      </a:cubicBezTo>
                      <a:cubicBezTo>
                        <a:pt x="91" y="66"/>
                        <a:pt x="91" y="66"/>
                        <a:pt x="91" y="65"/>
                      </a:cubicBezTo>
                      <a:cubicBezTo>
                        <a:pt x="91" y="65"/>
                        <a:pt x="91" y="65"/>
                        <a:pt x="91" y="65"/>
                      </a:cubicBezTo>
                      <a:cubicBezTo>
                        <a:pt x="91" y="64"/>
                        <a:pt x="91" y="64"/>
                        <a:pt x="91" y="64"/>
                      </a:cubicBezTo>
                      <a:cubicBezTo>
                        <a:pt x="92" y="63"/>
                        <a:pt x="92" y="63"/>
                        <a:pt x="92" y="63"/>
                      </a:cubicBezTo>
                      <a:cubicBezTo>
                        <a:pt x="92" y="63"/>
                        <a:pt x="92" y="62"/>
                        <a:pt x="92" y="62"/>
                      </a:cubicBezTo>
                      <a:cubicBezTo>
                        <a:pt x="92" y="62"/>
                        <a:pt x="92" y="61"/>
                        <a:pt x="92" y="61"/>
                      </a:cubicBezTo>
                      <a:cubicBezTo>
                        <a:pt x="92" y="61"/>
                        <a:pt x="92" y="61"/>
                        <a:pt x="92" y="61"/>
                      </a:cubicBezTo>
                      <a:cubicBezTo>
                        <a:pt x="92" y="61"/>
                        <a:pt x="92" y="61"/>
                        <a:pt x="92" y="61"/>
                      </a:cubicBezTo>
                      <a:cubicBezTo>
                        <a:pt x="90" y="62"/>
                        <a:pt x="89" y="62"/>
                        <a:pt x="88"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889"/>
                <p:cNvSpPr>
                  <a:spLocks/>
                </p:cNvSpPr>
                <p:nvPr/>
              </p:nvSpPr>
              <p:spPr bwMode="auto">
                <a:xfrm>
                  <a:off x="2031" y="2480"/>
                  <a:ext cx="12" cy="1"/>
                </a:xfrm>
                <a:custGeom>
                  <a:avLst/>
                  <a:gdLst>
                    <a:gd name="T0" fmla="*/ 0 w 13"/>
                    <a:gd name="T1" fmla="*/ 1 h 1"/>
                    <a:gd name="T2" fmla="*/ 13 w 13"/>
                    <a:gd name="T3" fmla="*/ 0 h 1"/>
                    <a:gd name="T4" fmla="*/ 0 w 13"/>
                    <a:gd name="T5" fmla="*/ 1 h 1"/>
                  </a:gdLst>
                  <a:ahLst/>
                  <a:cxnLst>
                    <a:cxn ang="0">
                      <a:pos x="T0" y="T1"/>
                    </a:cxn>
                    <a:cxn ang="0">
                      <a:pos x="T2" y="T3"/>
                    </a:cxn>
                    <a:cxn ang="0">
                      <a:pos x="T4" y="T5"/>
                    </a:cxn>
                  </a:cxnLst>
                  <a:rect l="0" t="0" r="r" b="b"/>
                  <a:pathLst>
                    <a:path w="13" h="1">
                      <a:moveTo>
                        <a:pt x="0" y="1"/>
                      </a:moveTo>
                      <a:cubicBezTo>
                        <a:pt x="0" y="0"/>
                        <a:pt x="7" y="0"/>
                        <a:pt x="13" y="0"/>
                      </a:cubicBezTo>
                      <a:cubicBezTo>
                        <a:pt x="7"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890"/>
                <p:cNvSpPr>
                  <a:spLocks/>
                </p:cNvSpPr>
                <p:nvPr/>
              </p:nvSpPr>
              <p:spPr bwMode="auto">
                <a:xfrm>
                  <a:off x="2052" y="248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891"/>
                <p:cNvSpPr>
                  <a:spLocks/>
                </p:cNvSpPr>
                <p:nvPr/>
              </p:nvSpPr>
              <p:spPr bwMode="auto">
                <a:xfrm>
                  <a:off x="2061" y="2490"/>
                  <a:ext cx="0" cy="6"/>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892"/>
                <p:cNvSpPr>
                  <a:spLocks/>
                </p:cNvSpPr>
                <p:nvPr/>
              </p:nvSpPr>
              <p:spPr bwMode="auto">
                <a:xfrm>
                  <a:off x="2051" y="2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893"/>
                <p:cNvSpPr>
                  <a:spLocks/>
                </p:cNvSpPr>
                <p:nvPr/>
              </p:nvSpPr>
              <p:spPr bwMode="auto">
                <a:xfrm>
                  <a:off x="2060" y="25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894"/>
                <p:cNvSpPr>
                  <a:spLocks/>
                </p:cNvSpPr>
                <p:nvPr/>
              </p:nvSpPr>
              <p:spPr bwMode="auto">
                <a:xfrm>
                  <a:off x="2060" y="250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895"/>
                <p:cNvSpPr>
                  <a:spLocks/>
                </p:cNvSpPr>
                <p:nvPr/>
              </p:nvSpPr>
              <p:spPr bwMode="auto">
                <a:xfrm>
                  <a:off x="2061" y="2497"/>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896"/>
                <p:cNvSpPr>
                  <a:spLocks/>
                </p:cNvSpPr>
                <p:nvPr/>
              </p:nvSpPr>
              <p:spPr bwMode="auto">
                <a:xfrm>
                  <a:off x="2060" y="25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897"/>
                <p:cNvSpPr>
                  <a:spLocks/>
                </p:cNvSpPr>
                <p:nvPr/>
              </p:nvSpPr>
              <p:spPr bwMode="auto">
                <a:xfrm>
                  <a:off x="2078" y="21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898"/>
                <p:cNvSpPr>
                  <a:spLocks/>
                </p:cNvSpPr>
                <p:nvPr/>
              </p:nvSpPr>
              <p:spPr bwMode="auto">
                <a:xfrm>
                  <a:off x="2077" y="21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899"/>
                <p:cNvSpPr>
                  <a:spLocks/>
                </p:cNvSpPr>
                <p:nvPr/>
              </p:nvSpPr>
              <p:spPr bwMode="auto">
                <a:xfrm>
                  <a:off x="2079" y="21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900"/>
                <p:cNvSpPr>
                  <a:spLocks/>
                </p:cNvSpPr>
                <p:nvPr/>
              </p:nvSpPr>
              <p:spPr bwMode="auto">
                <a:xfrm>
                  <a:off x="2078" y="211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901"/>
                <p:cNvSpPr>
                  <a:spLocks/>
                </p:cNvSpPr>
                <p:nvPr/>
              </p:nvSpPr>
              <p:spPr bwMode="auto">
                <a:xfrm>
                  <a:off x="2078" y="21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902"/>
                <p:cNvSpPr>
                  <a:spLocks/>
                </p:cNvSpPr>
                <p:nvPr/>
              </p:nvSpPr>
              <p:spPr bwMode="auto">
                <a:xfrm>
                  <a:off x="2077" y="211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903"/>
                <p:cNvSpPr>
                  <a:spLocks/>
                </p:cNvSpPr>
                <p:nvPr/>
              </p:nvSpPr>
              <p:spPr bwMode="auto">
                <a:xfrm>
                  <a:off x="2061" y="25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904"/>
                <p:cNvSpPr>
                  <a:spLocks/>
                </p:cNvSpPr>
                <p:nvPr/>
              </p:nvSpPr>
              <p:spPr bwMode="auto">
                <a:xfrm>
                  <a:off x="2040" y="2206"/>
                  <a:ext cx="3" cy="11"/>
                </a:xfrm>
                <a:custGeom>
                  <a:avLst/>
                  <a:gdLst>
                    <a:gd name="T0" fmla="*/ 3 w 3"/>
                    <a:gd name="T1" fmla="*/ 12 h 12"/>
                    <a:gd name="T2" fmla="*/ 1 w 3"/>
                    <a:gd name="T3" fmla="*/ 0 h 12"/>
                    <a:gd name="T4" fmla="*/ 3 w 3"/>
                    <a:gd name="T5" fmla="*/ 12 h 12"/>
                  </a:gdLst>
                  <a:ahLst/>
                  <a:cxnLst>
                    <a:cxn ang="0">
                      <a:pos x="T0" y="T1"/>
                    </a:cxn>
                    <a:cxn ang="0">
                      <a:pos x="T2" y="T3"/>
                    </a:cxn>
                    <a:cxn ang="0">
                      <a:pos x="T4" y="T5"/>
                    </a:cxn>
                  </a:cxnLst>
                  <a:rect l="0" t="0" r="r" b="b"/>
                  <a:pathLst>
                    <a:path w="3" h="12">
                      <a:moveTo>
                        <a:pt x="3" y="12"/>
                      </a:moveTo>
                      <a:cubicBezTo>
                        <a:pt x="1" y="9"/>
                        <a:pt x="0" y="3"/>
                        <a:pt x="1" y="0"/>
                      </a:cubicBezTo>
                      <a:cubicBezTo>
                        <a:pt x="0" y="3"/>
                        <a:pt x="0" y="9"/>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905"/>
                <p:cNvSpPr>
                  <a:spLocks/>
                </p:cNvSpPr>
                <p:nvPr/>
              </p:nvSpPr>
              <p:spPr bwMode="auto">
                <a:xfrm>
                  <a:off x="2062" y="25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906"/>
                <p:cNvSpPr>
                  <a:spLocks/>
                </p:cNvSpPr>
                <p:nvPr/>
              </p:nvSpPr>
              <p:spPr bwMode="auto">
                <a:xfrm>
                  <a:off x="2027" y="2480"/>
                  <a:ext cx="3" cy="1"/>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907"/>
                <p:cNvSpPr>
                  <a:spLocks/>
                </p:cNvSpPr>
                <p:nvPr/>
              </p:nvSpPr>
              <p:spPr bwMode="auto">
                <a:xfrm>
                  <a:off x="2060" y="251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908"/>
                <p:cNvSpPr>
                  <a:spLocks/>
                </p:cNvSpPr>
                <p:nvPr/>
              </p:nvSpPr>
              <p:spPr bwMode="auto">
                <a:xfrm>
                  <a:off x="2062"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909"/>
                <p:cNvSpPr>
                  <a:spLocks/>
                </p:cNvSpPr>
                <p:nvPr/>
              </p:nvSpPr>
              <p:spPr bwMode="auto">
                <a:xfrm>
                  <a:off x="2060" y="251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10"/>
                <p:cNvSpPr>
                  <a:spLocks/>
                </p:cNvSpPr>
                <p:nvPr/>
              </p:nvSpPr>
              <p:spPr bwMode="auto">
                <a:xfrm>
                  <a:off x="204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11"/>
                <p:cNvSpPr>
                  <a:spLocks/>
                </p:cNvSpPr>
                <p:nvPr/>
              </p:nvSpPr>
              <p:spPr bwMode="auto">
                <a:xfrm>
                  <a:off x="2061"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12"/>
                <p:cNvSpPr>
                  <a:spLocks/>
                </p:cNvSpPr>
                <p:nvPr/>
              </p:nvSpPr>
              <p:spPr bwMode="auto">
                <a:xfrm>
                  <a:off x="2062" y="2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913"/>
                <p:cNvSpPr>
                  <a:spLocks/>
                </p:cNvSpPr>
                <p:nvPr/>
              </p:nvSpPr>
              <p:spPr bwMode="auto">
                <a:xfrm>
                  <a:off x="2079" y="21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914"/>
                <p:cNvSpPr>
                  <a:spLocks/>
                </p:cNvSpPr>
                <p:nvPr/>
              </p:nvSpPr>
              <p:spPr bwMode="auto">
                <a:xfrm>
                  <a:off x="2060" y="252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915"/>
                <p:cNvSpPr>
                  <a:spLocks/>
                </p:cNvSpPr>
                <p:nvPr/>
              </p:nvSpPr>
              <p:spPr bwMode="auto">
                <a:xfrm>
                  <a:off x="2061" y="252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916"/>
                <p:cNvSpPr>
                  <a:spLocks/>
                </p:cNvSpPr>
                <p:nvPr/>
              </p:nvSpPr>
              <p:spPr bwMode="auto">
                <a:xfrm>
                  <a:off x="2061"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1917"/>
                <p:cNvSpPr>
                  <a:spLocks/>
                </p:cNvSpPr>
                <p:nvPr/>
              </p:nvSpPr>
              <p:spPr bwMode="auto">
                <a:xfrm>
                  <a:off x="2027" y="240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918"/>
                <p:cNvSpPr>
                  <a:spLocks/>
                </p:cNvSpPr>
                <p:nvPr/>
              </p:nvSpPr>
              <p:spPr bwMode="auto">
                <a:xfrm>
                  <a:off x="2131" y="2070"/>
                  <a:ext cx="88" cy="91"/>
                </a:xfrm>
                <a:custGeom>
                  <a:avLst/>
                  <a:gdLst>
                    <a:gd name="T0" fmla="*/ 49 w 92"/>
                    <a:gd name="T1" fmla="*/ 5 h 95"/>
                    <a:gd name="T2" fmla="*/ 48 w 92"/>
                    <a:gd name="T3" fmla="*/ 5 h 95"/>
                    <a:gd name="T4" fmla="*/ 46 w 92"/>
                    <a:gd name="T5" fmla="*/ 4 h 95"/>
                    <a:gd name="T6" fmla="*/ 44 w 92"/>
                    <a:gd name="T7" fmla="*/ 3 h 95"/>
                    <a:gd name="T8" fmla="*/ 35 w 92"/>
                    <a:gd name="T9" fmla="*/ 0 h 95"/>
                    <a:gd name="T10" fmla="*/ 20 w 92"/>
                    <a:gd name="T11" fmla="*/ 2 h 95"/>
                    <a:gd name="T12" fmla="*/ 5 w 92"/>
                    <a:gd name="T13" fmla="*/ 12 h 95"/>
                    <a:gd name="T14" fmla="*/ 0 w 92"/>
                    <a:gd name="T15" fmla="*/ 32 h 95"/>
                    <a:gd name="T16" fmla="*/ 1 w 92"/>
                    <a:gd name="T17" fmla="*/ 33 h 95"/>
                    <a:gd name="T18" fmla="*/ 3 w 92"/>
                    <a:gd name="T19" fmla="*/ 35 h 95"/>
                    <a:gd name="T20" fmla="*/ 5 w 92"/>
                    <a:gd name="T21" fmla="*/ 37 h 95"/>
                    <a:gd name="T22" fmla="*/ 7 w 92"/>
                    <a:gd name="T23" fmla="*/ 39 h 95"/>
                    <a:gd name="T24" fmla="*/ 9 w 92"/>
                    <a:gd name="T25" fmla="*/ 41 h 95"/>
                    <a:gd name="T26" fmla="*/ 11 w 92"/>
                    <a:gd name="T27" fmla="*/ 43 h 95"/>
                    <a:gd name="T28" fmla="*/ 18 w 92"/>
                    <a:gd name="T29" fmla="*/ 48 h 95"/>
                    <a:gd name="T30" fmla="*/ 38 w 92"/>
                    <a:gd name="T31" fmla="*/ 59 h 95"/>
                    <a:gd name="T32" fmla="*/ 51 w 92"/>
                    <a:gd name="T33" fmla="*/ 65 h 95"/>
                    <a:gd name="T34" fmla="*/ 60 w 92"/>
                    <a:gd name="T35" fmla="*/ 71 h 95"/>
                    <a:gd name="T36" fmla="*/ 56 w 92"/>
                    <a:gd name="T37" fmla="*/ 77 h 95"/>
                    <a:gd name="T38" fmla="*/ 49 w 92"/>
                    <a:gd name="T39" fmla="*/ 92 h 95"/>
                    <a:gd name="T40" fmla="*/ 57 w 92"/>
                    <a:gd name="T41" fmla="*/ 94 h 95"/>
                    <a:gd name="T42" fmla="*/ 61 w 92"/>
                    <a:gd name="T43" fmla="*/ 94 h 95"/>
                    <a:gd name="T44" fmla="*/ 63 w 92"/>
                    <a:gd name="T45" fmla="*/ 94 h 95"/>
                    <a:gd name="T46" fmla="*/ 65 w 92"/>
                    <a:gd name="T47" fmla="*/ 94 h 95"/>
                    <a:gd name="T48" fmla="*/ 68 w 92"/>
                    <a:gd name="T49" fmla="*/ 95 h 95"/>
                    <a:gd name="T50" fmla="*/ 76 w 92"/>
                    <a:gd name="T51" fmla="*/ 93 h 95"/>
                    <a:gd name="T52" fmla="*/ 79 w 92"/>
                    <a:gd name="T53" fmla="*/ 91 h 95"/>
                    <a:gd name="T54" fmla="*/ 85 w 92"/>
                    <a:gd name="T55" fmla="*/ 88 h 95"/>
                    <a:gd name="T56" fmla="*/ 89 w 92"/>
                    <a:gd name="T57" fmla="*/ 75 h 95"/>
                    <a:gd name="T58" fmla="*/ 89 w 92"/>
                    <a:gd name="T59" fmla="*/ 72 h 95"/>
                    <a:gd name="T60" fmla="*/ 89 w 92"/>
                    <a:gd name="T61" fmla="*/ 71 h 95"/>
                    <a:gd name="T62" fmla="*/ 89 w 92"/>
                    <a:gd name="T63" fmla="*/ 70 h 95"/>
                    <a:gd name="T64" fmla="*/ 90 w 92"/>
                    <a:gd name="T65" fmla="*/ 68 h 95"/>
                    <a:gd name="T66" fmla="*/ 90 w 92"/>
                    <a:gd name="T67" fmla="*/ 67 h 95"/>
                    <a:gd name="T68" fmla="*/ 91 w 92"/>
                    <a:gd name="T69" fmla="*/ 54 h 95"/>
                    <a:gd name="T70" fmla="*/ 85 w 92"/>
                    <a:gd name="T71" fmla="*/ 55 h 95"/>
                    <a:gd name="T72" fmla="*/ 75 w 92"/>
                    <a:gd name="T73" fmla="*/ 42 h 95"/>
                    <a:gd name="T74" fmla="*/ 68 w 92"/>
                    <a:gd name="T75" fmla="*/ 35 h 95"/>
                    <a:gd name="T76" fmla="*/ 68 w 92"/>
                    <a:gd name="T77" fmla="*/ 35 h 95"/>
                    <a:gd name="T78" fmla="*/ 66 w 92"/>
                    <a:gd name="T79" fmla="*/ 34 h 95"/>
                    <a:gd name="T80" fmla="*/ 52 w 92"/>
                    <a:gd name="T81" fmla="*/ 31 h 95"/>
                    <a:gd name="T82" fmla="*/ 50 w 92"/>
                    <a:gd name="T83" fmla="*/ 13 h 95"/>
                    <a:gd name="T84" fmla="*/ 51 w 92"/>
                    <a:gd name="T85" fmla="*/ 6 h 95"/>
                    <a:gd name="T86" fmla="*/ 51 w 92"/>
                    <a:gd name="T87" fmla="*/ 6 h 95"/>
                    <a:gd name="T88" fmla="*/ 51 w 92"/>
                    <a:gd name="T89" fmla="*/ 5 h 95"/>
                    <a:gd name="T90" fmla="*/ 49 w 92"/>
                    <a:gd name="T91"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95">
                      <a:moveTo>
                        <a:pt x="49" y="5"/>
                      </a:moveTo>
                      <a:cubicBezTo>
                        <a:pt x="49" y="5"/>
                        <a:pt x="49" y="5"/>
                        <a:pt x="49" y="5"/>
                      </a:cubicBezTo>
                      <a:cubicBezTo>
                        <a:pt x="49" y="5"/>
                        <a:pt x="49" y="5"/>
                        <a:pt x="49" y="5"/>
                      </a:cubicBezTo>
                      <a:cubicBezTo>
                        <a:pt x="48" y="5"/>
                        <a:pt x="48" y="5"/>
                        <a:pt x="48" y="5"/>
                      </a:cubicBezTo>
                      <a:cubicBezTo>
                        <a:pt x="47" y="4"/>
                        <a:pt x="47" y="4"/>
                        <a:pt x="47" y="4"/>
                      </a:cubicBezTo>
                      <a:cubicBezTo>
                        <a:pt x="47" y="4"/>
                        <a:pt x="46" y="4"/>
                        <a:pt x="46" y="4"/>
                      </a:cubicBezTo>
                      <a:cubicBezTo>
                        <a:pt x="46" y="4"/>
                        <a:pt x="46" y="4"/>
                        <a:pt x="46" y="4"/>
                      </a:cubicBezTo>
                      <a:cubicBezTo>
                        <a:pt x="45" y="3"/>
                        <a:pt x="45" y="3"/>
                        <a:pt x="44" y="3"/>
                      </a:cubicBezTo>
                      <a:cubicBezTo>
                        <a:pt x="43" y="2"/>
                        <a:pt x="41" y="0"/>
                        <a:pt x="39" y="0"/>
                      </a:cubicBezTo>
                      <a:cubicBezTo>
                        <a:pt x="35" y="0"/>
                        <a:pt x="35" y="0"/>
                        <a:pt x="35" y="0"/>
                      </a:cubicBezTo>
                      <a:cubicBezTo>
                        <a:pt x="32" y="0"/>
                        <a:pt x="29" y="0"/>
                        <a:pt x="27" y="1"/>
                      </a:cubicBezTo>
                      <a:cubicBezTo>
                        <a:pt x="25" y="2"/>
                        <a:pt x="22" y="2"/>
                        <a:pt x="20" y="2"/>
                      </a:cubicBezTo>
                      <a:cubicBezTo>
                        <a:pt x="18" y="2"/>
                        <a:pt x="15" y="2"/>
                        <a:pt x="13" y="4"/>
                      </a:cubicBezTo>
                      <a:cubicBezTo>
                        <a:pt x="9" y="6"/>
                        <a:pt x="5" y="11"/>
                        <a:pt x="5" y="12"/>
                      </a:cubicBezTo>
                      <a:cubicBezTo>
                        <a:pt x="6" y="14"/>
                        <a:pt x="5" y="30"/>
                        <a:pt x="1" y="32"/>
                      </a:cubicBezTo>
                      <a:cubicBezTo>
                        <a:pt x="1" y="32"/>
                        <a:pt x="0" y="32"/>
                        <a:pt x="0" y="32"/>
                      </a:cubicBezTo>
                      <a:cubicBezTo>
                        <a:pt x="0" y="32"/>
                        <a:pt x="0" y="32"/>
                        <a:pt x="0" y="32"/>
                      </a:cubicBezTo>
                      <a:cubicBezTo>
                        <a:pt x="1" y="33"/>
                        <a:pt x="1" y="33"/>
                        <a:pt x="1" y="33"/>
                      </a:cubicBezTo>
                      <a:cubicBezTo>
                        <a:pt x="1" y="33"/>
                        <a:pt x="2" y="34"/>
                        <a:pt x="2" y="34"/>
                      </a:cubicBezTo>
                      <a:cubicBezTo>
                        <a:pt x="2" y="35"/>
                        <a:pt x="2" y="35"/>
                        <a:pt x="3" y="35"/>
                      </a:cubicBezTo>
                      <a:cubicBezTo>
                        <a:pt x="3" y="35"/>
                        <a:pt x="4" y="36"/>
                        <a:pt x="4" y="37"/>
                      </a:cubicBezTo>
                      <a:cubicBezTo>
                        <a:pt x="4" y="37"/>
                        <a:pt x="4" y="37"/>
                        <a:pt x="5" y="37"/>
                      </a:cubicBezTo>
                      <a:cubicBezTo>
                        <a:pt x="5" y="38"/>
                        <a:pt x="6" y="38"/>
                        <a:pt x="6" y="39"/>
                      </a:cubicBezTo>
                      <a:cubicBezTo>
                        <a:pt x="7" y="39"/>
                        <a:pt x="7" y="39"/>
                        <a:pt x="7" y="39"/>
                      </a:cubicBezTo>
                      <a:cubicBezTo>
                        <a:pt x="8" y="40"/>
                        <a:pt x="8" y="40"/>
                        <a:pt x="8" y="41"/>
                      </a:cubicBezTo>
                      <a:cubicBezTo>
                        <a:pt x="9" y="41"/>
                        <a:pt x="9" y="41"/>
                        <a:pt x="9" y="41"/>
                      </a:cubicBezTo>
                      <a:cubicBezTo>
                        <a:pt x="10" y="42"/>
                        <a:pt x="10" y="42"/>
                        <a:pt x="10" y="42"/>
                      </a:cubicBezTo>
                      <a:cubicBezTo>
                        <a:pt x="11" y="43"/>
                        <a:pt x="11" y="43"/>
                        <a:pt x="11" y="43"/>
                      </a:cubicBezTo>
                      <a:cubicBezTo>
                        <a:pt x="12" y="43"/>
                        <a:pt x="12" y="44"/>
                        <a:pt x="13" y="44"/>
                      </a:cubicBezTo>
                      <a:cubicBezTo>
                        <a:pt x="15" y="46"/>
                        <a:pt x="17" y="47"/>
                        <a:pt x="18" y="48"/>
                      </a:cubicBezTo>
                      <a:cubicBezTo>
                        <a:pt x="20" y="50"/>
                        <a:pt x="21" y="51"/>
                        <a:pt x="25" y="52"/>
                      </a:cubicBezTo>
                      <a:cubicBezTo>
                        <a:pt x="33" y="52"/>
                        <a:pt x="36" y="56"/>
                        <a:pt x="38" y="59"/>
                      </a:cubicBezTo>
                      <a:cubicBezTo>
                        <a:pt x="39" y="60"/>
                        <a:pt x="45" y="62"/>
                        <a:pt x="49" y="64"/>
                      </a:cubicBezTo>
                      <a:cubicBezTo>
                        <a:pt x="50" y="64"/>
                        <a:pt x="51" y="65"/>
                        <a:pt x="51" y="65"/>
                      </a:cubicBezTo>
                      <a:cubicBezTo>
                        <a:pt x="57" y="67"/>
                        <a:pt x="59" y="68"/>
                        <a:pt x="60" y="70"/>
                      </a:cubicBezTo>
                      <a:cubicBezTo>
                        <a:pt x="60" y="70"/>
                        <a:pt x="60" y="71"/>
                        <a:pt x="60" y="71"/>
                      </a:cubicBezTo>
                      <a:cubicBezTo>
                        <a:pt x="60" y="73"/>
                        <a:pt x="59" y="74"/>
                        <a:pt x="57" y="76"/>
                      </a:cubicBezTo>
                      <a:cubicBezTo>
                        <a:pt x="57" y="76"/>
                        <a:pt x="57" y="77"/>
                        <a:pt x="56" y="77"/>
                      </a:cubicBezTo>
                      <a:cubicBezTo>
                        <a:pt x="54" y="80"/>
                        <a:pt x="51" y="83"/>
                        <a:pt x="51" y="86"/>
                      </a:cubicBezTo>
                      <a:cubicBezTo>
                        <a:pt x="51" y="89"/>
                        <a:pt x="50" y="91"/>
                        <a:pt x="49" y="92"/>
                      </a:cubicBezTo>
                      <a:cubicBezTo>
                        <a:pt x="49" y="92"/>
                        <a:pt x="50" y="93"/>
                        <a:pt x="50" y="93"/>
                      </a:cubicBezTo>
                      <a:cubicBezTo>
                        <a:pt x="53" y="93"/>
                        <a:pt x="55" y="93"/>
                        <a:pt x="57" y="94"/>
                      </a:cubicBezTo>
                      <a:cubicBezTo>
                        <a:pt x="57" y="94"/>
                        <a:pt x="58" y="94"/>
                        <a:pt x="58" y="94"/>
                      </a:cubicBezTo>
                      <a:cubicBezTo>
                        <a:pt x="59" y="94"/>
                        <a:pt x="60" y="94"/>
                        <a:pt x="61" y="94"/>
                      </a:cubicBezTo>
                      <a:cubicBezTo>
                        <a:pt x="61" y="94"/>
                        <a:pt x="62" y="94"/>
                        <a:pt x="63" y="94"/>
                      </a:cubicBezTo>
                      <a:cubicBezTo>
                        <a:pt x="63" y="94"/>
                        <a:pt x="63" y="94"/>
                        <a:pt x="63" y="94"/>
                      </a:cubicBezTo>
                      <a:cubicBezTo>
                        <a:pt x="64" y="94"/>
                        <a:pt x="64" y="94"/>
                        <a:pt x="64" y="94"/>
                      </a:cubicBezTo>
                      <a:cubicBezTo>
                        <a:pt x="64" y="94"/>
                        <a:pt x="64" y="94"/>
                        <a:pt x="65" y="94"/>
                      </a:cubicBezTo>
                      <a:cubicBezTo>
                        <a:pt x="65" y="94"/>
                        <a:pt x="66" y="94"/>
                        <a:pt x="66" y="94"/>
                      </a:cubicBezTo>
                      <a:cubicBezTo>
                        <a:pt x="67" y="94"/>
                        <a:pt x="67" y="95"/>
                        <a:pt x="68" y="95"/>
                      </a:cubicBezTo>
                      <a:cubicBezTo>
                        <a:pt x="69" y="95"/>
                        <a:pt x="70" y="95"/>
                        <a:pt x="72" y="94"/>
                      </a:cubicBezTo>
                      <a:cubicBezTo>
                        <a:pt x="73" y="93"/>
                        <a:pt x="74" y="93"/>
                        <a:pt x="76" y="93"/>
                      </a:cubicBezTo>
                      <a:cubicBezTo>
                        <a:pt x="76" y="92"/>
                        <a:pt x="77" y="93"/>
                        <a:pt x="77" y="93"/>
                      </a:cubicBezTo>
                      <a:cubicBezTo>
                        <a:pt x="77" y="93"/>
                        <a:pt x="79" y="92"/>
                        <a:pt x="79" y="91"/>
                      </a:cubicBezTo>
                      <a:cubicBezTo>
                        <a:pt x="81" y="90"/>
                        <a:pt x="83" y="88"/>
                        <a:pt x="85" y="88"/>
                      </a:cubicBezTo>
                      <a:cubicBezTo>
                        <a:pt x="85" y="88"/>
                        <a:pt x="85" y="88"/>
                        <a:pt x="85" y="88"/>
                      </a:cubicBezTo>
                      <a:cubicBezTo>
                        <a:pt x="87" y="87"/>
                        <a:pt x="89" y="79"/>
                        <a:pt x="89" y="75"/>
                      </a:cubicBezTo>
                      <a:cubicBezTo>
                        <a:pt x="89" y="75"/>
                        <a:pt x="89" y="75"/>
                        <a:pt x="89" y="75"/>
                      </a:cubicBezTo>
                      <a:cubicBezTo>
                        <a:pt x="89" y="72"/>
                        <a:pt x="89" y="72"/>
                        <a:pt x="89" y="72"/>
                      </a:cubicBezTo>
                      <a:cubicBezTo>
                        <a:pt x="89" y="72"/>
                        <a:pt x="89" y="72"/>
                        <a:pt x="89" y="72"/>
                      </a:cubicBezTo>
                      <a:cubicBezTo>
                        <a:pt x="89" y="72"/>
                        <a:pt x="89" y="72"/>
                        <a:pt x="89" y="72"/>
                      </a:cubicBezTo>
                      <a:cubicBezTo>
                        <a:pt x="89" y="71"/>
                        <a:pt x="89" y="71"/>
                        <a:pt x="89" y="71"/>
                      </a:cubicBezTo>
                      <a:cubicBezTo>
                        <a:pt x="89" y="71"/>
                        <a:pt x="89" y="71"/>
                        <a:pt x="89" y="71"/>
                      </a:cubicBezTo>
                      <a:cubicBezTo>
                        <a:pt x="89" y="70"/>
                        <a:pt x="89" y="70"/>
                        <a:pt x="89" y="70"/>
                      </a:cubicBezTo>
                      <a:cubicBezTo>
                        <a:pt x="89" y="70"/>
                        <a:pt x="89" y="70"/>
                        <a:pt x="89" y="69"/>
                      </a:cubicBezTo>
                      <a:cubicBezTo>
                        <a:pt x="89" y="69"/>
                        <a:pt x="89" y="69"/>
                        <a:pt x="90" y="68"/>
                      </a:cubicBezTo>
                      <a:cubicBezTo>
                        <a:pt x="90" y="68"/>
                        <a:pt x="90" y="67"/>
                        <a:pt x="90" y="67"/>
                      </a:cubicBezTo>
                      <a:cubicBezTo>
                        <a:pt x="90" y="67"/>
                        <a:pt x="90" y="67"/>
                        <a:pt x="90" y="67"/>
                      </a:cubicBezTo>
                      <a:cubicBezTo>
                        <a:pt x="90" y="66"/>
                        <a:pt x="90" y="65"/>
                        <a:pt x="90" y="65"/>
                      </a:cubicBezTo>
                      <a:cubicBezTo>
                        <a:pt x="91" y="62"/>
                        <a:pt x="92" y="55"/>
                        <a:pt x="91" y="54"/>
                      </a:cubicBezTo>
                      <a:cubicBezTo>
                        <a:pt x="91" y="54"/>
                        <a:pt x="90" y="54"/>
                        <a:pt x="90" y="54"/>
                      </a:cubicBezTo>
                      <a:cubicBezTo>
                        <a:pt x="88" y="54"/>
                        <a:pt x="87" y="55"/>
                        <a:pt x="85" y="55"/>
                      </a:cubicBezTo>
                      <a:cubicBezTo>
                        <a:pt x="84" y="56"/>
                        <a:pt x="84" y="56"/>
                        <a:pt x="83" y="56"/>
                      </a:cubicBezTo>
                      <a:cubicBezTo>
                        <a:pt x="80" y="56"/>
                        <a:pt x="77" y="49"/>
                        <a:pt x="75" y="42"/>
                      </a:cubicBezTo>
                      <a:cubicBezTo>
                        <a:pt x="74" y="39"/>
                        <a:pt x="71" y="34"/>
                        <a:pt x="70" y="34"/>
                      </a:cubicBezTo>
                      <a:cubicBezTo>
                        <a:pt x="70" y="34"/>
                        <a:pt x="69" y="35"/>
                        <a:pt x="68" y="35"/>
                      </a:cubicBezTo>
                      <a:cubicBezTo>
                        <a:pt x="68" y="35"/>
                        <a:pt x="68" y="35"/>
                        <a:pt x="68" y="35"/>
                      </a:cubicBezTo>
                      <a:cubicBezTo>
                        <a:pt x="68" y="35"/>
                        <a:pt x="68" y="35"/>
                        <a:pt x="68" y="35"/>
                      </a:cubicBezTo>
                      <a:cubicBezTo>
                        <a:pt x="67" y="35"/>
                        <a:pt x="67" y="35"/>
                        <a:pt x="67" y="35"/>
                      </a:cubicBezTo>
                      <a:cubicBezTo>
                        <a:pt x="66" y="35"/>
                        <a:pt x="66" y="35"/>
                        <a:pt x="66" y="34"/>
                      </a:cubicBezTo>
                      <a:cubicBezTo>
                        <a:pt x="65" y="34"/>
                        <a:pt x="63" y="33"/>
                        <a:pt x="59" y="33"/>
                      </a:cubicBezTo>
                      <a:cubicBezTo>
                        <a:pt x="56" y="33"/>
                        <a:pt x="53" y="33"/>
                        <a:pt x="52" y="31"/>
                      </a:cubicBezTo>
                      <a:cubicBezTo>
                        <a:pt x="50" y="29"/>
                        <a:pt x="51" y="26"/>
                        <a:pt x="52" y="22"/>
                      </a:cubicBezTo>
                      <a:cubicBezTo>
                        <a:pt x="53" y="18"/>
                        <a:pt x="51" y="16"/>
                        <a:pt x="50" y="13"/>
                      </a:cubicBezTo>
                      <a:cubicBezTo>
                        <a:pt x="49" y="11"/>
                        <a:pt x="48" y="8"/>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5"/>
                      </a:cubicBezTo>
                      <a:cubicBezTo>
                        <a:pt x="51" y="5"/>
                        <a:pt x="51" y="5"/>
                        <a:pt x="51" y="5"/>
                      </a:cubicBezTo>
                      <a:cubicBezTo>
                        <a:pt x="50" y="5"/>
                        <a:pt x="50" y="5"/>
                        <a:pt x="4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1919"/>
                <p:cNvSpPr>
                  <a:spLocks/>
                </p:cNvSpPr>
                <p:nvPr/>
              </p:nvSpPr>
              <p:spPr bwMode="auto">
                <a:xfrm>
                  <a:off x="2216" y="21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1920"/>
                <p:cNvSpPr>
                  <a:spLocks/>
                </p:cNvSpPr>
                <p:nvPr/>
              </p:nvSpPr>
              <p:spPr bwMode="auto">
                <a:xfrm>
                  <a:off x="2216" y="213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921"/>
                <p:cNvSpPr>
                  <a:spLocks/>
                </p:cNvSpPr>
                <p:nvPr/>
              </p:nvSpPr>
              <p:spPr bwMode="auto">
                <a:xfrm>
                  <a:off x="2217"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922"/>
                <p:cNvSpPr>
                  <a:spLocks/>
                </p:cNvSpPr>
                <p:nvPr/>
              </p:nvSpPr>
              <p:spPr bwMode="auto">
                <a:xfrm>
                  <a:off x="2195" y="210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923"/>
                <p:cNvSpPr>
                  <a:spLocks/>
                </p:cNvSpPr>
                <p:nvPr/>
              </p:nvSpPr>
              <p:spPr bwMode="auto">
                <a:xfrm>
                  <a:off x="2180"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924"/>
                <p:cNvSpPr>
                  <a:spLocks/>
                </p:cNvSpPr>
                <p:nvPr/>
              </p:nvSpPr>
              <p:spPr bwMode="auto">
                <a:xfrm>
                  <a:off x="2180"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925"/>
                <p:cNvSpPr>
                  <a:spLocks/>
                </p:cNvSpPr>
                <p:nvPr/>
              </p:nvSpPr>
              <p:spPr bwMode="auto">
                <a:xfrm>
                  <a:off x="2216" y="2139"/>
                  <a:ext cx="0" cy="3"/>
                </a:xfrm>
                <a:custGeom>
                  <a:avLst/>
                  <a:gdLst>
                    <a:gd name="T0" fmla="*/ 3 h 3"/>
                    <a:gd name="T1" fmla="*/ 3 h 3"/>
                    <a:gd name="T2" fmla="*/ 2 h 3"/>
                    <a:gd name="T3" fmla="*/ 0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2"/>
                      </a:cubicBezTo>
                      <a:cubicBezTo>
                        <a:pt x="0" y="1"/>
                        <a:pt x="0" y="1"/>
                        <a:pt x="0"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926"/>
                <p:cNvSpPr>
                  <a:spLocks/>
                </p:cNvSpPr>
                <p:nvPr/>
              </p:nvSpPr>
              <p:spPr bwMode="auto">
                <a:xfrm>
                  <a:off x="2180" y="20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927"/>
                <p:cNvSpPr>
                  <a:spLocks/>
                </p:cNvSpPr>
                <p:nvPr/>
              </p:nvSpPr>
              <p:spPr bwMode="auto">
                <a:xfrm>
                  <a:off x="2211" y="2122"/>
                  <a:ext cx="6" cy="2"/>
                </a:xfrm>
                <a:custGeom>
                  <a:avLst/>
                  <a:gdLst>
                    <a:gd name="T0" fmla="*/ 7 w 7"/>
                    <a:gd name="T1" fmla="*/ 0 h 2"/>
                    <a:gd name="T2" fmla="*/ 2 w 7"/>
                    <a:gd name="T3" fmla="*/ 1 h 2"/>
                    <a:gd name="T4" fmla="*/ 0 w 7"/>
                    <a:gd name="T5" fmla="*/ 2 h 2"/>
                    <a:gd name="T6" fmla="*/ 2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5" y="0"/>
                        <a:pt x="4" y="1"/>
                        <a:pt x="2" y="1"/>
                      </a:cubicBezTo>
                      <a:cubicBezTo>
                        <a:pt x="1" y="2"/>
                        <a:pt x="1" y="2"/>
                        <a:pt x="0" y="2"/>
                      </a:cubicBezTo>
                      <a:cubicBezTo>
                        <a:pt x="1" y="2"/>
                        <a:pt x="1" y="2"/>
                        <a:pt x="2" y="1"/>
                      </a:cubicBezTo>
                      <a:cubicBezTo>
                        <a:pt x="4" y="1"/>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1928"/>
                <p:cNvSpPr>
                  <a:spLocks/>
                </p:cNvSpPr>
                <p:nvPr/>
              </p:nvSpPr>
              <p:spPr bwMode="auto">
                <a:xfrm>
                  <a:off x="2138" y="2107"/>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1929"/>
                <p:cNvSpPr>
                  <a:spLocks/>
                </p:cNvSpPr>
                <p:nvPr/>
              </p:nvSpPr>
              <p:spPr bwMode="auto">
                <a:xfrm>
                  <a:off x="2190" y="216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1930"/>
                <p:cNvSpPr>
                  <a:spLocks/>
                </p:cNvSpPr>
                <p:nvPr/>
              </p:nvSpPr>
              <p:spPr bwMode="auto">
                <a:xfrm>
                  <a:off x="2140" y="21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1931"/>
                <p:cNvSpPr>
                  <a:spLocks/>
                </p:cNvSpPr>
                <p:nvPr/>
              </p:nvSpPr>
              <p:spPr bwMode="auto">
                <a:xfrm>
                  <a:off x="2186" y="2138"/>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2"/>
                        <a:pt x="2" y="3"/>
                        <a:pt x="0" y="5"/>
                      </a:cubicBezTo>
                      <a:cubicBezTo>
                        <a:pt x="2"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932"/>
                <p:cNvSpPr>
                  <a:spLocks/>
                </p:cNvSpPr>
                <p:nvPr/>
              </p:nvSpPr>
              <p:spPr bwMode="auto">
                <a:xfrm>
                  <a:off x="2213" y="21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1933"/>
                <p:cNvSpPr>
                  <a:spLocks/>
                </p:cNvSpPr>
                <p:nvPr/>
              </p:nvSpPr>
              <p:spPr bwMode="auto">
                <a:xfrm>
                  <a:off x="2204" y="215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1934"/>
                <p:cNvSpPr>
                  <a:spLocks/>
                </p:cNvSpPr>
                <p:nvPr/>
              </p:nvSpPr>
              <p:spPr bwMode="auto">
                <a:xfrm>
                  <a:off x="2194" y="216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1935"/>
                <p:cNvSpPr>
                  <a:spLocks/>
                </p:cNvSpPr>
                <p:nvPr/>
              </p:nvSpPr>
              <p:spPr bwMode="auto">
                <a:xfrm>
                  <a:off x="2216"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1936"/>
                <p:cNvSpPr>
                  <a:spLocks/>
                </p:cNvSpPr>
                <p:nvPr/>
              </p:nvSpPr>
              <p:spPr bwMode="auto">
                <a:xfrm>
                  <a:off x="2193" y="216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1937"/>
                <p:cNvSpPr>
                  <a:spLocks/>
                </p:cNvSpPr>
                <p:nvPr/>
              </p:nvSpPr>
              <p:spPr bwMode="auto">
                <a:xfrm>
                  <a:off x="2216" y="213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938"/>
                <p:cNvSpPr>
                  <a:spLocks/>
                </p:cNvSpPr>
                <p:nvPr/>
              </p:nvSpPr>
              <p:spPr bwMode="auto">
                <a:xfrm>
                  <a:off x="2205" y="2157"/>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0" y="2"/>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939"/>
                <p:cNvSpPr>
                  <a:spLocks/>
                </p:cNvSpPr>
                <p:nvPr/>
              </p:nvSpPr>
              <p:spPr bwMode="auto">
                <a:xfrm>
                  <a:off x="2187" y="216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940"/>
                <p:cNvSpPr>
                  <a:spLocks/>
                </p:cNvSpPr>
                <p:nvPr/>
              </p:nvSpPr>
              <p:spPr bwMode="auto">
                <a:xfrm>
                  <a:off x="2136" y="2106"/>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941"/>
                <p:cNvSpPr>
                  <a:spLocks/>
                </p:cNvSpPr>
                <p:nvPr/>
              </p:nvSpPr>
              <p:spPr bwMode="auto">
                <a:xfrm>
                  <a:off x="2132" y="21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1942"/>
                <p:cNvSpPr>
                  <a:spLocks/>
                </p:cNvSpPr>
                <p:nvPr/>
              </p:nvSpPr>
              <p:spPr bwMode="auto">
                <a:xfrm>
                  <a:off x="2131" y="2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943"/>
                <p:cNvSpPr>
                  <a:spLocks/>
                </p:cNvSpPr>
                <p:nvPr/>
              </p:nvSpPr>
              <p:spPr bwMode="auto">
                <a:xfrm>
                  <a:off x="2142" y="2111"/>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944"/>
                <p:cNvSpPr>
                  <a:spLocks/>
                </p:cNvSpPr>
                <p:nvPr/>
              </p:nvSpPr>
              <p:spPr bwMode="auto">
                <a:xfrm>
                  <a:off x="2134" y="2104"/>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1945"/>
                <p:cNvSpPr>
                  <a:spLocks/>
                </p:cNvSpPr>
                <p:nvPr/>
              </p:nvSpPr>
              <p:spPr bwMode="auto">
                <a:xfrm>
                  <a:off x="2216" y="2139"/>
                  <a:ext cx="0" cy="2"/>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946"/>
                <p:cNvSpPr>
                  <a:spLocks/>
                </p:cNvSpPr>
                <p:nvPr/>
              </p:nvSpPr>
              <p:spPr bwMode="auto">
                <a:xfrm>
                  <a:off x="2216" y="2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947"/>
                <p:cNvSpPr>
                  <a:spLocks/>
                </p:cNvSpPr>
                <p:nvPr/>
              </p:nvSpPr>
              <p:spPr bwMode="auto">
                <a:xfrm>
                  <a:off x="1954" y="1721"/>
                  <a:ext cx="125" cy="178"/>
                </a:xfrm>
                <a:custGeom>
                  <a:avLst/>
                  <a:gdLst>
                    <a:gd name="T0" fmla="*/ 43 w 131"/>
                    <a:gd name="T1" fmla="*/ 140 h 186"/>
                    <a:gd name="T2" fmla="*/ 51 w 131"/>
                    <a:gd name="T3" fmla="*/ 147 h 186"/>
                    <a:gd name="T4" fmla="*/ 63 w 131"/>
                    <a:gd name="T5" fmla="*/ 161 h 186"/>
                    <a:gd name="T6" fmla="*/ 85 w 131"/>
                    <a:gd name="T7" fmla="*/ 166 h 186"/>
                    <a:gd name="T8" fmla="*/ 92 w 131"/>
                    <a:gd name="T9" fmla="*/ 165 h 186"/>
                    <a:gd name="T10" fmla="*/ 97 w 131"/>
                    <a:gd name="T11" fmla="*/ 179 h 186"/>
                    <a:gd name="T12" fmla="*/ 100 w 131"/>
                    <a:gd name="T13" fmla="*/ 185 h 186"/>
                    <a:gd name="T14" fmla="*/ 101 w 131"/>
                    <a:gd name="T15" fmla="*/ 185 h 186"/>
                    <a:gd name="T16" fmla="*/ 102 w 131"/>
                    <a:gd name="T17" fmla="*/ 182 h 186"/>
                    <a:gd name="T18" fmla="*/ 103 w 131"/>
                    <a:gd name="T19" fmla="*/ 177 h 186"/>
                    <a:gd name="T20" fmla="*/ 103 w 131"/>
                    <a:gd name="T21" fmla="*/ 173 h 186"/>
                    <a:gd name="T22" fmla="*/ 103 w 131"/>
                    <a:gd name="T23" fmla="*/ 133 h 186"/>
                    <a:gd name="T24" fmla="*/ 102 w 131"/>
                    <a:gd name="T25" fmla="*/ 128 h 186"/>
                    <a:gd name="T26" fmla="*/ 120 w 131"/>
                    <a:gd name="T27" fmla="*/ 119 h 186"/>
                    <a:gd name="T28" fmla="*/ 123 w 131"/>
                    <a:gd name="T29" fmla="*/ 119 h 186"/>
                    <a:gd name="T30" fmla="*/ 125 w 131"/>
                    <a:gd name="T31" fmla="*/ 118 h 186"/>
                    <a:gd name="T32" fmla="*/ 129 w 131"/>
                    <a:gd name="T33" fmla="*/ 117 h 186"/>
                    <a:gd name="T34" fmla="*/ 130 w 131"/>
                    <a:gd name="T35" fmla="*/ 116 h 186"/>
                    <a:gd name="T36" fmla="*/ 130 w 131"/>
                    <a:gd name="T37" fmla="*/ 114 h 186"/>
                    <a:gd name="T38" fmla="*/ 129 w 131"/>
                    <a:gd name="T39" fmla="*/ 101 h 186"/>
                    <a:gd name="T40" fmla="*/ 128 w 131"/>
                    <a:gd name="T41" fmla="*/ 72 h 186"/>
                    <a:gd name="T42" fmla="*/ 98 w 131"/>
                    <a:gd name="T43" fmla="*/ 64 h 186"/>
                    <a:gd name="T44" fmla="*/ 81 w 131"/>
                    <a:gd name="T45" fmla="*/ 63 h 186"/>
                    <a:gd name="T46" fmla="*/ 74 w 131"/>
                    <a:gd name="T47" fmla="*/ 61 h 186"/>
                    <a:gd name="T48" fmla="*/ 69 w 131"/>
                    <a:gd name="T49" fmla="*/ 43 h 186"/>
                    <a:gd name="T50" fmla="*/ 63 w 131"/>
                    <a:gd name="T51" fmla="*/ 39 h 186"/>
                    <a:gd name="T52" fmla="*/ 65 w 131"/>
                    <a:gd name="T53" fmla="*/ 24 h 186"/>
                    <a:gd name="T54" fmla="*/ 77 w 131"/>
                    <a:gd name="T55" fmla="*/ 7 h 186"/>
                    <a:gd name="T56" fmla="*/ 86 w 131"/>
                    <a:gd name="T57" fmla="*/ 2 h 186"/>
                    <a:gd name="T58" fmla="*/ 73 w 131"/>
                    <a:gd name="T59" fmla="*/ 7 h 186"/>
                    <a:gd name="T60" fmla="*/ 55 w 131"/>
                    <a:gd name="T61" fmla="*/ 14 h 186"/>
                    <a:gd name="T62" fmla="*/ 41 w 131"/>
                    <a:gd name="T63" fmla="*/ 19 h 186"/>
                    <a:gd name="T64" fmla="*/ 26 w 131"/>
                    <a:gd name="T65" fmla="*/ 45 h 186"/>
                    <a:gd name="T66" fmla="*/ 20 w 131"/>
                    <a:gd name="T67" fmla="*/ 51 h 186"/>
                    <a:gd name="T68" fmla="*/ 18 w 131"/>
                    <a:gd name="T69" fmla="*/ 53 h 186"/>
                    <a:gd name="T70" fmla="*/ 14 w 131"/>
                    <a:gd name="T71" fmla="*/ 56 h 186"/>
                    <a:gd name="T72" fmla="*/ 18 w 131"/>
                    <a:gd name="T73" fmla="*/ 68 h 186"/>
                    <a:gd name="T74" fmla="*/ 19 w 131"/>
                    <a:gd name="T75" fmla="*/ 102 h 186"/>
                    <a:gd name="T76" fmla="*/ 1 w 131"/>
                    <a:gd name="T77" fmla="*/ 121 h 186"/>
                    <a:gd name="T78" fmla="*/ 3 w 131"/>
                    <a:gd name="T79" fmla="*/ 124 h 186"/>
                    <a:gd name="T80" fmla="*/ 6 w 131"/>
                    <a:gd name="T81" fmla="*/ 126 h 186"/>
                    <a:gd name="T82" fmla="*/ 10 w 131"/>
                    <a:gd name="T83" fmla="*/ 128 h 186"/>
                    <a:gd name="T84" fmla="*/ 12 w 131"/>
                    <a:gd name="T85" fmla="*/ 129 h 186"/>
                    <a:gd name="T86" fmla="*/ 25 w 131"/>
                    <a:gd name="T87" fmla="*/ 136 h 186"/>
                    <a:gd name="T88" fmla="*/ 30 w 131"/>
                    <a:gd name="T89" fmla="*/ 134 h 186"/>
                    <a:gd name="T90" fmla="*/ 31 w 131"/>
                    <a:gd name="T91" fmla="*/ 135 h 186"/>
                    <a:gd name="T92" fmla="*/ 34 w 131"/>
                    <a:gd name="T93" fmla="*/ 137 h 186"/>
                    <a:gd name="T94" fmla="*/ 37 w 131"/>
                    <a:gd name="T95" fmla="*/ 14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86">
                      <a:moveTo>
                        <a:pt x="38" y="141"/>
                      </a:moveTo>
                      <a:cubicBezTo>
                        <a:pt x="39" y="141"/>
                        <a:pt x="40" y="141"/>
                        <a:pt x="40" y="141"/>
                      </a:cubicBezTo>
                      <a:cubicBezTo>
                        <a:pt x="41" y="140"/>
                        <a:pt x="41" y="140"/>
                        <a:pt x="42" y="140"/>
                      </a:cubicBezTo>
                      <a:cubicBezTo>
                        <a:pt x="42" y="140"/>
                        <a:pt x="43" y="140"/>
                        <a:pt x="43" y="140"/>
                      </a:cubicBezTo>
                      <a:cubicBezTo>
                        <a:pt x="44" y="140"/>
                        <a:pt x="44" y="140"/>
                        <a:pt x="45" y="140"/>
                      </a:cubicBezTo>
                      <a:cubicBezTo>
                        <a:pt x="45" y="140"/>
                        <a:pt x="45" y="140"/>
                        <a:pt x="45" y="141"/>
                      </a:cubicBezTo>
                      <a:cubicBezTo>
                        <a:pt x="46" y="141"/>
                        <a:pt x="47" y="141"/>
                        <a:pt x="47" y="141"/>
                      </a:cubicBezTo>
                      <a:cubicBezTo>
                        <a:pt x="49" y="142"/>
                        <a:pt x="50" y="145"/>
                        <a:pt x="51" y="147"/>
                      </a:cubicBezTo>
                      <a:cubicBezTo>
                        <a:pt x="51" y="149"/>
                        <a:pt x="52" y="150"/>
                        <a:pt x="53" y="150"/>
                      </a:cubicBezTo>
                      <a:cubicBezTo>
                        <a:pt x="56" y="151"/>
                        <a:pt x="58" y="152"/>
                        <a:pt x="60" y="154"/>
                      </a:cubicBezTo>
                      <a:cubicBezTo>
                        <a:pt x="61" y="156"/>
                        <a:pt x="62" y="158"/>
                        <a:pt x="62" y="160"/>
                      </a:cubicBezTo>
                      <a:cubicBezTo>
                        <a:pt x="62" y="160"/>
                        <a:pt x="62" y="160"/>
                        <a:pt x="63" y="161"/>
                      </a:cubicBezTo>
                      <a:cubicBezTo>
                        <a:pt x="64" y="162"/>
                        <a:pt x="66" y="164"/>
                        <a:pt x="66" y="166"/>
                      </a:cubicBezTo>
                      <a:cubicBezTo>
                        <a:pt x="67" y="167"/>
                        <a:pt x="68" y="167"/>
                        <a:pt x="71" y="167"/>
                      </a:cubicBezTo>
                      <a:cubicBezTo>
                        <a:pt x="73" y="167"/>
                        <a:pt x="75" y="167"/>
                        <a:pt x="76" y="166"/>
                      </a:cubicBezTo>
                      <a:cubicBezTo>
                        <a:pt x="78" y="165"/>
                        <a:pt x="82" y="164"/>
                        <a:pt x="85" y="166"/>
                      </a:cubicBezTo>
                      <a:cubicBezTo>
                        <a:pt x="86" y="166"/>
                        <a:pt x="86" y="165"/>
                        <a:pt x="87" y="165"/>
                      </a:cubicBezTo>
                      <a:cubicBezTo>
                        <a:pt x="88" y="165"/>
                        <a:pt x="89" y="165"/>
                        <a:pt x="90" y="165"/>
                      </a:cubicBezTo>
                      <a:cubicBezTo>
                        <a:pt x="90" y="165"/>
                        <a:pt x="90" y="165"/>
                        <a:pt x="91" y="165"/>
                      </a:cubicBezTo>
                      <a:cubicBezTo>
                        <a:pt x="91" y="165"/>
                        <a:pt x="91" y="165"/>
                        <a:pt x="92" y="165"/>
                      </a:cubicBezTo>
                      <a:cubicBezTo>
                        <a:pt x="98" y="167"/>
                        <a:pt x="101" y="169"/>
                        <a:pt x="101" y="172"/>
                      </a:cubicBezTo>
                      <a:cubicBezTo>
                        <a:pt x="102" y="173"/>
                        <a:pt x="102" y="174"/>
                        <a:pt x="101" y="175"/>
                      </a:cubicBezTo>
                      <a:cubicBezTo>
                        <a:pt x="100" y="176"/>
                        <a:pt x="99" y="177"/>
                        <a:pt x="98" y="178"/>
                      </a:cubicBezTo>
                      <a:cubicBezTo>
                        <a:pt x="98" y="178"/>
                        <a:pt x="98" y="179"/>
                        <a:pt x="97" y="179"/>
                      </a:cubicBezTo>
                      <a:cubicBezTo>
                        <a:pt x="96" y="180"/>
                        <a:pt x="95" y="182"/>
                        <a:pt x="95" y="182"/>
                      </a:cubicBezTo>
                      <a:cubicBezTo>
                        <a:pt x="95" y="182"/>
                        <a:pt x="97" y="183"/>
                        <a:pt x="98" y="184"/>
                      </a:cubicBezTo>
                      <a:cubicBezTo>
                        <a:pt x="98" y="184"/>
                        <a:pt x="99" y="184"/>
                        <a:pt x="99" y="185"/>
                      </a:cubicBezTo>
                      <a:cubicBezTo>
                        <a:pt x="100" y="185"/>
                        <a:pt x="100" y="185"/>
                        <a:pt x="100" y="185"/>
                      </a:cubicBezTo>
                      <a:cubicBezTo>
                        <a:pt x="100" y="186"/>
                        <a:pt x="100" y="186"/>
                        <a:pt x="101" y="186"/>
                      </a:cubicBezTo>
                      <a:cubicBezTo>
                        <a:pt x="101" y="186"/>
                        <a:pt x="101" y="186"/>
                        <a:pt x="101" y="186"/>
                      </a:cubicBezTo>
                      <a:cubicBezTo>
                        <a:pt x="101" y="186"/>
                        <a:pt x="101" y="185"/>
                        <a:pt x="101" y="185"/>
                      </a:cubicBezTo>
                      <a:cubicBezTo>
                        <a:pt x="101" y="185"/>
                        <a:pt x="101" y="185"/>
                        <a:pt x="101" y="185"/>
                      </a:cubicBezTo>
                      <a:cubicBezTo>
                        <a:pt x="101" y="184"/>
                        <a:pt x="101" y="184"/>
                        <a:pt x="101" y="184"/>
                      </a:cubicBezTo>
                      <a:cubicBezTo>
                        <a:pt x="101" y="184"/>
                        <a:pt x="102" y="183"/>
                        <a:pt x="102" y="183"/>
                      </a:cubicBezTo>
                      <a:cubicBezTo>
                        <a:pt x="102" y="183"/>
                        <a:pt x="102" y="183"/>
                        <a:pt x="102" y="182"/>
                      </a:cubicBezTo>
                      <a:cubicBezTo>
                        <a:pt x="102" y="182"/>
                        <a:pt x="102" y="182"/>
                        <a:pt x="102" y="182"/>
                      </a:cubicBezTo>
                      <a:cubicBezTo>
                        <a:pt x="102" y="181"/>
                        <a:pt x="102" y="181"/>
                        <a:pt x="102" y="180"/>
                      </a:cubicBezTo>
                      <a:cubicBezTo>
                        <a:pt x="102" y="180"/>
                        <a:pt x="102" y="180"/>
                        <a:pt x="102" y="180"/>
                      </a:cubicBezTo>
                      <a:cubicBezTo>
                        <a:pt x="102" y="179"/>
                        <a:pt x="103" y="179"/>
                        <a:pt x="103" y="179"/>
                      </a:cubicBezTo>
                      <a:cubicBezTo>
                        <a:pt x="103" y="178"/>
                        <a:pt x="103" y="178"/>
                        <a:pt x="103" y="177"/>
                      </a:cubicBezTo>
                      <a:cubicBezTo>
                        <a:pt x="103" y="177"/>
                        <a:pt x="103" y="177"/>
                        <a:pt x="103" y="177"/>
                      </a:cubicBezTo>
                      <a:cubicBezTo>
                        <a:pt x="103" y="176"/>
                        <a:pt x="103" y="176"/>
                        <a:pt x="103" y="175"/>
                      </a:cubicBezTo>
                      <a:cubicBezTo>
                        <a:pt x="103" y="175"/>
                        <a:pt x="103" y="175"/>
                        <a:pt x="103" y="175"/>
                      </a:cubicBezTo>
                      <a:cubicBezTo>
                        <a:pt x="103" y="174"/>
                        <a:pt x="103" y="173"/>
                        <a:pt x="103" y="173"/>
                      </a:cubicBezTo>
                      <a:cubicBezTo>
                        <a:pt x="103" y="169"/>
                        <a:pt x="104" y="160"/>
                        <a:pt x="105" y="157"/>
                      </a:cubicBezTo>
                      <a:cubicBezTo>
                        <a:pt x="106" y="154"/>
                        <a:pt x="104" y="152"/>
                        <a:pt x="102" y="149"/>
                      </a:cubicBezTo>
                      <a:cubicBezTo>
                        <a:pt x="100" y="146"/>
                        <a:pt x="98" y="143"/>
                        <a:pt x="98" y="139"/>
                      </a:cubicBezTo>
                      <a:cubicBezTo>
                        <a:pt x="98" y="134"/>
                        <a:pt x="100" y="133"/>
                        <a:pt x="103" y="133"/>
                      </a:cubicBezTo>
                      <a:cubicBezTo>
                        <a:pt x="105" y="132"/>
                        <a:pt x="106" y="132"/>
                        <a:pt x="107" y="132"/>
                      </a:cubicBezTo>
                      <a:cubicBezTo>
                        <a:pt x="107" y="131"/>
                        <a:pt x="107" y="131"/>
                        <a:pt x="107" y="131"/>
                      </a:cubicBezTo>
                      <a:cubicBezTo>
                        <a:pt x="107" y="131"/>
                        <a:pt x="106" y="131"/>
                        <a:pt x="105" y="131"/>
                      </a:cubicBezTo>
                      <a:cubicBezTo>
                        <a:pt x="104" y="130"/>
                        <a:pt x="103" y="129"/>
                        <a:pt x="102" y="128"/>
                      </a:cubicBezTo>
                      <a:cubicBezTo>
                        <a:pt x="101" y="126"/>
                        <a:pt x="100" y="124"/>
                        <a:pt x="101" y="122"/>
                      </a:cubicBezTo>
                      <a:cubicBezTo>
                        <a:pt x="101" y="120"/>
                        <a:pt x="104" y="119"/>
                        <a:pt x="111" y="119"/>
                      </a:cubicBezTo>
                      <a:cubicBezTo>
                        <a:pt x="113" y="119"/>
                        <a:pt x="115" y="119"/>
                        <a:pt x="117" y="119"/>
                      </a:cubicBezTo>
                      <a:cubicBezTo>
                        <a:pt x="118" y="119"/>
                        <a:pt x="119" y="119"/>
                        <a:pt x="120" y="119"/>
                      </a:cubicBezTo>
                      <a:cubicBezTo>
                        <a:pt x="120" y="119"/>
                        <a:pt x="120" y="119"/>
                        <a:pt x="121" y="119"/>
                      </a:cubicBezTo>
                      <a:cubicBezTo>
                        <a:pt x="121" y="119"/>
                        <a:pt x="121" y="119"/>
                        <a:pt x="121" y="119"/>
                      </a:cubicBezTo>
                      <a:cubicBezTo>
                        <a:pt x="122" y="119"/>
                        <a:pt x="122" y="119"/>
                        <a:pt x="122" y="119"/>
                      </a:cubicBezTo>
                      <a:cubicBezTo>
                        <a:pt x="122" y="119"/>
                        <a:pt x="122" y="119"/>
                        <a:pt x="123" y="119"/>
                      </a:cubicBezTo>
                      <a:cubicBezTo>
                        <a:pt x="123" y="119"/>
                        <a:pt x="123" y="118"/>
                        <a:pt x="124" y="118"/>
                      </a:cubicBezTo>
                      <a:cubicBezTo>
                        <a:pt x="124" y="118"/>
                        <a:pt x="124" y="118"/>
                        <a:pt x="124" y="118"/>
                      </a:cubicBezTo>
                      <a:cubicBezTo>
                        <a:pt x="124" y="118"/>
                        <a:pt x="125" y="118"/>
                        <a:pt x="125" y="118"/>
                      </a:cubicBezTo>
                      <a:cubicBezTo>
                        <a:pt x="125" y="118"/>
                        <a:pt x="125" y="118"/>
                        <a:pt x="125" y="118"/>
                      </a:cubicBezTo>
                      <a:cubicBezTo>
                        <a:pt x="126" y="118"/>
                        <a:pt x="126" y="118"/>
                        <a:pt x="127" y="117"/>
                      </a:cubicBezTo>
                      <a:cubicBezTo>
                        <a:pt x="127" y="117"/>
                        <a:pt x="127" y="117"/>
                        <a:pt x="127" y="117"/>
                      </a:cubicBezTo>
                      <a:cubicBezTo>
                        <a:pt x="127" y="117"/>
                        <a:pt x="128" y="117"/>
                        <a:pt x="128" y="117"/>
                      </a:cubicBezTo>
                      <a:cubicBezTo>
                        <a:pt x="128" y="117"/>
                        <a:pt x="128" y="117"/>
                        <a:pt x="129" y="117"/>
                      </a:cubicBezTo>
                      <a:cubicBezTo>
                        <a:pt x="129" y="117"/>
                        <a:pt x="129" y="117"/>
                        <a:pt x="129" y="117"/>
                      </a:cubicBezTo>
                      <a:cubicBezTo>
                        <a:pt x="129" y="116"/>
                        <a:pt x="130" y="116"/>
                        <a:pt x="130" y="116"/>
                      </a:cubicBezTo>
                      <a:cubicBezTo>
                        <a:pt x="130" y="116"/>
                        <a:pt x="130" y="116"/>
                        <a:pt x="130" y="116"/>
                      </a:cubicBezTo>
                      <a:cubicBezTo>
                        <a:pt x="130" y="116"/>
                        <a:pt x="130" y="116"/>
                        <a:pt x="130" y="116"/>
                      </a:cubicBezTo>
                      <a:cubicBezTo>
                        <a:pt x="130" y="116"/>
                        <a:pt x="131" y="115"/>
                        <a:pt x="130" y="115"/>
                      </a:cubicBezTo>
                      <a:cubicBezTo>
                        <a:pt x="130" y="115"/>
                        <a:pt x="130" y="115"/>
                        <a:pt x="130" y="115"/>
                      </a:cubicBezTo>
                      <a:cubicBezTo>
                        <a:pt x="130" y="115"/>
                        <a:pt x="130" y="115"/>
                        <a:pt x="130" y="114"/>
                      </a:cubicBezTo>
                      <a:cubicBezTo>
                        <a:pt x="130" y="114"/>
                        <a:pt x="130" y="114"/>
                        <a:pt x="130" y="114"/>
                      </a:cubicBezTo>
                      <a:cubicBezTo>
                        <a:pt x="130" y="114"/>
                        <a:pt x="130" y="114"/>
                        <a:pt x="130" y="114"/>
                      </a:cubicBezTo>
                      <a:cubicBezTo>
                        <a:pt x="130" y="113"/>
                        <a:pt x="129" y="113"/>
                        <a:pt x="129" y="113"/>
                      </a:cubicBezTo>
                      <a:cubicBezTo>
                        <a:pt x="128" y="112"/>
                        <a:pt x="127" y="110"/>
                        <a:pt x="126" y="108"/>
                      </a:cubicBezTo>
                      <a:cubicBezTo>
                        <a:pt x="126" y="106"/>
                        <a:pt x="127" y="104"/>
                        <a:pt x="129" y="101"/>
                      </a:cubicBezTo>
                      <a:cubicBezTo>
                        <a:pt x="130" y="101"/>
                        <a:pt x="129" y="100"/>
                        <a:pt x="127" y="97"/>
                      </a:cubicBezTo>
                      <a:cubicBezTo>
                        <a:pt x="126" y="97"/>
                        <a:pt x="125" y="96"/>
                        <a:pt x="125" y="95"/>
                      </a:cubicBezTo>
                      <a:cubicBezTo>
                        <a:pt x="121" y="91"/>
                        <a:pt x="124" y="78"/>
                        <a:pt x="127" y="72"/>
                      </a:cubicBezTo>
                      <a:cubicBezTo>
                        <a:pt x="128" y="72"/>
                        <a:pt x="128" y="72"/>
                        <a:pt x="128" y="72"/>
                      </a:cubicBezTo>
                      <a:cubicBezTo>
                        <a:pt x="128" y="72"/>
                        <a:pt x="127" y="71"/>
                        <a:pt x="124" y="71"/>
                      </a:cubicBezTo>
                      <a:cubicBezTo>
                        <a:pt x="122" y="71"/>
                        <a:pt x="118" y="72"/>
                        <a:pt x="116" y="72"/>
                      </a:cubicBezTo>
                      <a:cubicBezTo>
                        <a:pt x="114" y="72"/>
                        <a:pt x="113" y="72"/>
                        <a:pt x="111" y="72"/>
                      </a:cubicBezTo>
                      <a:cubicBezTo>
                        <a:pt x="106" y="71"/>
                        <a:pt x="102" y="69"/>
                        <a:pt x="98" y="64"/>
                      </a:cubicBezTo>
                      <a:cubicBezTo>
                        <a:pt x="98" y="63"/>
                        <a:pt x="97" y="62"/>
                        <a:pt x="95" y="62"/>
                      </a:cubicBezTo>
                      <a:cubicBezTo>
                        <a:pt x="95" y="62"/>
                        <a:pt x="94" y="62"/>
                        <a:pt x="94" y="62"/>
                      </a:cubicBezTo>
                      <a:cubicBezTo>
                        <a:pt x="92" y="62"/>
                        <a:pt x="91" y="62"/>
                        <a:pt x="89" y="63"/>
                      </a:cubicBezTo>
                      <a:cubicBezTo>
                        <a:pt x="87" y="63"/>
                        <a:pt x="84" y="63"/>
                        <a:pt x="81" y="63"/>
                      </a:cubicBezTo>
                      <a:cubicBezTo>
                        <a:pt x="81" y="63"/>
                        <a:pt x="81" y="63"/>
                        <a:pt x="81" y="63"/>
                      </a:cubicBezTo>
                      <a:cubicBezTo>
                        <a:pt x="81" y="63"/>
                        <a:pt x="81" y="63"/>
                        <a:pt x="81" y="63"/>
                      </a:cubicBezTo>
                      <a:cubicBezTo>
                        <a:pt x="77" y="63"/>
                        <a:pt x="75" y="62"/>
                        <a:pt x="74" y="61"/>
                      </a:cubicBezTo>
                      <a:cubicBezTo>
                        <a:pt x="74" y="61"/>
                        <a:pt x="74" y="61"/>
                        <a:pt x="74" y="61"/>
                      </a:cubicBezTo>
                      <a:cubicBezTo>
                        <a:pt x="71" y="58"/>
                        <a:pt x="71" y="53"/>
                        <a:pt x="71" y="50"/>
                      </a:cubicBezTo>
                      <a:cubicBezTo>
                        <a:pt x="71" y="49"/>
                        <a:pt x="71" y="48"/>
                        <a:pt x="71" y="47"/>
                      </a:cubicBezTo>
                      <a:cubicBezTo>
                        <a:pt x="71" y="46"/>
                        <a:pt x="71" y="46"/>
                        <a:pt x="71" y="46"/>
                      </a:cubicBezTo>
                      <a:cubicBezTo>
                        <a:pt x="72" y="45"/>
                        <a:pt x="71" y="45"/>
                        <a:pt x="69" y="43"/>
                      </a:cubicBezTo>
                      <a:cubicBezTo>
                        <a:pt x="68" y="42"/>
                        <a:pt x="66" y="41"/>
                        <a:pt x="66" y="39"/>
                      </a:cubicBezTo>
                      <a:cubicBezTo>
                        <a:pt x="66" y="39"/>
                        <a:pt x="66" y="38"/>
                        <a:pt x="65" y="38"/>
                      </a:cubicBezTo>
                      <a:cubicBezTo>
                        <a:pt x="64" y="38"/>
                        <a:pt x="64" y="39"/>
                        <a:pt x="63" y="39"/>
                      </a:cubicBezTo>
                      <a:cubicBezTo>
                        <a:pt x="63" y="39"/>
                        <a:pt x="63" y="39"/>
                        <a:pt x="63" y="39"/>
                      </a:cubicBezTo>
                      <a:cubicBezTo>
                        <a:pt x="61" y="39"/>
                        <a:pt x="61" y="38"/>
                        <a:pt x="60" y="37"/>
                      </a:cubicBezTo>
                      <a:cubicBezTo>
                        <a:pt x="60" y="36"/>
                        <a:pt x="60" y="35"/>
                        <a:pt x="61" y="34"/>
                      </a:cubicBezTo>
                      <a:cubicBezTo>
                        <a:pt x="61" y="33"/>
                        <a:pt x="62" y="32"/>
                        <a:pt x="63" y="30"/>
                      </a:cubicBezTo>
                      <a:cubicBezTo>
                        <a:pt x="64" y="29"/>
                        <a:pt x="64" y="28"/>
                        <a:pt x="65" y="24"/>
                      </a:cubicBezTo>
                      <a:cubicBezTo>
                        <a:pt x="65" y="23"/>
                        <a:pt x="65" y="23"/>
                        <a:pt x="65" y="23"/>
                      </a:cubicBezTo>
                      <a:cubicBezTo>
                        <a:pt x="65" y="19"/>
                        <a:pt x="68" y="16"/>
                        <a:pt x="71" y="13"/>
                      </a:cubicBezTo>
                      <a:cubicBezTo>
                        <a:pt x="72" y="12"/>
                        <a:pt x="74" y="11"/>
                        <a:pt x="75" y="9"/>
                      </a:cubicBezTo>
                      <a:cubicBezTo>
                        <a:pt x="75" y="8"/>
                        <a:pt x="76" y="8"/>
                        <a:pt x="77" y="7"/>
                      </a:cubicBezTo>
                      <a:cubicBezTo>
                        <a:pt x="77" y="7"/>
                        <a:pt x="77" y="7"/>
                        <a:pt x="77" y="7"/>
                      </a:cubicBezTo>
                      <a:cubicBezTo>
                        <a:pt x="78" y="7"/>
                        <a:pt x="78" y="7"/>
                        <a:pt x="78" y="6"/>
                      </a:cubicBezTo>
                      <a:cubicBezTo>
                        <a:pt x="79" y="5"/>
                        <a:pt x="81" y="4"/>
                        <a:pt x="82" y="4"/>
                      </a:cubicBezTo>
                      <a:cubicBezTo>
                        <a:pt x="85" y="3"/>
                        <a:pt x="86" y="2"/>
                        <a:pt x="86" y="2"/>
                      </a:cubicBezTo>
                      <a:cubicBezTo>
                        <a:pt x="86" y="2"/>
                        <a:pt x="86" y="1"/>
                        <a:pt x="84" y="1"/>
                      </a:cubicBezTo>
                      <a:cubicBezTo>
                        <a:pt x="84" y="0"/>
                        <a:pt x="84" y="0"/>
                        <a:pt x="83" y="0"/>
                      </a:cubicBezTo>
                      <a:cubicBezTo>
                        <a:pt x="82" y="0"/>
                        <a:pt x="81" y="2"/>
                        <a:pt x="80" y="3"/>
                      </a:cubicBezTo>
                      <a:cubicBezTo>
                        <a:pt x="78" y="5"/>
                        <a:pt x="76" y="6"/>
                        <a:pt x="73" y="7"/>
                      </a:cubicBezTo>
                      <a:cubicBezTo>
                        <a:pt x="70" y="7"/>
                        <a:pt x="69" y="8"/>
                        <a:pt x="67" y="10"/>
                      </a:cubicBezTo>
                      <a:cubicBezTo>
                        <a:pt x="66" y="11"/>
                        <a:pt x="65" y="12"/>
                        <a:pt x="64" y="12"/>
                      </a:cubicBezTo>
                      <a:cubicBezTo>
                        <a:pt x="62" y="13"/>
                        <a:pt x="60" y="14"/>
                        <a:pt x="58" y="14"/>
                      </a:cubicBezTo>
                      <a:cubicBezTo>
                        <a:pt x="57" y="14"/>
                        <a:pt x="55" y="14"/>
                        <a:pt x="55" y="14"/>
                      </a:cubicBezTo>
                      <a:cubicBezTo>
                        <a:pt x="54" y="17"/>
                        <a:pt x="53" y="17"/>
                        <a:pt x="52" y="17"/>
                      </a:cubicBezTo>
                      <a:cubicBezTo>
                        <a:pt x="51" y="17"/>
                        <a:pt x="50" y="17"/>
                        <a:pt x="49" y="16"/>
                      </a:cubicBezTo>
                      <a:cubicBezTo>
                        <a:pt x="48" y="16"/>
                        <a:pt x="48" y="15"/>
                        <a:pt x="47" y="15"/>
                      </a:cubicBezTo>
                      <a:cubicBezTo>
                        <a:pt x="46" y="15"/>
                        <a:pt x="43" y="16"/>
                        <a:pt x="41" y="19"/>
                      </a:cubicBezTo>
                      <a:cubicBezTo>
                        <a:pt x="40" y="21"/>
                        <a:pt x="39" y="22"/>
                        <a:pt x="39" y="23"/>
                      </a:cubicBezTo>
                      <a:cubicBezTo>
                        <a:pt x="39" y="23"/>
                        <a:pt x="39" y="24"/>
                        <a:pt x="39" y="24"/>
                      </a:cubicBezTo>
                      <a:cubicBezTo>
                        <a:pt x="39" y="28"/>
                        <a:pt x="40" y="32"/>
                        <a:pt x="34" y="35"/>
                      </a:cubicBezTo>
                      <a:cubicBezTo>
                        <a:pt x="30" y="38"/>
                        <a:pt x="28" y="42"/>
                        <a:pt x="26" y="45"/>
                      </a:cubicBezTo>
                      <a:cubicBezTo>
                        <a:pt x="25" y="46"/>
                        <a:pt x="24" y="47"/>
                        <a:pt x="23" y="48"/>
                      </a:cubicBezTo>
                      <a:cubicBezTo>
                        <a:pt x="22" y="49"/>
                        <a:pt x="21" y="49"/>
                        <a:pt x="21" y="49"/>
                      </a:cubicBezTo>
                      <a:cubicBezTo>
                        <a:pt x="21" y="50"/>
                        <a:pt x="21" y="50"/>
                        <a:pt x="21" y="50"/>
                      </a:cubicBezTo>
                      <a:cubicBezTo>
                        <a:pt x="20" y="50"/>
                        <a:pt x="20" y="51"/>
                        <a:pt x="20" y="51"/>
                      </a:cubicBezTo>
                      <a:cubicBezTo>
                        <a:pt x="20" y="51"/>
                        <a:pt x="20" y="51"/>
                        <a:pt x="20" y="51"/>
                      </a:cubicBezTo>
                      <a:cubicBezTo>
                        <a:pt x="20" y="52"/>
                        <a:pt x="19" y="52"/>
                        <a:pt x="19" y="52"/>
                      </a:cubicBezTo>
                      <a:cubicBezTo>
                        <a:pt x="19" y="53"/>
                        <a:pt x="18" y="53"/>
                        <a:pt x="18" y="53"/>
                      </a:cubicBezTo>
                      <a:cubicBezTo>
                        <a:pt x="18" y="53"/>
                        <a:pt x="18" y="53"/>
                        <a:pt x="18" y="53"/>
                      </a:cubicBezTo>
                      <a:cubicBezTo>
                        <a:pt x="17" y="54"/>
                        <a:pt x="17" y="54"/>
                        <a:pt x="16" y="55"/>
                      </a:cubicBezTo>
                      <a:cubicBezTo>
                        <a:pt x="16" y="55"/>
                        <a:pt x="16" y="55"/>
                        <a:pt x="16" y="55"/>
                      </a:cubicBezTo>
                      <a:cubicBezTo>
                        <a:pt x="16" y="55"/>
                        <a:pt x="15" y="56"/>
                        <a:pt x="15" y="56"/>
                      </a:cubicBezTo>
                      <a:cubicBezTo>
                        <a:pt x="15" y="56"/>
                        <a:pt x="15" y="56"/>
                        <a:pt x="14" y="56"/>
                      </a:cubicBezTo>
                      <a:cubicBezTo>
                        <a:pt x="14" y="57"/>
                        <a:pt x="13" y="58"/>
                        <a:pt x="13" y="58"/>
                      </a:cubicBezTo>
                      <a:cubicBezTo>
                        <a:pt x="13" y="58"/>
                        <a:pt x="13" y="58"/>
                        <a:pt x="13" y="58"/>
                      </a:cubicBezTo>
                      <a:cubicBezTo>
                        <a:pt x="14" y="59"/>
                        <a:pt x="15" y="60"/>
                        <a:pt x="15" y="60"/>
                      </a:cubicBezTo>
                      <a:cubicBezTo>
                        <a:pt x="18" y="63"/>
                        <a:pt x="18" y="66"/>
                        <a:pt x="18" y="68"/>
                      </a:cubicBezTo>
                      <a:cubicBezTo>
                        <a:pt x="18" y="69"/>
                        <a:pt x="18" y="69"/>
                        <a:pt x="18" y="70"/>
                      </a:cubicBezTo>
                      <a:cubicBezTo>
                        <a:pt x="20" y="75"/>
                        <a:pt x="18" y="77"/>
                        <a:pt x="17" y="78"/>
                      </a:cubicBezTo>
                      <a:cubicBezTo>
                        <a:pt x="16" y="81"/>
                        <a:pt x="18" y="91"/>
                        <a:pt x="19" y="93"/>
                      </a:cubicBezTo>
                      <a:cubicBezTo>
                        <a:pt x="22" y="96"/>
                        <a:pt x="20" y="99"/>
                        <a:pt x="19" y="102"/>
                      </a:cubicBezTo>
                      <a:cubicBezTo>
                        <a:pt x="18" y="103"/>
                        <a:pt x="18" y="104"/>
                        <a:pt x="17" y="105"/>
                      </a:cubicBezTo>
                      <a:cubicBezTo>
                        <a:pt x="15" y="110"/>
                        <a:pt x="12" y="113"/>
                        <a:pt x="6" y="113"/>
                      </a:cubicBezTo>
                      <a:cubicBezTo>
                        <a:pt x="5" y="113"/>
                        <a:pt x="4" y="115"/>
                        <a:pt x="4" y="117"/>
                      </a:cubicBezTo>
                      <a:cubicBezTo>
                        <a:pt x="3" y="119"/>
                        <a:pt x="3" y="120"/>
                        <a:pt x="1" y="121"/>
                      </a:cubicBezTo>
                      <a:cubicBezTo>
                        <a:pt x="1" y="121"/>
                        <a:pt x="0" y="122"/>
                        <a:pt x="0" y="123"/>
                      </a:cubicBezTo>
                      <a:cubicBezTo>
                        <a:pt x="0" y="123"/>
                        <a:pt x="1" y="123"/>
                        <a:pt x="1" y="123"/>
                      </a:cubicBezTo>
                      <a:cubicBezTo>
                        <a:pt x="1" y="123"/>
                        <a:pt x="1" y="123"/>
                        <a:pt x="2" y="123"/>
                      </a:cubicBezTo>
                      <a:cubicBezTo>
                        <a:pt x="2" y="124"/>
                        <a:pt x="2" y="124"/>
                        <a:pt x="3" y="124"/>
                      </a:cubicBezTo>
                      <a:cubicBezTo>
                        <a:pt x="3" y="124"/>
                        <a:pt x="3" y="125"/>
                        <a:pt x="3" y="125"/>
                      </a:cubicBezTo>
                      <a:cubicBezTo>
                        <a:pt x="4" y="125"/>
                        <a:pt x="4" y="125"/>
                        <a:pt x="4" y="125"/>
                      </a:cubicBezTo>
                      <a:cubicBezTo>
                        <a:pt x="5" y="126"/>
                        <a:pt x="5" y="126"/>
                        <a:pt x="5" y="126"/>
                      </a:cubicBezTo>
                      <a:cubicBezTo>
                        <a:pt x="6" y="126"/>
                        <a:pt x="6" y="126"/>
                        <a:pt x="6" y="126"/>
                      </a:cubicBezTo>
                      <a:cubicBezTo>
                        <a:pt x="6" y="127"/>
                        <a:pt x="7" y="127"/>
                        <a:pt x="7" y="127"/>
                      </a:cubicBezTo>
                      <a:cubicBezTo>
                        <a:pt x="7" y="127"/>
                        <a:pt x="8" y="127"/>
                        <a:pt x="8" y="127"/>
                      </a:cubicBezTo>
                      <a:cubicBezTo>
                        <a:pt x="8" y="128"/>
                        <a:pt x="8" y="128"/>
                        <a:pt x="9" y="128"/>
                      </a:cubicBezTo>
                      <a:cubicBezTo>
                        <a:pt x="9" y="128"/>
                        <a:pt x="9" y="128"/>
                        <a:pt x="10" y="128"/>
                      </a:cubicBezTo>
                      <a:cubicBezTo>
                        <a:pt x="10" y="128"/>
                        <a:pt x="10" y="128"/>
                        <a:pt x="10" y="129"/>
                      </a:cubicBezTo>
                      <a:cubicBezTo>
                        <a:pt x="10" y="129"/>
                        <a:pt x="11" y="129"/>
                        <a:pt x="11" y="129"/>
                      </a:cubicBezTo>
                      <a:cubicBezTo>
                        <a:pt x="11" y="129"/>
                        <a:pt x="11" y="129"/>
                        <a:pt x="11" y="129"/>
                      </a:cubicBezTo>
                      <a:cubicBezTo>
                        <a:pt x="12" y="129"/>
                        <a:pt x="12" y="129"/>
                        <a:pt x="12" y="129"/>
                      </a:cubicBezTo>
                      <a:cubicBezTo>
                        <a:pt x="14" y="129"/>
                        <a:pt x="16" y="131"/>
                        <a:pt x="17" y="132"/>
                      </a:cubicBezTo>
                      <a:cubicBezTo>
                        <a:pt x="18" y="133"/>
                        <a:pt x="19" y="134"/>
                        <a:pt x="20" y="135"/>
                      </a:cubicBezTo>
                      <a:cubicBezTo>
                        <a:pt x="21" y="135"/>
                        <a:pt x="22" y="136"/>
                        <a:pt x="24" y="136"/>
                      </a:cubicBezTo>
                      <a:cubicBezTo>
                        <a:pt x="24" y="136"/>
                        <a:pt x="24" y="136"/>
                        <a:pt x="25" y="136"/>
                      </a:cubicBezTo>
                      <a:cubicBezTo>
                        <a:pt x="26" y="135"/>
                        <a:pt x="26" y="135"/>
                        <a:pt x="26" y="135"/>
                      </a:cubicBezTo>
                      <a:cubicBezTo>
                        <a:pt x="27" y="134"/>
                        <a:pt x="27" y="134"/>
                        <a:pt x="28" y="134"/>
                      </a:cubicBezTo>
                      <a:cubicBezTo>
                        <a:pt x="29" y="134"/>
                        <a:pt x="29" y="134"/>
                        <a:pt x="29" y="134"/>
                      </a:cubicBezTo>
                      <a:cubicBezTo>
                        <a:pt x="29" y="134"/>
                        <a:pt x="29" y="134"/>
                        <a:pt x="30" y="134"/>
                      </a:cubicBezTo>
                      <a:cubicBezTo>
                        <a:pt x="30" y="134"/>
                        <a:pt x="30" y="134"/>
                        <a:pt x="30" y="134"/>
                      </a:cubicBezTo>
                      <a:cubicBezTo>
                        <a:pt x="30" y="135"/>
                        <a:pt x="30" y="135"/>
                        <a:pt x="30" y="135"/>
                      </a:cubicBezTo>
                      <a:cubicBezTo>
                        <a:pt x="31" y="135"/>
                        <a:pt x="31" y="135"/>
                        <a:pt x="31" y="135"/>
                      </a:cubicBezTo>
                      <a:cubicBezTo>
                        <a:pt x="31" y="135"/>
                        <a:pt x="31" y="135"/>
                        <a:pt x="31" y="135"/>
                      </a:cubicBezTo>
                      <a:cubicBezTo>
                        <a:pt x="32" y="136"/>
                        <a:pt x="32" y="136"/>
                        <a:pt x="32" y="136"/>
                      </a:cubicBezTo>
                      <a:cubicBezTo>
                        <a:pt x="32" y="136"/>
                        <a:pt x="32" y="136"/>
                        <a:pt x="32" y="136"/>
                      </a:cubicBezTo>
                      <a:cubicBezTo>
                        <a:pt x="33" y="136"/>
                        <a:pt x="33" y="137"/>
                        <a:pt x="33" y="137"/>
                      </a:cubicBezTo>
                      <a:cubicBezTo>
                        <a:pt x="33" y="137"/>
                        <a:pt x="33" y="137"/>
                        <a:pt x="34" y="137"/>
                      </a:cubicBezTo>
                      <a:cubicBezTo>
                        <a:pt x="34" y="138"/>
                        <a:pt x="34" y="138"/>
                        <a:pt x="34" y="138"/>
                      </a:cubicBezTo>
                      <a:cubicBezTo>
                        <a:pt x="35" y="138"/>
                        <a:pt x="35" y="139"/>
                        <a:pt x="35" y="139"/>
                      </a:cubicBezTo>
                      <a:cubicBezTo>
                        <a:pt x="35" y="139"/>
                        <a:pt x="35" y="139"/>
                        <a:pt x="36" y="139"/>
                      </a:cubicBezTo>
                      <a:cubicBezTo>
                        <a:pt x="36" y="140"/>
                        <a:pt x="36" y="140"/>
                        <a:pt x="37" y="141"/>
                      </a:cubicBezTo>
                      <a:cubicBezTo>
                        <a:pt x="37" y="141"/>
                        <a:pt x="37" y="141"/>
                        <a:pt x="37" y="141"/>
                      </a:cubicBezTo>
                      <a:cubicBezTo>
                        <a:pt x="38" y="141"/>
                        <a:pt x="38" y="141"/>
                        <a:pt x="38"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948"/>
                <p:cNvSpPr>
                  <a:spLocks/>
                </p:cNvSpPr>
                <p:nvPr/>
              </p:nvSpPr>
              <p:spPr bwMode="auto">
                <a:xfrm>
                  <a:off x="2077" y="1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949"/>
                <p:cNvSpPr>
                  <a:spLocks/>
                </p:cNvSpPr>
                <p:nvPr/>
              </p:nvSpPr>
              <p:spPr bwMode="auto">
                <a:xfrm>
                  <a:off x="2051" y="18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950"/>
                <p:cNvSpPr>
                  <a:spLocks/>
                </p:cNvSpPr>
                <p:nvPr/>
              </p:nvSpPr>
              <p:spPr bwMode="auto">
                <a:xfrm>
                  <a:off x="2051" y="189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951"/>
                <p:cNvSpPr>
                  <a:spLocks/>
                </p:cNvSpPr>
                <p:nvPr/>
              </p:nvSpPr>
              <p:spPr bwMode="auto">
                <a:xfrm>
                  <a:off x="2052"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952"/>
                <p:cNvSpPr>
                  <a:spLocks/>
                </p:cNvSpPr>
                <p:nvPr/>
              </p:nvSpPr>
              <p:spPr bwMode="auto">
                <a:xfrm>
                  <a:off x="2051" y="18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953"/>
                <p:cNvSpPr>
                  <a:spLocks/>
                </p:cNvSpPr>
                <p:nvPr/>
              </p:nvSpPr>
              <p:spPr bwMode="auto">
                <a:xfrm>
                  <a:off x="2070" y="1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954"/>
                <p:cNvSpPr>
                  <a:spLocks/>
                </p:cNvSpPr>
                <p:nvPr/>
              </p:nvSpPr>
              <p:spPr bwMode="auto">
                <a:xfrm>
                  <a:off x="2053" y="18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955"/>
                <p:cNvSpPr>
                  <a:spLocks/>
                </p:cNvSpPr>
                <p:nvPr/>
              </p:nvSpPr>
              <p:spPr bwMode="auto">
                <a:xfrm>
                  <a:off x="2053" y="188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956"/>
                <p:cNvSpPr>
                  <a:spLocks/>
                </p:cNvSpPr>
                <p:nvPr/>
              </p:nvSpPr>
              <p:spPr bwMode="auto">
                <a:xfrm>
                  <a:off x="2078" y="1832"/>
                  <a:ext cx="1" cy="1"/>
                </a:xfrm>
                <a:custGeom>
                  <a:avLst/>
                  <a:gdLst>
                    <a:gd name="T0" fmla="*/ 1 w 1"/>
                    <a:gd name="T1" fmla="*/ 0 h 1"/>
                    <a:gd name="T2" fmla="*/ 1 w 1"/>
                    <a:gd name="T3" fmla="*/ 0 h 1"/>
                    <a:gd name="T4" fmla="*/ 1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1" y="0"/>
                        <a:pt x="0" y="0"/>
                        <a:pt x="0" y="1"/>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957"/>
                <p:cNvSpPr>
                  <a:spLocks/>
                </p:cNvSpPr>
                <p:nvPr/>
              </p:nvSpPr>
              <p:spPr bwMode="auto">
                <a:xfrm>
                  <a:off x="2071" y="1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958"/>
                <p:cNvSpPr>
                  <a:spLocks/>
                </p:cNvSpPr>
                <p:nvPr/>
              </p:nvSpPr>
              <p:spPr bwMode="auto">
                <a:xfrm>
                  <a:off x="207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959"/>
                <p:cNvSpPr>
                  <a:spLocks/>
                </p:cNvSpPr>
                <p:nvPr/>
              </p:nvSpPr>
              <p:spPr bwMode="auto">
                <a:xfrm>
                  <a:off x="2053" y="189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960"/>
                <p:cNvSpPr>
                  <a:spLocks/>
                </p:cNvSpPr>
                <p:nvPr/>
              </p:nvSpPr>
              <p:spPr bwMode="auto">
                <a:xfrm>
                  <a:off x="2052"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961"/>
                <p:cNvSpPr>
                  <a:spLocks/>
                </p:cNvSpPr>
                <p:nvPr/>
              </p:nvSpPr>
              <p:spPr bwMode="auto">
                <a:xfrm>
                  <a:off x="2074"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962"/>
                <p:cNvSpPr>
                  <a:spLocks/>
                </p:cNvSpPr>
                <p:nvPr/>
              </p:nvSpPr>
              <p:spPr bwMode="auto">
                <a:xfrm>
                  <a:off x="2076" y="18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963"/>
                <p:cNvSpPr>
                  <a:spLocks/>
                </p:cNvSpPr>
                <p:nvPr/>
              </p:nvSpPr>
              <p:spPr bwMode="auto">
                <a:xfrm>
                  <a:off x="1967" y="17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964"/>
                <p:cNvSpPr>
                  <a:spLocks/>
                </p:cNvSpPr>
                <p:nvPr/>
              </p:nvSpPr>
              <p:spPr bwMode="auto">
                <a:xfrm>
                  <a:off x="1971" y="17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965"/>
                <p:cNvSpPr>
                  <a:spLocks/>
                </p:cNvSpPr>
                <p:nvPr/>
              </p:nvSpPr>
              <p:spPr bwMode="auto">
                <a:xfrm>
                  <a:off x="1969" y="17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966"/>
                <p:cNvSpPr>
                  <a:spLocks/>
                </p:cNvSpPr>
                <p:nvPr/>
              </p:nvSpPr>
              <p:spPr bwMode="auto">
                <a:xfrm>
                  <a:off x="1973" y="176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967"/>
                <p:cNvSpPr>
                  <a:spLocks/>
                </p:cNvSpPr>
                <p:nvPr/>
              </p:nvSpPr>
              <p:spPr bwMode="auto">
                <a:xfrm>
                  <a:off x="1972" y="177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968"/>
                <p:cNvSpPr>
                  <a:spLocks/>
                </p:cNvSpPr>
                <p:nvPr/>
              </p:nvSpPr>
              <p:spPr bwMode="auto">
                <a:xfrm>
                  <a:off x="1966" y="17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1969"/>
                <p:cNvSpPr>
                  <a:spLocks/>
                </p:cNvSpPr>
                <p:nvPr/>
              </p:nvSpPr>
              <p:spPr bwMode="auto">
                <a:xfrm>
                  <a:off x="2056" y="1965"/>
                  <a:ext cx="128" cy="142"/>
                </a:xfrm>
                <a:custGeom>
                  <a:avLst/>
                  <a:gdLst>
                    <a:gd name="T0" fmla="*/ 71 w 133"/>
                    <a:gd name="T1" fmla="*/ 137 h 149"/>
                    <a:gd name="T2" fmla="*/ 77 w 133"/>
                    <a:gd name="T3" fmla="*/ 138 h 149"/>
                    <a:gd name="T4" fmla="*/ 78 w 133"/>
                    <a:gd name="T5" fmla="*/ 137 h 149"/>
                    <a:gd name="T6" fmla="*/ 79 w 133"/>
                    <a:gd name="T7" fmla="*/ 124 h 149"/>
                    <a:gd name="T8" fmla="*/ 89 w 133"/>
                    <a:gd name="T9" fmla="*/ 110 h 149"/>
                    <a:gd name="T10" fmla="*/ 113 w 133"/>
                    <a:gd name="T11" fmla="*/ 106 h 149"/>
                    <a:gd name="T12" fmla="*/ 127 w 133"/>
                    <a:gd name="T13" fmla="*/ 111 h 149"/>
                    <a:gd name="T14" fmla="*/ 130 w 133"/>
                    <a:gd name="T15" fmla="*/ 108 h 149"/>
                    <a:gd name="T16" fmla="*/ 131 w 133"/>
                    <a:gd name="T17" fmla="*/ 106 h 149"/>
                    <a:gd name="T18" fmla="*/ 132 w 133"/>
                    <a:gd name="T19" fmla="*/ 91 h 149"/>
                    <a:gd name="T20" fmla="*/ 121 w 133"/>
                    <a:gd name="T21" fmla="*/ 75 h 149"/>
                    <a:gd name="T22" fmla="*/ 104 w 133"/>
                    <a:gd name="T23" fmla="*/ 68 h 149"/>
                    <a:gd name="T24" fmla="*/ 103 w 133"/>
                    <a:gd name="T25" fmla="*/ 56 h 149"/>
                    <a:gd name="T26" fmla="*/ 97 w 133"/>
                    <a:gd name="T27" fmla="*/ 43 h 149"/>
                    <a:gd name="T28" fmla="*/ 91 w 133"/>
                    <a:gd name="T29" fmla="*/ 43 h 149"/>
                    <a:gd name="T30" fmla="*/ 87 w 133"/>
                    <a:gd name="T31" fmla="*/ 43 h 149"/>
                    <a:gd name="T32" fmla="*/ 85 w 133"/>
                    <a:gd name="T33" fmla="*/ 41 h 149"/>
                    <a:gd name="T34" fmla="*/ 84 w 133"/>
                    <a:gd name="T35" fmla="*/ 39 h 149"/>
                    <a:gd name="T36" fmla="*/ 72 w 133"/>
                    <a:gd name="T37" fmla="*/ 33 h 149"/>
                    <a:gd name="T38" fmla="*/ 71 w 133"/>
                    <a:gd name="T39" fmla="*/ 33 h 149"/>
                    <a:gd name="T40" fmla="*/ 68 w 133"/>
                    <a:gd name="T41" fmla="*/ 32 h 149"/>
                    <a:gd name="T42" fmla="*/ 49 w 133"/>
                    <a:gd name="T43" fmla="*/ 23 h 149"/>
                    <a:gd name="T44" fmla="*/ 36 w 133"/>
                    <a:gd name="T45" fmla="*/ 1 h 149"/>
                    <a:gd name="T46" fmla="*/ 19 w 133"/>
                    <a:gd name="T47" fmla="*/ 9 h 149"/>
                    <a:gd name="T48" fmla="*/ 13 w 133"/>
                    <a:gd name="T49" fmla="*/ 12 h 149"/>
                    <a:gd name="T50" fmla="*/ 11 w 133"/>
                    <a:gd name="T51" fmla="*/ 14 h 149"/>
                    <a:gd name="T52" fmla="*/ 9 w 133"/>
                    <a:gd name="T53" fmla="*/ 14 h 149"/>
                    <a:gd name="T54" fmla="*/ 6 w 133"/>
                    <a:gd name="T55" fmla="*/ 14 h 149"/>
                    <a:gd name="T56" fmla="*/ 4 w 133"/>
                    <a:gd name="T57" fmla="*/ 14 h 149"/>
                    <a:gd name="T58" fmla="*/ 6 w 133"/>
                    <a:gd name="T59" fmla="*/ 19 h 149"/>
                    <a:gd name="T60" fmla="*/ 6 w 133"/>
                    <a:gd name="T61" fmla="*/ 34 h 149"/>
                    <a:gd name="T62" fmla="*/ 8 w 133"/>
                    <a:gd name="T63" fmla="*/ 49 h 149"/>
                    <a:gd name="T64" fmla="*/ 5 w 133"/>
                    <a:gd name="T65" fmla="*/ 57 h 149"/>
                    <a:gd name="T66" fmla="*/ 4 w 133"/>
                    <a:gd name="T67" fmla="*/ 69 h 149"/>
                    <a:gd name="T68" fmla="*/ 0 w 133"/>
                    <a:gd name="T69" fmla="*/ 84 h 149"/>
                    <a:gd name="T70" fmla="*/ 0 w 133"/>
                    <a:gd name="T71" fmla="*/ 86 h 149"/>
                    <a:gd name="T72" fmla="*/ 4 w 133"/>
                    <a:gd name="T73" fmla="*/ 91 h 149"/>
                    <a:gd name="T74" fmla="*/ 10 w 133"/>
                    <a:gd name="T75" fmla="*/ 106 h 149"/>
                    <a:gd name="T76" fmla="*/ 11 w 133"/>
                    <a:gd name="T77" fmla="*/ 114 h 149"/>
                    <a:gd name="T78" fmla="*/ 12 w 133"/>
                    <a:gd name="T79" fmla="*/ 126 h 149"/>
                    <a:gd name="T80" fmla="*/ 20 w 133"/>
                    <a:gd name="T81" fmla="*/ 147 h 149"/>
                    <a:gd name="T82" fmla="*/ 20 w 133"/>
                    <a:gd name="T83" fmla="*/ 149 h 149"/>
                    <a:gd name="T84" fmla="*/ 26 w 133"/>
                    <a:gd name="T85" fmla="*/ 145 h 149"/>
                    <a:gd name="T86" fmla="*/ 28 w 133"/>
                    <a:gd name="T87" fmla="*/ 144 h 149"/>
                    <a:gd name="T88" fmla="*/ 38 w 133"/>
                    <a:gd name="T89" fmla="*/ 137 h 149"/>
                    <a:gd name="T90" fmla="*/ 46 w 133"/>
                    <a:gd name="T91" fmla="*/ 139 h 149"/>
                    <a:gd name="T92" fmla="*/ 62 w 133"/>
                    <a:gd name="T93"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49">
                      <a:moveTo>
                        <a:pt x="71" y="137"/>
                      </a:moveTo>
                      <a:cubicBezTo>
                        <a:pt x="71" y="137"/>
                        <a:pt x="71" y="137"/>
                        <a:pt x="71" y="137"/>
                      </a:cubicBezTo>
                      <a:cubicBezTo>
                        <a:pt x="71" y="137"/>
                        <a:pt x="71" y="137"/>
                        <a:pt x="71" y="137"/>
                      </a:cubicBezTo>
                      <a:cubicBezTo>
                        <a:pt x="71" y="138"/>
                        <a:pt x="72" y="138"/>
                        <a:pt x="73" y="138"/>
                      </a:cubicBezTo>
                      <a:cubicBezTo>
                        <a:pt x="74" y="138"/>
                        <a:pt x="74" y="138"/>
                        <a:pt x="74" y="138"/>
                      </a:cubicBezTo>
                      <a:cubicBezTo>
                        <a:pt x="75" y="138"/>
                        <a:pt x="76" y="138"/>
                        <a:pt x="77" y="138"/>
                      </a:cubicBezTo>
                      <a:cubicBezTo>
                        <a:pt x="77" y="138"/>
                        <a:pt x="77" y="138"/>
                        <a:pt x="77" y="138"/>
                      </a:cubicBezTo>
                      <a:cubicBezTo>
                        <a:pt x="77" y="138"/>
                        <a:pt x="77" y="137"/>
                        <a:pt x="77" y="137"/>
                      </a:cubicBezTo>
                      <a:cubicBezTo>
                        <a:pt x="78" y="137"/>
                        <a:pt x="78" y="137"/>
                        <a:pt x="78" y="137"/>
                      </a:cubicBezTo>
                      <a:cubicBezTo>
                        <a:pt x="78" y="136"/>
                        <a:pt x="78" y="136"/>
                        <a:pt x="78" y="135"/>
                      </a:cubicBezTo>
                      <a:cubicBezTo>
                        <a:pt x="78" y="135"/>
                        <a:pt x="78" y="135"/>
                        <a:pt x="78" y="135"/>
                      </a:cubicBezTo>
                      <a:cubicBezTo>
                        <a:pt x="79" y="132"/>
                        <a:pt x="79" y="127"/>
                        <a:pt x="79" y="124"/>
                      </a:cubicBezTo>
                      <a:cubicBezTo>
                        <a:pt x="79" y="124"/>
                        <a:pt x="79" y="124"/>
                        <a:pt x="79" y="124"/>
                      </a:cubicBezTo>
                      <a:cubicBezTo>
                        <a:pt x="79" y="124"/>
                        <a:pt x="79" y="123"/>
                        <a:pt x="79" y="123"/>
                      </a:cubicBezTo>
                      <a:cubicBezTo>
                        <a:pt x="79" y="119"/>
                        <a:pt x="85" y="113"/>
                        <a:pt x="89" y="110"/>
                      </a:cubicBezTo>
                      <a:cubicBezTo>
                        <a:pt x="92" y="108"/>
                        <a:pt x="95" y="108"/>
                        <a:pt x="98" y="108"/>
                      </a:cubicBezTo>
                      <a:cubicBezTo>
                        <a:pt x="100" y="108"/>
                        <a:pt x="102" y="108"/>
                        <a:pt x="103" y="108"/>
                      </a:cubicBezTo>
                      <a:cubicBezTo>
                        <a:pt x="105" y="106"/>
                        <a:pt x="109" y="106"/>
                        <a:pt x="113" y="106"/>
                      </a:cubicBezTo>
                      <a:cubicBezTo>
                        <a:pt x="117" y="106"/>
                        <a:pt x="117" y="106"/>
                        <a:pt x="117" y="106"/>
                      </a:cubicBezTo>
                      <a:cubicBezTo>
                        <a:pt x="120" y="106"/>
                        <a:pt x="123" y="108"/>
                        <a:pt x="125" y="109"/>
                      </a:cubicBezTo>
                      <a:cubicBezTo>
                        <a:pt x="126" y="110"/>
                        <a:pt x="127" y="111"/>
                        <a:pt x="127" y="111"/>
                      </a:cubicBezTo>
                      <a:cubicBezTo>
                        <a:pt x="128" y="111"/>
                        <a:pt x="128" y="111"/>
                        <a:pt x="128" y="111"/>
                      </a:cubicBezTo>
                      <a:cubicBezTo>
                        <a:pt x="128" y="111"/>
                        <a:pt x="128" y="111"/>
                        <a:pt x="128" y="111"/>
                      </a:cubicBezTo>
                      <a:cubicBezTo>
                        <a:pt x="129" y="110"/>
                        <a:pt x="130" y="109"/>
                        <a:pt x="130" y="108"/>
                      </a:cubicBezTo>
                      <a:cubicBezTo>
                        <a:pt x="130" y="108"/>
                        <a:pt x="130" y="108"/>
                        <a:pt x="130" y="108"/>
                      </a:cubicBezTo>
                      <a:cubicBezTo>
                        <a:pt x="130" y="108"/>
                        <a:pt x="131" y="107"/>
                        <a:pt x="131" y="107"/>
                      </a:cubicBezTo>
                      <a:cubicBezTo>
                        <a:pt x="131" y="107"/>
                        <a:pt x="131" y="107"/>
                        <a:pt x="131" y="106"/>
                      </a:cubicBezTo>
                      <a:cubicBezTo>
                        <a:pt x="131" y="106"/>
                        <a:pt x="131" y="105"/>
                        <a:pt x="131" y="105"/>
                      </a:cubicBezTo>
                      <a:cubicBezTo>
                        <a:pt x="130" y="103"/>
                        <a:pt x="131" y="101"/>
                        <a:pt x="132" y="98"/>
                      </a:cubicBezTo>
                      <a:cubicBezTo>
                        <a:pt x="132" y="96"/>
                        <a:pt x="133" y="93"/>
                        <a:pt x="132" y="91"/>
                      </a:cubicBezTo>
                      <a:cubicBezTo>
                        <a:pt x="132" y="89"/>
                        <a:pt x="130" y="88"/>
                        <a:pt x="129" y="86"/>
                      </a:cubicBezTo>
                      <a:cubicBezTo>
                        <a:pt x="127" y="85"/>
                        <a:pt x="125" y="83"/>
                        <a:pt x="125" y="79"/>
                      </a:cubicBezTo>
                      <a:cubicBezTo>
                        <a:pt x="125" y="76"/>
                        <a:pt x="125" y="75"/>
                        <a:pt x="121" y="75"/>
                      </a:cubicBezTo>
                      <a:cubicBezTo>
                        <a:pt x="120" y="75"/>
                        <a:pt x="119" y="75"/>
                        <a:pt x="118" y="75"/>
                      </a:cubicBezTo>
                      <a:cubicBezTo>
                        <a:pt x="118" y="75"/>
                        <a:pt x="117" y="75"/>
                        <a:pt x="116" y="75"/>
                      </a:cubicBezTo>
                      <a:cubicBezTo>
                        <a:pt x="106" y="75"/>
                        <a:pt x="104" y="71"/>
                        <a:pt x="104" y="68"/>
                      </a:cubicBezTo>
                      <a:cubicBezTo>
                        <a:pt x="104" y="66"/>
                        <a:pt x="103" y="65"/>
                        <a:pt x="102" y="64"/>
                      </a:cubicBezTo>
                      <a:cubicBezTo>
                        <a:pt x="101" y="62"/>
                        <a:pt x="100" y="58"/>
                        <a:pt x="103" y="57"/>
                      </a:cubicBezTo>
                      <a:cubicBezTo>
                        <a:pt x="103" y="56"/>
                        <a:pt x="103" y="56"/>
                        <a:pt x="103" y="56"/>
                      </a:cubicBezTo>
                      <a:cubicBezTo>
                        <a:pt x="102" y="54"/>
                        <a:pt x="100" y="52"/>
                        <a:pt x="101" y="49"/>
                      </a:cubicBezTo>
                      <a:cubicBezTo>
                        <a:pt x="101" y="47"/>
                        <a:pt x="100" y="46"/>
                        <a:pt x="98" y="44"/>
                      </a:cubicBezTo>
                      <a:cubicBezTo>
                        <a:pt x="97" y="43"/>
                        <a:pt x="97" y="43"/>
                        <a:pt x="97" y="43"/>
                      </a:cubicBezTo>
                      <a:cubicBezTo>
                        <a:pt x="97" y="43"/>
                        <a:pt x="96" y="43"/>
                        <a:pt x="94" y="43"/>
                      </a:cubicBezTo>
                      <a:cubicBezTo>
                        <a:pt x="94" y="43"/>
                        <a:pt x="93" y="43"/>
                        <a:pt x="93" y="43"/>
                      </a:cubicBezTo>
                      <a:cubicBezTo>
                        <a:pt x="92" y="43"/>
                        <a:pt x="91" y="43"/>
                        <a:pt x="91" y="43"/>
                      </a:cubicBezTo>
                      <a:cubicBezTo>
                        <a:pt x="90" y="43"/>
                        <a:pt x="89" y="43"/>
                        <a:pt x="87" y="43"/>
                      </a:cubicBezTo>
                      <a:cubicBezTo>
                        <a:pt x="87" y="43"/>
                        <a:pt x="87" y="43"/>
                        <a:pt x="87" y="43"/>
                      </a:cubicBezTo>
                      <a:cubicBezTo>
                        <a:pt x="87" y="43"/>
                        <a:pt x="87" y="43"/>
                        <a:pt x="87" y="43"/>
                      </a:cubicBezTo>
                      <a:cubicBezTo>
                        <a:pt x="86" y="43"/>
                        <a:pt x="86" y="42"/>
                        <a:pt x="85" y="42"/>
                      </a:cubicBezTo>
                      <a:cubicBezTo>
                        <a:pt x="85" y="42"/>
                        <a:pt x="85" y="42"/>
                        <a:pt x="85" y="42"/>
                      </a:cubicBezTo>
                      <a:cubicBezTo>
                        <a:pt x="85" y="42"/>
                        <a:pt x="85" y="41"/>
                        <a:pt x="85" y="41"/>
                      </a:cubicBezTo>
                      <a:cubicBezTo>
                        <a:pt x="85" y="41"/>
                        <a:pt x="85" y="41"/>
                        <a:pt x="84" y="41"/>
                      </a:cubicBezTo>
                      <a:cubicBezTo>
                        <a:pt x="84" y="41"/>
                        <a:pt x="84" y="40"/>
                        <a:pt x="84" y="40"/>
                      </a:cubicBezTo>
                      <a:cubicBezTo>
                        <a:pt x="84" y="40"/>
                        <a:pt x="84" y="39"/>
                        <a:pt x="84" y="39"/>
                      </a:cubicBezTo>
                      <a:cubicBezTo>
                        <a:pt x="84" y="38"/>
                        <a:pt x="81" y="37"/>
                        <a:pt x="77" y="37"/>
                      </a:cubicBezTo>
                      <a:cubicBezTo>
                        <a:pt x="74" y="37"/>
                        <a:pt x="73" y="34"/>
                        <a:pt x="73" y="33"/>
                      </a:cubicBezTo>
                      <a:cubicBezTo>
                        <a:pt x="73"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0" y="33"/>
                        <a:pt x="69" y="33"/>
                      </a:cubicBezTo>
                      <a:cubicBezTo>
                        <a:pt x="69" y="32"/>
                        <a:pt x="68" y="32"/>
                        <a:pt x="68" y="32"/>
                      </a:cubicBezTo>
                      <a:cubicBezTo>
                        <a:pt x="67" y="31"/>
                        <a:pt x="67" y="31"/>
                        <a:pt x="66" y="31"/>
                      </a:cubicBezTo>
                      <a:cubicBezTo>
                        <a:pt x="65" y="31"/>
                        <a:pt x="65" y="31"/>
                        <a:pt x="64" y="31"/>
                      </a:cubicBezTo>
                      <a:cubicBezTo>
                        <a:pt x="58" y="32"/>
                        <a:pt x="55" y="29"/>
                        <a:pt x="49" y="23"/>
                      </a:cubicBezTo>
                      <a:cubicBezTo>
                        <a:pt x="44" y="16"/>
                        <a:pt x="44" y="4"/>
                        <a:pt x="45" y="0"/>
                      </a:cubicBezTo>
                      <a:cubicBezTo>
                        <a:pt x="44" y="0"/>
                        <a:pt x="43" y="0"/>
                        <a:pt x="41" y="0"/>
                      </a:cubicBezTo>
                      <a:cubicBezTo>
                        <a:pt x="40" y="0"/>
                        <a:pt x="38" y="1"/>
                        <a:pt x="36" y="1"/>
                      </a:cubicBezTo>
                      <a:cubicBezTo>
                        <a:pt x="34" y="1"/>
                        <a:pt x="30" y="3"/>
                        <a:pt x="27" y="5"/>
                      </a:cubicBezTo>
                      <a:cubicBezTo>
                        <a:pt x="26" y="5"/>
                        <a:pt x="25" y="6"/>
                        <a:pt x="24" y="6"/>
                      </a:cubicBezTo>
                      <a:cubicBezTo>
                        <a:pt x="22" y="8"/>
                        <a:pt x="20" y="8"/>
                        <a:pt x="19" y="9"/>
                      </a:cubicBezTo>
                      <a:cubicBezTo>
                        <a:pt x="17" y="9"/>
                        <a:pt x="16" y="10"/>
                        <a:pt x="15" y="11"/>
                      </a:cubicBezTo>
                      <a:cubicBezTo>
                        <a:pt x="14" y="11"/>
                        <a:pt x="14" y="12"/>
                        <a:pt x="14" y="12"/>
                      </a:cubicBezTo>
                      <a:cubicBezTo>
                        <a:pt x="13" y="12"/>
                        <a:pt x="13" y="12"/>
                        <a:pt x="13" y="12"/>
                      </a:cubicBezTo>
                      <a:cubicBezTo>
                        <a:pt x="13" y="13"/>
                        <a:pt x="13" y="13"/>
                        <a:pt x="12" y="13"/>
                      </a:cubicBezTo>
                      <a:cubicBezTo>
                        <a:pt x="12" y="13"/>
                        <a:pt x="12" y="13"/>
                        <a:pt x="12" y="13"/>
                      </a:cubicBezTo>
                      <a:cubicBezTo>
                        <a:pt x="12" y="13"/>
                        <a:pt x="11" y="13"/>
                        <a:pt x="11" y="14"/>
                      </a:cubicBezTo>
                      <a:cubicBezTo>
                        <a:pt x="11" y="14"/>
                        <a:pt x="11" y="14"/>
                        <a:pt x="11" y="14"/>
                      </a:cubicBezTo>
                      <a:cubicBezTo>
                        <a:pt x="10" y="14"/>
                        <a:pt x="10" y="14"/>
                        <a:pt x="9" y="14"/>
                      </a:cubicBezTo>
                      <a:cubicBezTo>
                        <a:pt x="9" y="14"/>
                        <a:pt x="9" y="14"/>
                        <a:pt x="9" y="14"/>
                      </a:cubicBezTo>
                      <a:cubicBezTo>
                        <a:pt x="9" y="14"/>
                        <a:pt x="8" y="14"/>
                        <a:pt x="8" y="14"/>
                      </a:cubicBezTo>
                      <a:cubicBezTo>
                        <a:pt x="8" y="14"/>
                        <a:pt x="8" y="14"/>
                        <a:pt x="7" y="14"/>
                      </a:cubicBezTo>
                      <a:cubicBezTo>
                        <a:pt x="7" y="14"/>
                        <a:pt x="7" y="14"/>
                        <a:pt x="6" y="14"/>
                      </a:cubicBezTo>
                      <a:cubicBezTo>
                        <a:pt x="6" y="14"/>
                        <a:pt x="6" y="14"/>
                        <a:pt x="6" y="14"/>
                      </a:cubicBezTo>
                      <a:cubicBezTo>
                        <a:pt x="5" y="14"/>
                        <a:pt x="5" y="14"/>
                        <a:pt x="5" y="14"/>
                      </a:cubicBezTo>
                      <a:cubicBezTo>
                        <a:pt x="5" y="14"/>
                        <a:pt x="4" y="14"/>
                        <a:pt x="4" y="14"/>
                      </a:cubicBezTo>
                      <a:cubicBezTo>
                        <a:pt x="4" y="14"/>
                        <a:pt x="4" y="14"/>
                        <a:pt x="3" y="14"/>
                      </a:cubicBezTo>
                      <a:cubicBezTo>
                        <a:pt x="4" y="14"/>
                        <a:pt x="4" y="14"/>
                        <a:pt x="4" y="14"/>
                      </a:cubicBezTo>
                      <a:cubicBezTo>
                        <a:pt x="4" y="16"/>
                        <a:pt x="5" y="18"/>
                        <a:pt x="6" y="19"/>
                      </a:cubicBezTo>
                      <a:cubicBezTo>
                        <a:pt x="8" y="22"/>
                        <a:pt x="9" y="25"/>
                        <a:pt x="10" y="26"/>
                      </a:cubicBezTo>
                      <a:cubicBezTo>
                        <a:pt x="11" y="31"/>
                        <a:pt x="8" y="33"/>
                        <a:pt x="7" y="34"/>
                      </a:cubicBezTo>
                      <a:cubicBezTo>
                        <a:pt x="7" y="34"/>
                        <a:pt x="7" y="34"/>
                        <a:pt x="6" y="34"/>
                      </a:cubicBezTo>
                      <a:cubicBezTo>
                        <a:pt x="6" y="35"/>
                        <a:pt x="6" y="40"/>
                        <a:pt x="7" y="47"/>
                      </a:cubicBezTo>
                      <a:cubicBezTo>
                        <a:pt x="8" y="49"/>
                        <a:pt x="8" y="49"/>
                        <a:pt x="8" y="49"/>
                      </a:cubicBezTo>
                      <a:cubicBezTo>
                        <a:pt x="8" y="49"/>
                        <a:pt x="8" y="49"/>
                        <a:pt x="8" y="49"/>
                      </a:cubicBezTo>
                      <a:cubicBezTo>
                        <a:pt x="8" y="49"/>
                        <a:pt x="8" y="49"/>
                        <a:pt x="8" y="49"/>
                      </a:cubicBezTo>
                      <a:cubicBezTo>
                        <a:pt x="8" y="50"/>
                        <a:pt x="7" y="52"/>
                        <a:pt x="6" y="54"/>
                      </a:cubicBezTo>
                      <a:cubicBezTo>
                        <a:pt x="5" y="55"/>
                        <a:pt x="5" y="56"/>
                        <a:pt x="5" y="57"/>
                      </a:cubicBezTo>
                      <a:cubicBezTo>
                        <a:pt x="7" y="59"/>
                        <a:pt x="5" y="62"/>
                        <a:pt x="4" y="64"/>
                      </a:cubicBezTo>
                      <a:cubicBezTo>
                        <a:pt x="3" y="66"/>
                        <a:pt x="2" y="67"/>
                        <a:pt x="2" y="68"/>
                      </a:cubicBezTo>
                      <a:cubicBezTo>
                        <a:pt x="2" y="68"/>
                        <a:pt x="3" y="69"/>
                        <a:pt x="4" y="69"/>
                      </a:cubicBezTo>
                      <a:cubicBezTo>
                        <a:pt x="5" y="70"/>
                        <a:pt x="7" y="71"/>
                        <a:pt x="7" y="73"/>
                      </a:cubicBezTo>
                      <a:cubicBezTo>
                        <a:pt x="7" y="76"/>
                        <a:pt x="3" y="82"/>
                        <a:pt x="0" y="84"/>
                      </a:cubicBezTo>
                      <a:cubicBezTo>
                        <a:pt x="0" y="84"/>
                        <a:pt x="0" y="84"/>
                        <a:pt x="0" y="84"/>
                      </a:cubicBezTo>
                      <a:cubicBezTo>
                        <a:pt x="0" y="84"/>
                        <a:pt x="0" y="85"/>
                        <a:pt x="0" y="85"/>
                      </a:cubicBezTo>
                      <a:cubicBezTo>
                        <a:pt x="0" y="85"/>
                        <a:pt x="0" y="85"/>
                        <a:pt x="0" y="85"/>
                      </a:cubicBezTo>
                      <a:cubicBezTo>
                        <a:pt x="0" y="85"/>
                        <a:pt x="0" y="85"/>
                        <a:pt x="0" y="86"/>
                      </a:cubicBezTo>
                      <a:cubicBezTo>
                        <a:pt x="0" y="86"/>
                        <a:pt x="0" y="86"/>
                        <a:pt x="0" y="86"/>
                      </a:cubicBezTo>
                      <a:cubicBezTo>
                        <a:pt x="0" y="86"/>
                        <a:pt x="0" y="87"/>
                        <a:pt x="0" y="87"/>
                      </a:cubicBezTo>
                      <a:cubicBezTo>
                        <a:pt x="1" y="88"/>
                        <a:pt x="2" y="89"/>
                        <a:pt x="4" y="91"/>
                      </a:cubicBezTo>
                      <a:cubicBezTo>
                        <a:pt x="7" y="93"/>
                        <a:pt x="6" y="96"/>
                        <a:pt x="6" y="98"/>
                      </a:cubicBezTo>
                      <a:cubicBezTo>
                        <a:pt x="6" y="100"/>
                        <a:pt x="6" y="102"/>
                        <a:pt x="7" y="103"/>
                      </a:cubicBezTo>
                      <a:cubicBezTo>
                        <a:pt x="8" y="104"/>
                        <a:pt x="9" y="105"/>
                        <a:pt x="10" y="106"/>
                      </a:cubicBezTo>
                      <a:cubicBezTo>
                        <a:pt x="11" y="107"/>
                        <a:pt x="12" y="108"/>
                        <a:pt x="12" y="109"/>
                      </a:cubicBezTo>
                      <a:cubicBezTo>
                        <a:pt x="13" y="111"/>
                        <a:pt x="11" y="112"/>
                        <a:pt x="11" y="112"/>
                      </a:cubicBezTo>
                      <a:cubicBezTo>
                        <a:pt x="11" y="112"/>
                        <a:pt x="11" y="113"/>
                        <a:pt x="11" y="114"/>
                      </a:cubicBezTo>
                      <a:cubicBezTo>
                        <a:pt x="11" y="116"/>
                        <a:pt x="11" y="119"/>
                        <a:pt x="9" y="120"/>
                      </a:cubicBezTo>
                      <a:cubicBezTo>
                        <a:pt x="8" y="120"/>
                        <a:pt x="8" y="121"/>
                        <a:pt x="9" y="121"/>
                      </a:cubicBezTo>
                      <a:cubicBezTo>
                        <a:pt x="9" y="123"/>
                        <a:pt x="11" y="125"/>
                        <a:pt x="12" y="126"/>
                      </a:cubicBezTo>
                      <a:cubicBezTo>
                        <a:pt x="15" y="127"/>
                        <a:pt x="15" y="130"/>
                        <a:pt x="15" y="132"/>
                      </a:cubicBezTo>
                      <a:cubicBezTo>
                        <a:pt x="16" y="134"/>
                        <a:pt x="16" y="136"/>
                        <a:pt x="17" y="137"/>
                      </a:cubicBezTo>
                      <a:cubicBezTo>
                        <a:pt x="19" y="139"/>
                        <a:pt x="19" y="143"/>
                        <a:pt x="20" y="147"/>
                      </a:cubicBezTo>
                      <a:cubicBezTo>
                        <a:pt x="20" y="147"/>
                        <a:pt x="20" y="147"/>
                        <a:pt x="20" y="148"/>
                      </a:cubicBezTo>
                      <a:cubicBezTo>
                        <a:pt x="20" y="148"/>
                        <a:pt x="20" y="148"/>
                        <a:pt x="20" y="148"/>
                      </a:cubicBezTo>
                      <a:cubicBezTo>
                        <a:pt x="20" y="148"/>
                        <a:pt x="20" y="149"/>
                        <a:pt x="20" y="149"/>
                      </a:cubicBezTo>
                      <a:cubicBezTo>
                        <a:pt x="21" y="149"/>
                        <a:pt x="22" y="148"/>
                        <a:pt x="24" y="147"/>
                      </a:cubicBezTo>
                      <a:cubicBezTo>
                        <a:pt x="24" y="147"/>
                        <a:pt x="24" y="147"/>
                        <a:pt x="24" y="147"/>
                      </a:cubicBezTo>
                      <a:cubicBezTo>
                        <a:pt x="25" y="146"/>
                        <a:pt x="25" y="146"/>
                        <a:pt x="26" y="145"/>
                      </a:cubicBezTo>
                      <a:cubicBezTo>
                        <a:pt x="26" y="145"/>
                        <a:pt x="26" y="145"/>
                        <a:pt x="26" y="145"/>
                      </a:cubicBezTo>
                      <a:cubicBezTo>
                        <a:pt x="27" y="145"/>
                        <a:pt x="28" y="144"/>
                        <a:pt x="28" y="144"/>
                      </a:cubicBezTo>
                      <a:cubicBezTo>
                        <a:pt x="28" y="144"/>
                        <a:pt x="28" y="144"/>
                        <a:pt x="28" y="144"/>
                      </a:cubicBezTo>
                      <a:cubicBezTo>
                        <a:pt x="30" y="142"/>
                        <a:pt x="31" y="141"/>
                        <a:pt x="32" y="140"/>
                      </a:cubicBezTo>
                      <a:cubicBezTo>
                        <a:pt x="34" y="138"/>
                        <a:pt x="35" y="137"/>
                        <a:pt x="36" y="137"/>
                      </a:cubicBezTo>
                      <a:cubicBezTo>
                        <a:pt x="37" y="137"/>
                        <a:pt x="37" y="137"/>
                        <a:pt x="38" y="137"/>
                      </a:cubicBezTo>
                      <a:cubicBezTo>
                        <a:pt x="39" y="137"/>
                        <a:pt x="40" y="137"/>
                        <a:pt x="41" y="138"/>
                      </a:cubicBezTo>
                      <a:cubicBezTo>
                        <a:pt x="42" y="139"/>
                        <a:pt x="42" y="139"/>
                        <a:pt x="44" y="139"/>
                      </a:cubicBezTo>
                      <a:cubicBezTo>
                        <a:pt x="46" y="139"/>
                        <a:pt x="46" y="139"/>
                        <a:pt x="46" y="139"/>
                      </a:cubicBezTo>
                      <a:cubicBezTo>
                        <a:pt x="50" y="140"/>
                        <a:pt x="55" y="141"/>
                        <a:pt x="58" y="145"/>
                      </a:cubicBezTo>
                      <a:cubicBezTo>
                        <a:pt x="59" y="144"/>
                        <a:pt x="59" y="143"/>
                        <a:pt x="60" y="142"/>
                      </a:cubicBezTo>
                      <a:cubicBezTo>
                        <a:pt x="60" y="141"/>
                        <a:pt x="61" y="139"/>
                        <a:pt x="62" y="139"/>
                      </a:cubicBezTo>
                      <a:cubicBezTo>
                        <a:pt x="62" y="138"/>
                        <a:pt x="64" y="137"/>
                        <a:pt x="66" y="137"/>
                      </a:cubicBezTo>
                      <a:cubicBezTo>
                        <a:pt x="68" y="137"/>
                        <a:pt x="69" y="137"/>
                        <a:pt x="7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970"/>
                <p:cNvSpPr>
                  <a:spLocks/>
                </p:cNvSpPr>
                <p:nvPr/>
              </p:nvSpPr>
              <p:spPr bwMode="auto">
                <a:xfrm>
                  <a:off x="2182" y="20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1971"/>
                <p:cNvSpPr>
                  <a:spLocks/>
                </p:cNvSpPr>
                <p:nvPr/>
              </p:nvSpPr>
              <p:spPr bwMode="auto">
                <a:xfrm>
                  <a:off x="2138" y="2005"/>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1972"/>
                <p:cNvSpPr>
                  <a:spLocks/>
                </p:cNvSpPr>
                <p:nvPr/>
              </p:nvSpPr>
              <p:spPr bwMode="auto">
                <a:xfrm>
                  <a:off x="2140" y="2006"/>
                  <a:ext cx="6"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3" y="0"/>
                        <a:pt x="2" y="0"/>
                        <a:pt x="0" y="0"/>
                      </a:cubicBezTo>
                      <a:cubicBezTo>
                        <a:pt x="2" y="0"/>
                        <a:pt x="3" y="0"/>
                        <a:pt x="4" y="0"/>
                      </a:cubicBezTo>
                      <a:cubicBezTo>
                        <a:pt x="4" y="0"/>
                        <a:pt x="5"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973"/>
                <p:cNvSpPr>
                  <a:spLocks/>
                </p:cNvSpPr>
                <p:nvPr/>
              </p:nvSpPr>
              <p:spPr bwMode="auto">
                <a:xfrm>
                  <a:off x="2060"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1974"/>
                <p:cNvSpPr>
                  <a:spLocks/>
                </p:cNvSpPr>
                <p:nvPr/>
              </p:nvSpPr>
              <p:spPr bwMode="auto">
                <a:xfrm>
                  <a:off x="2063"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1975"/>
                <p:cNvSpPr>
                  <a:spLocks/>
                </p:cNvSpPr>
                <p:nvPr/>
              </p:nvSpPr>
              <p:spPr bwMode="auto">
                <a:xfrm>
                  <a:off x="2103" y="1987"/>
                  <a:ext cx="15" cy="9"/>
                </a:xfrm>
                <a:custGeom>
                  <a:avLst/>
                  <a:gdLst>
                    <a:gd name="T0" fmla="*/ 15 w 15"/>
                    <a:gd name="T1" fmla="*/ 8 h 9"/>
                    <a:gd name="T2" fmla="*/ 0 w 15"/>
                    <a:gd name="T3" fmla="*/ 0 h 9"/>
                    <a:gd name="T4" fmla="*/ 15 w 15"/>
                    <a:gd name="T5" fmla="*/ 8 h 9"/>
                  </a:gdLst>
                  <a:ahLst/>
                  <a:cxnLst>
                    <a:cxn ang="0">
                      <a:pos x="T0" y="T1"/>
                    </a:cxn>
                    <a:cxn ang="0">
                      <a:pos x="T2" y="T3"/>
                    </a:cxn>
                    <a:cxn ang="0">
                      <a:pos x="T4" y="T5"/>
                    </a:cxn>
                  </a:cxnLst>
                  <a:rect l="0" t="0" r="r" b="b"/>
                  <a:pathLst>
                    <a:path w="15" h="9">
                      <a:moveTo>
                        <a:pt x="15" y="8"/>
                      </a:moveTo>
                      <a:cubicBezTo>
                        <a:pt x="9" y="9"/>
                        <a:pt x="6" y="6"/>
                        <a:pt x="0" y="0"/>
                      </a:cubicBezTo>
                      <a:cubicBezTo>
                        <a:pt x="6" y="6"/>
                        <a:pt x="9" y="9"/>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1976"/>
                <p:cNvSpPr>
                  <a:spLocks/>
                </p:cNvSpPr>
                <p:nvPr/>
              </p:nvSpPr>
              <p:spPr bwMode="auto">
                <a:xfrm>
                  <a:off x="2123" y="1997"/>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1977"/>
                <p:cNvSpPr>
                  <a:spLocks/>
                </p:cNvSpPr>
                <p:nvPr/>
              </p:nvSpPr>
              <p:spPr bwMode="auto">
                <a:xfrm>
                  <a:off x="2181" y="206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1978"/>
                <p:cNvSpPr>
                  <a:spLocks/>
                </p:cNvSpPr>
                <p:nvPr/>
              </p:nvSpPr>
              <p:spPr bwMode="auto">
                <a:xfrm>
                  <a:off x="2138" y="200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1979"/>
                <p:cNvSpPr>
                  <a:spLocks/>
                </p:cNvSpPr>
                <p:nvPr/>
              </p:nvSpPr>
              <p:spPr bwMode="auto">
                <a:xfrm>
                  <a:off x="2179" y="2068"/>
                  <a:ext cx="2" cy="3"/>
                </a:xfrm>
                <a:custGeom>
                  <a:avLst/>
                  <a:gdLst>
                    <a:gd name="T0" fmla="*/ 0 w 2"/>
                    <a:gd name="T1" fmla="*/ 3 h 3"/>
                    <a:gd name="T2" fmla="*/ 0 w 2"/>
                    <a:gd name="T3" fmla="*/ 3 h 3"/>
                    <a:gd name="T4" fmla="*/ 0 w 2"/>
                    <a:gd name="T5" fmla="*/ 3 h 3"/>
                    <a:gd name="T6" fmla="*/ 1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0" y="3"/>
                        <a:pt x="0" y="3"/>
                        <a:pt x="0" y="3"/>
                      </a:cubicBezTo>
                      <a:cubicBezTo>
                        <a:pt x="0" y="3"/>
                        <a:pt x="0" y="3"/>
                        <a:pt x="0" y="3"/>
                      </a:cubicBezTo>
                      <a:cubicBezTo>
                        <a:pt x="1" y="2"/>
                        <a:pt x="1" y="2"/>
                        <a:pt x="1" y="2"/>
                      </a:cubicBezTo>
                      <a:cubicBezTo>
                        <a:pt x="2" y="1"/>
                        <a:pt x="2" y="1"/>
                        <a:pt x="2"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980"/>
                <p:cNvSpPr>
                  <a:spLocks/>
                </p:cNvSpPr>
                <p:nvPr/>
              </p:nvSpPr>
              <p:spPr bwMode="auto">
                <a:xfrm>
                  <a:off x="2062"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981"/>
                <p:cNvSpPr>
                  <a:spLocks/>
                </p:cNvSpPr>
                <p:nvPr/>
              </p:nvSpPr>
              <p:spPr bwMode="auto">
                <a:xfrm>
                  <a:off x="2068" y="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1982"/>
                <p:cNvSpPr>
                  <a:spLocks/>
                </p:cNvSpPr>
                <p:nvPr/>
              </p:nvSpPr>
              <p:spPr bwMode="auto">
                <a:xfrm>
                  <a:off x="2125" y="19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983"/>
                <p:cNvSpPr>
                  <a:spLocks/>
                </p:cNvSpPr>
                <p:nvPr/>
              </p:nvSpPr>
              <p:spPr bwMode="auto">
                <a:xfrm>
                  <a:off x="2118" y="199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1984"/>
                <p:cNvSpPr>
                  <a:spLocks/>
                </p:cNvSpPr>
                <p:nvPr/>
              </p:nvSpPr>
              <p:spPr bwMode="auto">
                <a:xfrm>
                  <a:off x="2137" y="200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1985"/>
                <p:cNvSpPr>
                  <a:spLocks/>
                </p:cNvSpPr>
                <p:nvPr/>
              </p:nvSpPr>
              <p:spPr bwMode="auto">
                <a:xfrm>
                  <a:off x="2069" y="197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1986"/>
                <p:cNvSpPr>
                  <a:spLocks/>
                </p:cNvSpPr>
                <p:nvPr/>
              </p:nvSpPr>
              <p:spPr bwMode="auto">
                <a:xfrm>
                  <a:off x="2067"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1987"/>
                <p:cNvSpPr>
                  <a:spLocks/>
                </p:cNvSpPr>
                <p:nvPr/>
              </p:nvSpPr>
              <p:spPr bwMode="auto">
                <a:xfrm>
                  <a:off x="2065"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1988"/>
                <p:cNvSpPr>
                  <a:spLocks/>
                </p:cNvSpPr>
                <p:nvPr/>
              </p:nvSpPr>
              <p:spPr bwMode="auto">
                <a:xfrm>
                  <a:off x="2081" y="2103"/>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1989"/>
                <p:cNvSpPr>
                  <a:spLocks/>
                </p:cNvSpPr>
                <p:nvPr/>
              </p:nvSpPr>
              <p:spPr bwMode="auto">
                <a:xfrm>
                  <a:off x="2116" y="2096"/>
                  <a:ext cx="8" cy="2"/>
                </a:xfrm>
                <a:custGeom>
                  <a:avLst/>
                  <a:gdLst>
                    <a:gd name="T0" fmla="*/ 4 w 9"/>
                    <a:gd name="T1" fmla="*/ 0 h 2"/>
                    <a:gd name="T2" fmla="*/ 0 w 9"/>
                    <a:gd name="T3" fmla="*/ 2 h 2"/>
                    <a:gd name="T4" fmla="*/ 4 w 9"/>
                    <a:gd name="T5" fmla="*/ 0 h 2"/>
                    <a:gd name="T6" fmla="*/ 9 w 9"/>
                    <a:gd name="T7" fmla="*/ 0 h 2"/>
                    <a:gd name="T8" fmla="*/ 9 w 9"/>
                    <a:gd name="T9" fmla="*/ 0 h 2"/>
                    <a:gd name="T10" fmla="*/ 4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4" y="0"/>
                      </a:moveTo>
                      <a:cubicBezTo>
                        <a:pt x="2" y="0"/>
                        <a:pt x="0" y="1"/>
                        <a:pt x="0" y="2"/>
                      </a:cubicBezTo>
                      <a:cubicBezTo>
                        <a:pt x="0" y="1"/>
                        <a:pt x="2" y="0"/>
                        <a:pt x="4" y="0"/>
                      </a:cubicBezTo>
                      <a:cubicBezTo>
                        <a:pt x="6" y="0"/>
                        <a:pt x="7" y="0"/>
                        <a:pt x="9" y="0"/>
                      </a:cubicBezTo>
                      <a:cubicBezTo>
                        <a:pt x="9" y="0"/>
                        <a:pt x="9" y="0"/>
                        <a:pt x="9" y="0"/>
                      </a:cubicBezTo>
                      <a:cubicBezTo>
                        <a:pt x="7" y="0"/>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1990"/>
                <p:cNvSpPr>
                  <a:spLocks/>
                </p:cNvSpPr>
                <p:nvPr/>
              </p:nvSpPr>
              <p:spPr bwMode="auto">
                <a:xfrm>
                  <a:off x="2079" y="2104"/>
                  <a:ext cx="2" cy="2"/>
                </a:xfrm>
                <a:custGeom>
                  <a:avLst/>
                  <a:gdLst>
                    <a:gd name="T0" fmla="*/ 0 w 2"/>
                    <a:gd name="T1" fmla="*/ 2 h 2"/>
                    <a:gd name="T2" fmla="*/ 0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0" y="2"/>
                        <a:pt x="0" y="2"/>
                        <a:pt x="0" y="2"/>
                      </a:cubicBezTo>
                      <a:cubicBezTo>
                        <a:pt x="1"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1991"/>
                <p:cNvSpPr>
                  <a:spLocks/>
                </p:cNvSpPr>
                <p:nvPr/>
              </p:nvSpPr>
              <p:spPr bwMode="auto">
                <a:xfrm>
                  <a:off x="2124" y="2096"/>
                  <a:ext cx="3" cy="1"/>
                </a:xfrm>
                <a:custGeom>
                  <a:avLst/>
                  <a:gdLst>
                    <a:gd name="T0" fmla="*/ 2 w 3"/>
                    <a:gd name="T1" fmla="*/ 1 h 1"/>
                    <a:gd name="T2" fmla="*/ 0 w 3"/>
                    <a:gd name="T3" fmla="*/ 0 h 1"/>
                    <a:gd name="T4" fmla="*/ 2 w 3"/>
                    <a:gd name="T5" fmla="*/ 1 h 1"/>
                    <a:gd name="T6" fmla="*/ 3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0" y="1"/>
                        <a:pt x="0" y="0"/>
                      </a:cubicBezTo>
                      <a:cubicBezTo>
                        <a:pt x="2" y="1"/>
                        <a:pt x="2" y="1"/>
                        <a:pt x="2" y="1"/>
                      </a:cubicBezTo>
                      <a:cubicBezTo>
                        <a:pt x="2" y="1"/>
                        <a:pt x="2" y="1"/>
                        <a:pt x="3"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1992"/>
                <p:cNvSpPr>
                  <a:spLocks/>
                </p:cNvSpPr>
                <p:nvPr/>
              </p:nvSpPr>
              <p:spPr bwMode="auto">
                <a:xfrm>
                  <a:off x="2083" y="2096"/>
                  <a:ext cx="8" cy="7"/>
                </a:xfrm>
                <a:custGeom>
                  <a:avLst/>
                  <a:gdLst>
                    <a:gd name="T0" fmla="*/ 0 w 8"/>
                    <a:gd name="T1" fmla="*/ 7 h 7"/>
                    <a:gd name="T2" fmla="*/ 4 w 8"/>
                    <a:gd name="T3" fmla="*/ 3 h 7"/>
                    <a:gd name="T4" fmla="*/ 8 w 8"/>
                    <a:gd name="T5" fmla="*/ 0 h 7"/>
                    <a:gd name="T6" fmla="*/ 4 w 8"/>
                    <a:gd name="T7" fmla="*/ 3 h 7"/>
                    <a:gd name="T8" fmla="*/ 0 w 8"/>
                    <a:gd name="T9" fmla="*/ 7 h 7"/>
                  </a:gdLst>
                  <a:ahLst/>
                  <a:cxnLst>
                    <a:cxn ang="0">
                      <a:pos x="T0" y="T1"/>
                    </a:cxn>
                    <a:cxn ang="0">
                      <a:pos x="T2" y="T3"/>
                    </a:cxn>
                    <a:cxn ang="0">
                      <a:pos x="T4" y="T5"/>
                    </a:cxn>
                    <a:cxn ang="0">
                      <a:pos x="T6" y="T7"/>
                    </a:cxn>
                    <a:cxn ang="0">
                      <a:pos x="T8" y="T9"/>
                    </a:cxn>
                  </a:cxnLst>
                  <a:rect l="0" t="0" r="r" b="b"/>
                  <a:pathLst>
                    <a:path w="8" h="7">
                      <a:moveTo>
                        <a:pt x="0" y="7"/>
                      </a:moveTo>
                      <a:cubicBezTo>
                        <a:pt x="2" y="6"/>
                        <a:pt x="3" y="4"/>
                        <a:pt x="4" y="3"/>
                      </a:cubicBezTo>
                      <a:cubicBezTo>
                        <a:pt x="6" y="1"/>
                        <a:pt x="7" y="0"/>
                        <a:pt x="8" y="0"/>
                      </a:cubicBezTo>
                      <a:cubicBezTo>
                        <a:pt x="7" y="0"/>
                        <a:pt x="6" y="1"/>
                        <a:pt x="4" y="3"/>
                      </a:cubicBezTo>
                      <a:cubicBezTo>
                        <a:pt x="3" y="4"/>
                        <a:pt x="2"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1993"/>
                <p:cNvSpPr>
                  <a:spLocks/>
                </p:cNvSpPr>
                <p:nvPr/>
              </p:nvSpPr>
              <p:spPr bwMode="auto">
                <a:xfrm>
                  <a:off x="2076"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1994"/>
                <p:cNvSpPr>
                  <a:spLocks/>
                </p:cNvSpPr>
                <p:nvPr/>
              </p:nvSpPr>
              <p:spPr bwMode="auto">
                <a:xfrm>
                  <a:off x="2076" y="2106"/>
                  <a:ext cx="3" cy="1"/>
                </a:xfrm>
                <a:custGeom>
                  <a:avLst/>
                  <a:gdLst>
                    <a:gd name="T0" fmla="*/ 0 w 4"/>
                    <a:gd name="T1" fmla="*/ 2 h 2"/>
                    <a:gd name="T2" fmla="*/ 0 w 4"/>
                    <a:gd name="T3" fmla="*/ 2 h 2"/>
                    <a:gd name="T4" fmla="*/ 3 w 4"/>
                    <a:gd name="T5" fmla="*/ 0 h 2"/>
                    <a:gd name="T6" fmla="*/ 4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0" y="2"/>
                        <a:pt x="0" y="2"/>
                      </a:cubicBezTo>
                      <a:cubicBezTo>
                        <a:pt x="1" y="2"/>
                        <a:pt x="2" y="1"/>
                        <a:pt x="3" y="0"/>
                      </a:cubicBezTo>
                      <a:cubicBezTo>
                        <a:pt x="4" y="0"/>
                        <a:pt x="4" y="0"/>
                        <a:pt x="4"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1995"/>
                <p:cNvSpPr>
                  <a:spLocks/>
                </p:cNvSpPr>
                <p:nvPr/>
              </p:nvSpPr>
              <p:spPr bwMode="auto">
                <a:xfrm>
                  <a:off x="2056" y="2047"/>
                  <a:ext cx="4" cy="5"/>
                </a:xfrm>
                <a:custGeom>
                  <a:avLst/>
                  <a:gdLst>
                    <a:gd name="T0" fmla="*/ 0 w 4"/>
                    <a:gd name="T1" fmla="*/ 1 h 5"/>
                    <a:gd name="T2" fmla="*/ 0 w 4"/>
                    <a:gd name="T3" fmla="*/ 0 h 5"/>
                    <a:gd name="T4" fmla="*/ 0 w 4"/>
                    <a:gd name="T5" fmla="*/ 0 h 5"/>
                    <a:gd name="T6" fmla="*/ 0 w 4"/>
                    <a:gd name="T7" fmla="*/ 1 h 5"/>
                    <a:gd name="T8" fmla="*/ 4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0" y="1"/>
                        <a:pt x="0" y="0"/>
                        <a:pt x="0" y="0"/>
                      </a:cubicBezTo>
                      <a:cubicBezTo>
                        <a:pt x="0" y="0"/>
                        <a:pt x="0" y="0"/>
                        <a:pt x="0" y="0"/>
                      </a:cubicBezTo>
                      <a:cubicBezTo>
                        <a:pt x="0" y="0"/>
                        <a:pt x="0" y="1"/>
                        <a:pt x="0" y="1"/>
                      </a:cubicBezTo>
                      <a:cubicBezTo>
                        <a:pt x="1" y="2"/>
                        <a:pt x="2" y="3"/>
                        <a:pt x="4" y="5"/>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1996"/>
                <p:cNvSpPr>
                  <a:spLocks/>
                </p:cNvSpPr>
                <p:nvPr/>
              </p:nvSpPr>
              <p:spPr bwMode="auto">
                <a:xfrm>
                  <a:off x="2075" y="2107"/>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1997"/>
                <p:cNvSpPr>
                  <a:spLocks/>
                </p:cNvSpPr>
                <p:nvPr/>
              </p:nvSpPr>
              <p:spPr bwMode="auto">
                <a:xfrm>
                  <a:off x="2079" y="2106"/>
                  <a:ext cx="0"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1998"/>
                <p:cNvSpPr>
                  <a:spLocks/>
                </p:cNvSpPr>
                <p:nvPr/>
              </p:nvSpPr>
              <p:spPr bwMode="auto">
                <a:xfrm>
                  <a:off x="2132" y="20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1999"/>
                <p:cNvSpPr>
                  <a:spLocks/>
                </p:cNvSpPr>
                <p:nvPr/>
              </p:nvSpPr>
              <p:spPr bwMode="auto">
                <a:xfrm>
                  <a:off x="2130" y="209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000"/>
                <p:cNvSpPr>
                  <a:spLocks/>
                </p:cNvSpPr>
                <p:nvPr/>
              </p:nvSpPr>
              <p:spPr bwMode="auto">
                <a:xfrm>
                  <a:off x="2130" y="20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001"/>
                <p:cNvSpPr>
                  <a:spLocks/>
                </p:cNvSpPr>
                <p:nvPr/>
              </p:nvSpPr>
              <p:spPr bwMode="auto">
                <a:xfrm>
                  <a:off x="2131"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002"/>
                <p:cNvSpPr>
                  <a:spLocks/>
                </p:cNvSpPr>
                <p:nvPr/>
              </p:nvSpPr>
              <p:spPr bwMode="auto">
                <a:xfrm>
                  <a:off x="2124" y="2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2003"/>
                <p:cNvSpPr>
                  <a:spLocks/>
                </p:cNvSpPr>
                <p:nvPr/>
              </p:nvSpPr>
              <p:spPr bwMode="auto">
                <a:xfrm>
                  <a:off x="2179" y="20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2004"/>
                <p:cNvSpPr>
                  <a:spLocks/>
                </p:cNvSpPr>
                <p:nvPr/>
              </p:nvSpPr>
              <p:spPr bwMode="auto">
                <a:xfrm>
                  <a:off x="2179" y="207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2005"/>
                <p:cNvSpPr>
                  <a:spLocks/>
                </p:cNvSpPr>
                <p:nvPr/>
              </p:nvSpPr>
              <p:spPr bwMode="auto">
                <a:xfrm>
                  <a:off x="2124" y="2096"/>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0" y="0"/>
                        <a:pt x="0" y="0"/>
                        <a:pt x="0" y="0"/>
                      </a:cubicBezTo>
                      <a:cubicBezTo>
                        <a:pt x="0" y="0"/>
                        <a:pt x="0" y="0"/>
                        <a:pt x="0" y="0"/>
                      </a:cubicBezTo>
                      <a:cubicBezTo>
                        <a:pt x="0" y="0"/>
                        <a:pt x="0" y="0"/>
                        <a:pt x="0" y="0"/>
                      </a:cubicBezTo>
                      <a:cubicBezTo>
                        <a:pt x="0"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2006"/>
                <p:cNvSpPr>
                  <a:spLocks/>
                </p:cNvSpPr>
                <p:nvPr/>
              </p:nvSpPr>
              <p:spPr bwMode="auto">
                <a:xfrm>
                  <a:off x="1928" y="1859"/>
                  <a:ext cx="134" cy="197"/>
                </a:xfrm>
                <a:custGeom>
                  <a:avLst/>
                  <a:gdLst>
                    <a:gd name="T0" fmla="*/ 130 w 140"/>
                    <a:gd name="T1" fmla="*/ 196 h 206"/>
                    <a:gd name="T2" fmla="*/ 130 w 140"/>
                    <a:gd name="T3" fmla="*/ 193 h 206"/>
                    <a:gd name="T4" fmla="*/ 132 w 140"/>
                    <a:gd name="T5" fmla="*/ 192 h 206"/>
                    <a:gd name="T6" fmla="*/ 136 w 140"/>
                    <a:gd name="T7" fmla="*/ 184 h 206"/>
                    <a:gd name="T8" fmla="*/ 136 w 140"/>
                    <a:gd name="T9" fmla="*/ 171 h 206"/>
                    <a:gd name="T10" fmla="*/ 138 w 140"/>
                    <a:gd name="T11" fmla="*/ 158 h 206"/>
                    <a:gd name="T12" fmla="*/ 137 w 140"/>
                    <a:gd name="T13" fmla="*/ 142 h 206"/>
                    <a:gd name="T14" fmla="*/ 137 w 140"/>
                    <a:gd name="T15" fmla="*/ 132 h 206"/>
                    <a:gd name="T16" fmla="*/ 133 w 140"/>
                    <a:gd name="T17" fmla="*/ 124 h 206"/>
                    <a:gd name="T18" fmla="*/ 126 w 140"/>
                    <a:gd name="T19" fmla="*/ 124 h 206"/>
                    <a:gd name="T20" fmla="*/ 124 w 140"/>
                    <a:gd name="T21" fmla="*/ 124 h 206"/>
                    <a:gd name="T22" fmla="*/ 120 w 140"/>
                    <a:gd name="T23" fmla="*/ 124 h 206"/>
                    <a:gd name="T24" fmla="*/ 117 w 140"/>
                    <a:gd name="T25" fmla="*/ 110 h 206"/>
                    <a:gd name="T26" fmla="*/ 103 w 140"/>
                    <a:gd name="T27" fmla="*/ 113 h 206"/>
                    <a:gd name="T28" fmla="*/ 91 w 140"/>
                    <a:gd name="T29" fmla="*/ 104 h 206"/>
                    <a:gd name="T30" fmla="*/ 85 w 140"/>
                    <a:gd name="T31" fmla="*/ 91 h 206"/>
                    <a:gd name="T32" fmla="*/ 82 w 140"/>
                    <a:gd name="T33" fmla="*/ 81 h 206"/>
                    <a:gd name="T34" fmla="*/ 84 w 140"/>
                    <a:gd name="T35" fmla="*/ 72 h 206"/>
                    <a:gd name="T36" fmla="*/ 89 w 140"/>
                    <a:gd name="T37" fmla="*/ 68 h 206"/>
                    <a:gd name="T38" fmla="*/ 98 w 140"/>
                    <a:gd name="T39" fmla="*/ 51 h 206"/>
                    <a:gd name="T40" fmla="*/ 117 w 140"/>
                    <a:gd name="T41" fmla="*/ 43 h 206"/>
                    <a:gd name="T42" fmla="*/ 120 w 140"/>
                    <a:gd name="T43" fmla="*/ 42 h 206"/>
                    <a:gd name="T44" fmla="*/ 119 w 140"/>
                    <a:gd name="T45" fmla="*/ 41 h 206"/>
                    <a:gd name="T46" fmla="*/ 125 w 140"/>
                    <a:gd name="T47" fmla="*/ 29 h 206"/>
                    <a:gd name="T48" fmla="*/ 110 w 140"/>
                    <a:gd name="T49" fmla="*/ 25 h 206"/>
                    <a:gd name="T50" fmla="*/ 95 w 140"/>
                    <a:gd name="T51" fmla="*/ 27 h 206"/>
                    <a:gd name="T52" fmla="*/ 87 w 140"/>
                    <a:gd name="T53" fmla="*/ 20 h 206"/>
                    <a:gd name="T54" fmla="*/ 79 w 140"/>
                    <a:gd name="T55" fmla="*/ 10 h 206"/>
                    <a:gd name="T56" fmla="*/ 70 w 140"/>
                    <a:gd name="T57" fmla="*/ 0 h 206"/>
                    <a:gd name="T58" fmla="*/ 67 w 140"/>
                    <a:gd name="T59" fmla="*/ 1 h 206"/>
                    <a:gd name="T60" fmla="*/ 68 w 140"/>
                    <a:gd name="T61" fmla="*/ 2 h 206"/>
                    <a:gd name="T62" fmla="*/ 69 w 140"/>
                    <a:gd name="T63" fmla="*/ 5 h 206"/>
                    <a:gd name="T64" fmla="*/ 66 w 140"/>
                    <a:gd name="T65" fmla="*/ 10 h 206"/>
                    <a:gd name="T66" fmla="*/ 61 w 140"/>
                    <a:gd name="T67" fmla="*/ 20 h 206"/>
                    <a:gd name="T68" fmla="*/ 31 w 140"/>
                    <a:gd name="T69" fmla="*/ 44 h 206"/>
                    <a:gd name="T70" fmla="*/ 18 w 140"/>
                    <a:gd name="T71" fmla="*/ 50 h 206"/>
                    <a:gd name="T72" fmla="*/ 13 w 140"/>
                    <a:gd name="T73" fmla="*/ 50 h 206"/>
                    <a:gd name="T74" fmla="*/ 9 w 140"/>
                    <a:gd name="T75" fmla="*/ 40 h 206"/>
                    <a:gd name="T76" fmla="*/ 9 w 140"/>
                    <a:gd name="T77" fmla="*/ 39 h 206"/>
                    <a:gd name="T78" fmla="*/ 8 w 140"/>
                    <a:gd name="T79" fmla="*/ 38 h 206"/>
                    <a:gd name="T80" fmla="*/ 4 w 140"/>
                    <a:gd name="T81" fmla="*/ 56 h 206"/>
                    <a:gd name="T82" fmla="*/ 2 w 140"/>
                    <a:gd name="T83" fmla="*/ 64 h 206"/>
                    <a:gd name="T84" fmla="*/ 13 w 140"/>
                    <a:gd name="T85" fmla="*/ 72 h 206"/>
                    <a:gd name="T86" fmla="*/ 30 w 140"/>
                    <a:gd name="T87" fmla="*/ 98 h 206"/>
                    <a:gd name="T88" fmla="*/ 57 w 140"/>
                    <a:gd name="T89" fmla="*/ 155 h 206"/>
                    <a:gd name="T90" fmla="*/ 79 w 140"/>
                    <a:gd name="T91" fmla="*/ 175 h 206"/>
                    <a:gd name="T92" fmla="*/ 125 w 140"/>
                    <a:gd name="T93" fmla="*/ 205 h 206"/>
                    <a:gd name="T94" fmla="*/ 129 w 140"/>
                    <a:gd name="T9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206">
                      <a:moveTo>
                        <a:pt x="130" y="197"/>
                      </a:moveTo>
                      <a:cubicBezTo>
                        <a:pt x="130" y="197"/>
                        <a:pt x="130" y="196"/>
                        <a:pt x="130" y="196"/>
                      </a:cubicBezTo>
                      <a:cubicBezTo>
                        <a:pt x="130" y="196"/>
                        <a:pt x="130" y="196"/>
                        <a:pt x="130" y="196"/>
                      </a:cubicBezTo>
                      <a:cubicBezTo>
                        <a:pt x="130" y="195"/>
                        <a:pt x="130" y="195"/>
                        <a:pt x="130" y="194"/>
                      </a:cubicBezTo>
                      <a:cubicBezTo>
                        <a:pt x="130" y="194"/>
                        <a:pt x="130" y="194"/>
                        <a:pt x="130" y="194"/>
                      </a:cubicBezTo>
                      <a:cubicBezTo>
                        <a:pt x="130" y="194"/>
                        <a:pt x="130" y="193"/>
                        <a:pt x="130" y="193"/>
                      </a:cubicBezTo>
                      <a:cubicBezTo>
                        <a:pt x="130" y="193"/>
                        <a:pt x="131" y="193"/>
                        <a:pt x="131" y="193"/>
                      </a:cubicBezTo>
                      <a:cubicBezTo>
                        <a:pt x="131" y="192"/>
                        <a:pt x="131" y="192"/>
                        <a:pt x="132" y="192"/>
                      </a:cubicBezTo>
                      <a:cubicBezTo>
                        <a:pt x="132" y="192"/>
                        <a:pt x="132" y="192"/>
                        <a:pt x="132" y="192"/>
                      </a:cubicBezTo>
                      <a:cubicBezTo>
                        <a:pt x="133" y="191"/>
                        <a:pt x="135" y="189"/>
                        <a:pt x="136" y="187"/>
                      </a:cubicBezTo>
                      <a:cubicBezTo>
                        <a:pt x="136" y="186"/>
                        <a:pt x="137" y="185"/>
                        <a:pt x="137" y="184"/>
                      </a:cubicBezTo>
                      <a:cubicBezTo>
                        <a:pt x="137" y="184"/>
                        <a:pt x="136" y="184"/>
                        <a:pt x="136" y="184"/>
                      </a:cubicBezTo>
                      <a:cubicBezTo>
                        <a:pt x="134" y="183"/>
                        <a:pt x="132" y="182"/>
                        <a:pt x="132" y="179"/>
                      </a:cubicBezTo>
                      <a:cubicBezTo>
                        <a:pt x="132" y="177"/>
                        <a:pt x="133" y="175"/>
                        <a:pt x="134" y="174"/>
                      </a:cubicBezTo>
                      <a:cubicBezTo>
                        <a:pt x="135" y="173"/>
                        <a:pt x="135" y="171"/>
                        <a:pt x="136" y="171"/>
                      </a:cubicBezTo>
                      <a:cubicBezTo>
                        <a:pt x="134" y="169"/>
                        <a:pt x="135" y="166"/>
                        <a:pt x="136" y="163"/>
                      </a:cubicBezTo>
                      <a:cubicBezTo>
                        <a:pt x="137" y="162"/>
                        <a:pt x="138" y="161"/>
                        <a:pt x="138" y="160"/>
                      </a:cubicBezTo>
                      <a:cubicBezTo>
                        <a:pt x="138" y="158"/>
                        <a:pt x="138" y="158"/>
                        <a:pt x="138" y="158"/>
                      </a:cubicBezTo>
                      <a:cubicBezTo>
                        <a:pt x="137" y="152"/>
                        <a:pt x="136" y="149"/>
                        <a:pt x="136" y="146"/>
                      </a:cubicBezTo>
                      <a:cubicBezTo>
                        <a:pt x="136" y="145"/>
                        <a:pt x="136" y="144"/>
                        <a:pt x="137" y="144"/>
                      </a:cubicBezTo>
                      <a:cubicBezTo>
                        <a:pt x="137" y="143"/>
                        <a:pt x="137" y="143"/>
                        <a:pt x="137" y="142"/>
                      </a:cubicBezTo>
                      <a:cubicBezTo>
                        <a:pt x="138" y="142"/>
                        <a:pt x="138" y="142"/>
                        <a:pt x="139" y="141"/>
                      </a:cubicBezTo>
                      <a:cubicBezTo>
                        <a:pt x="140" y="140"/>
                        <a:pt x="140" y="140"/>
                        <a:pt x="140" y="139"/>
                      </a:cubicBezTo>
                      <a:cubicBezTo>
                        <a:pt x="139" y="137"/>
                        <a:pt x="138" y="135"/>
                        <a:pt x="137" y="132"/>
                      </a:cubicBezTo>
                      <a:cubicBezTo>
                        <a:pt x="136" y="131"/>
                        <a:pt x="135" y="130"/>
                        <a:pt x="135" y="129"/>
                      </a:cubicBezTo>
                      <a:cubicBezTo>
                        <a:pt x="135" y="128"/>
                        <a:pt x="135" y="128"/>
                        <a:pt x="134" y="128"/>
                      </a:cubicBezTo>
                      <a:cubicBezTo>
                        <a:pt x="134" y="127"/>
                        <a:pt x="133" y="125"/>
                        <a:pt x="133" y="124"/>
                      </a:cubicBezTo>
                      <a:cubicBezTo>
                        <a:pt x="133" y="124"/>
                        <a:pt x="133" y="124"/>
                        <a:pt x="133" y="124"/>
                      </a:cubicBezTo>
                      <a:cubicBezTo>
                        <a:pt x="131" y="124"/>
                        <a:pt x="129" y="124"/>
                        <a:pt x="127" y="124"/>
                      </a:cubicBezTo>
                      <a:cubicBezTo>
                        <a:pt x="127" y="124"/>
                        <a:pt x="126" y="124"/>
                        <a:pt x="126" y="124"/>
                      </a:cubicBezTo>
                      <a:cubicBezTo>
                        <a:pt x="126" y="124"/>
                        <a:pt x="126" y="124"/>
                        <a:pt x="125" y="124"/>
                      </a:cubicBezTo>
                      <a:cubicBezTo>
                        <a:pt x="125" y="124"/>
                        <a:pt x="124" y="124"/>
                        <a:pt x="124" y="124"/>
                      </a:cubicBezTo>
                      <a:cubicBezTo>
                        <a:pt x="124" y="124"/>
                        <a:pt x="124" y="124"/>
                        <a:pt x="124" y="124"/>
                      </a:cubicBezTo>
                      <a:cubicBezTo>
                        <a:pt x="124" y="125"/>
                        <a:pt x="123" y="125"/>
                        <a:pt x="123" y="125"/>
                      </a:cubicBezTo>
                      <a:cubicBezTo>
                        <a:pt x="123" y="125"/>
                        <a:pt x="123" y="125"/>
                        <a:pt x="123" y="125"/>
                      </a:cubicBezTo>
                      <a:cubicBezTo>
                        <a:pt x="122" y="125"/>
                        <a:pt x="121" y="124"/>
                        <a:pt x="120" y="124"/>
                      </a:cubicBezTo>
                      <a:cubicBezTo>
                        <a:pt x="118" y="122"/>
                        <a:pt x="118" y="117"/>
                        <a:pt x="118" y="110"/>
                      </a:cubicBezTo>
                      <a:cubicBezTo>
                        <a:pt x="118" y="109"/>
                        <a:pt x="118" y="109"/>
                        <a:pt x="118" y="108"/>
                      </a:cubicBezTo>
                      <a:cubicBezTo>
                        <a:pt x="118" y="108"/>
                        <a:pt x="118" y="109"/>
                        <a:pt x="117" y="110"/>
                      </a:cubicBezTo>
                      <a:cubicBezTo>
                        <a:pt x="116" y="113"/>
                        <a:pt x="112" y="113"/>
                        <a:pt x="111" y="113"/>
                      </a:cubicBezTo>
                      <a:cubicBezTo>
                        <a:pt x="109" y="113"/>
                        <a:pt x="108" y="113"/>
                        <a:pt x="107" y="113"/>
                      </a:cubicBezTo>
                      <a:cubicBezTo>
                        <a:pt x="106" y="113"/>
                        <a:pt x="105" y="113"/>
                        <a:pt x="103" y="113"/>
                      </a:cubicBezTo>
                      <a:cubicBezTo>
                        <a:pt x="99" y="113"/>
                        <a:pt x="98" y="109"/>
                        <a:pt x="98" y="107"/>
                      </a:cubicBezTo>
                      <a:cubicBezTo>
                        <a:pt x="98" y="107"/>
                        <a:pt x="97" y="107"/>
                        <a:pt x="97" y="106"/>
                      </a:cubicBezTo>
                      <a:cubicBezTo>
                        <a:pt x="95" y="106"/>
                        <a:pt x="92" y="106"/>
                        <a:pt x="91" y="104"/>
                      </a:cubicBezTo>
                      <a:cubicBezTo>
                        <a:pt x="90" y="103"/>
                        <a:pt x="90" y="102"/>
                        <a:pt x="90" y="100"/>
                      </a:cubicBezTo>
                      <a:cubicBezTo>
                        <a:pt x="90" y="98"/>
                        <a:pt x="89" y="96"/>
                        <a:pt x="87" y="94"/>
                      </a:cubicBezTo>
                      <a:cubicBezTo>
                        <a:pt x="87" y="93"/>
                        <a:pt x="86" y="92"/>
                        <a:pt x="85" y="91"/>
                      </a:cubicBezTo>
                      <a:cubicBezTo>
                        <a:pt x="85" y="90"/>
                        <a:pt x="85" y="90"/>
                        <a:pt x="85" y="90"/>
                      </a:cubicBezTo>
                      <a:cubicBezTo>
                        <a:pt x="83" y="88"/>
                        <a:pt x="81" y="85"/>
                        <a:pt x="81" y="82"/>
                      </a:cubicBezTo>
                      <a:cubicBezTo>
                        <a:pt x="81" y="81"/>
                        <a:pt x="82" y="81"/>
                        <a:pt x="82" y="81"/>
                      </a:cubicBezTo>
                      <a:cubicBezTo>
                        <a:pt x="82" y="80"/>
                        <a:pt x="82" y="80"/>
                        <a:pt x="83" y="79"/>
                      </a:cubicBezTo>
                      <a:cubicBezTo>
                        <a:pt x="83" y="79"/>
                        <a:pt x="83" y="79"/>
                        <a:pt x="83" y="78"/>
                      </a:cubicBezTo>
                      <a:cubicBezTo>
                        <a:pt x="82" y="76"/>
                        <a:pt x="82" y="74"/>
                        <a:pt x="84" y="72"/>
                      </a:cubicBezTo>
                      <a:cubicBezTo>
                        <a:pt x="86" y="71"/>
                        <a:pt x="87" y="70"/>
                        <a:pt x="88" y="69"/>
                      </a:cubicBezTo>
                      <a:cubicBezTo>
                        <a:pt x="88" y="69"/>
                        <a:pt x="89" y="69"/>
                        <a:pt x="89" y="69"/>
                      </a:cubicBezTo>
                      <a:cubicBezTo>
                        <a:pt x="89" y="69"/>
                        <a:pt x="89" y="68"/>
                        <a:pt x="89" y="68"/>
                      </a:cubicBezTo>
                      <a:cubicBezTo>
                        <a:pt x="88" y="65"/>
                        <a:pt x="89" y="62"/>
                        <a:pt x="91" y="61"/>
                      </a:cubicBezTo>
                      <a:cubicBezTo>
                        <a:pt x="92" y="59"/>
                        <a:pt x="92" y="58"/>
                        <a:pt x="92" y="56"/>
                      </a:cubicBezTo>
                      <a:cubicBezTo>
                        <a:pt x="93" y="53"/>
                        <a:pt x="96" y="52"/>
                        <a:pt x="98" y="51"/>
                      </a:cubicBezTo>
                      <a:cubicBezTo>
                        <a:pt x="100" y="50"/>
                        <a:pt x="102" y="50"/>
                        <a:pt x="103" y="48"/>
                      </a:cubicBezTo>
                      <a:cubicBezTo>
                        <a:pt x="106" y="46"/>
                        <a:pt x="109" y="46"/>
                        <a:pt x="111" y="45"/>
                      </a:cubicBezTo>
                      <a:cubicBezTo>
                        <a:pt x="113" y="45"/>
                        <a:pt x="115" y="45"/>
                        <a:pt x="117" y="43"/>
                      </a:cubicBezTo>
                      <a:cubicBezTo>
                        <a:pt x="117" y="43"/>
                        <a:pt x="118" y="43"/>
                        <a:pt x="118" y="42"/>
                      </a:cubicBezTo>
                      <a:cubicBezTo>
                        <a:pt x="118" y="42"/>
                        <a:pt x="119" y="42"/>
                        <a:pt x="119" y="42"/>
                      </a:cubicBezTo>
                      <a:cubicBezTo>
                        <a:pt x="119" y="42"/>
                        <a:pt x="119" y="42"/>
                        <a:pt x="120" y="42"/>
                      </a:cubicBezTo>
                      <a:cubicBezTo>
                        <a:pt x="120" y="42"/>
                        <a:pt x="120" y="42"/>
                        <a:pt x="120" y="42"/>
                      </a:cubicBezTo>
                      <a:cubicBezTo>
                        <a:pt x="120" y="41"/>
                        <a:pt x="120" y="41"/>
                        <a:pt x="120" y="41"/>
                      </a:cubicBezTo>
                      <a:cubicBezTo>
                        <a:pt x="120" y="41"/>
                        <a:pt x="119" y="41"/>
                        <a:pt x="119" y="41"/>
                      </a:cubicBezTo>
                      <a:cubicBezTo>
                        <a:pt x="119" y="41"/>
                        <a:pt x="119" y="40"/>
                        <a:pt x="119" y="40"/>
                      </a:cubicBezTo>
                      <a:cubicBezTo>
                        <a:pt x="117" y="37"/>
                        <a:pt x="120" y="34"/>
                        <a:pt x="122" y="31"/>
                      </a:cubicBezTo>
                      <a:cubicBezTo>
                        <a:pt x="123" y="30"/>
                        <a:pt x="124" y="29"/>
                        <a:pt x="125" y="29"/>
                      </a:cubicBezTo>
                      <a:cubicBezTo>
                        <a:pt x="124" y="29"/>
                        <a:pt x="124" y="27"/>
                        <a:pt x="117" y="25"/>
                      </a:cubicBezTo>
                      <a:cubicBezTo>
                        <a:pt x="117" y="25"/>
                        <a:pt x="116" y="25"/>
                        <a:pt x="115" y="25"/>
                      </a:cubicBezTo>
                      <a:cubicBezTo>
                        <a:pt x="113" y="26"/>
                        <a:pt x="111" y="26"/>
                        <a:pt x="110" y="25"/>
                      </a:cubicBezTo>
                      <a:cubicBezTo>
                        <a:pt x="109" y="24"/>
                        <a:pt x="106" y="25"/>
                        <a:pt x="105" y="26"/>
                      </a:cubicBezTo>
                      <a:cubicBezTo>
                        <a:pt x="103" y="27"/>
                        <a:pt x="98" y="27"/>
                        <a:pt x="98" y="27"/>
                      </a:cubicBezTo>
                      <a:cubicBezTo>
                        <a:pt x="97" y="27"/>
                        <a:pt x="96" y="27"/>
                        <a:pt x="95" y="27"/>
                      </a:cubicBezTo>
                      <a:cubicBezTo>
                        <a:pt x="93" y="27"/>
                        <a:pt x="91" y="26"/>
                        <a:pt x="90" y="25"/>
                      </a:cubicBezTo>
                      <a:cubicBezTo>
                        <a:pt x="89" y="24"/>
                        <a:pt x="89" y="23"/>
                        <a:pt x="89" y="22"/>
                      </a:cubicBezTo>
                      <a:cubicBezTo>
                        <a:pt x="89" y="21"/>
                        <a:pt x="89" y="21"/>
                        <a:pt x="87" y="20"/>
                      </a:cubicBezTo>
                      <a:cubicBezTo>
                        <a:pt x="86" y="19"/>
                        <a:pt x="84" y="17"/>
                        <a:pt x="85" y="15"/>
                      </a:cubicBezTo>
                      <a:cubicBezTo>
                        <a:pt x="85" y="15"/>
                        <a:pt x="85" y="14"/>
                        <a:pt x="84" y="13"/>
                      </a:cubicBezTo>
                      <a:cubicBezTo>
                        <a:pt x="83" y="11"/>
                        <a:pt x="81" y="10"/>
                        <a:pt x="79" y="10"/>
                      </a:cubicBezTo>
                      <a:cubicBezTo>
                        <a:pt x="76" y="10"/>
                        <a:pt x="75" y="7"/>
                        <a:pt x="74" y="4"/>
                      </a:cubicBezTo>
                      <a:cubicBezTo>
                        <a:pt x="73" y="3"/>
                        <a:pt x="73" y="1"/>
                        <a:pt x="72" y="1"/>
                      </a:cubicBezTo>
                      <a:cubicBezTo>
                        <a:pt x="72" y="1"/>
                        <a:pt x="71" y="0"/>
                        <a:pt x="70" y="0"/>
                      </a:cubicBezTo>
                      <a:cubicBezTo>
                        <a:pt x="70" y="0"/>
                        <a:pt x="69" y="0"/>
                        <a:pt x="69" y="0"/>
                      </a:cubicBezTo>
                      <a:cubicBezTo>
                        <a:pt x="69" y="0"/>
                        <a:pt x="69" y="0"/>
                        <a:pt x="68" y="0"/>
                      </a:cubicBezTo>
                      <a:cubicBezTo>
                        <a:pt x="68" y="0"/>
                        <a:pt x="68" y="0"/>
                        <a:pt x="67" y="1"/>
                      </a:cubicBezTo>
                      <a:cubicBezTo>
                        <a:pt x="67" y="1"/>
                        <a:pt x="67" y="1"/>
                        <a:pt x="67" y="1"/>
                      </a:cubicBezTo>
                      <a:cubicBezTo>
                        <a:pt x="67" y="1"/>
                        <a:pt x="68" y="1"/>
                        <a:pt x="68" y="1"/>
                      </a:cubicBezTo>
                      <a:cubicBezTo>
                        <a:pt x="68" y="2"/>
                        <a:pt x="68" y="2"/>
                        <a:pt x="68" y="2"/>
                      </a:cubicBezTo>
                      <a:cubicBezTo>
                        <a:pt x="68" y="2"/>
                        <a:pt x="69" y="3"/>
                        <a:pt x="69" y="3"/>
                      </a:cubicBezTo>
                      <a:cubicBezTo>
                        <a:pt x="69" y="4"/>
                        <a:pt x="69" y="4"/>
                        <a:pt x="69" y="4"/>
                      </a:cubicBezTo>
                      <a:cubicBezTo>
                        <a:pt x="69" y="4"/>
                        <a:pt x="69" y="5"/>
                        <a:pt x="69" y="5"/>
                      </a:cubicBezTo>
                      <a:cubicBezTo>
                        <a:pt x="69" y="5"/>
                        <a:pt x="69" y="5"/>
                        <a:pt x="69" y="5"/>
                      </a:cubicBezTo>
                      <a:cubicBezTo>
                        <a:pt x="69" y="7"/>
                        <a:pt x="68" y="8"/>
                        <a:pt x="67" y="9"/>
                      </a:cubicBezTo>
                      <a:cubicBezTo>
                        <a:pt x="67" y="9"/>
                        <a:pt x="66" y="9"/>
                        <a:pt x="66" y="10"/>
                      </a:cubicBezTo>
                      <a:cubicBezTo>
                        <a:pt x="66" y="10"/>
                        <a:pt x="66" y="10"/>
                        <a:pt x="66" y="10"/>
                      </a:cubicBezTo>
                      <a:cubicBezTo>
                        <a:pt x="66" y="10"/>
                        <a:pt x="66" y="11"/>
                        <a:pt x="66" y="11"/>
                      </a:cubicBezTo>
                      <a:cubicBezTo>
                        <a:pt x="66" y="12"/>
                        <a:pt x="65" y="15"/>
                        <a:pt x="61" y="20"/>
                      </a:cubicBezTo>
                      <a:cubicBezTo>
                        <a:pt x="55" y="28"/>
                        <a:pt x="46" y="30"/>
                        <a:pt x="40" y="32"/>
                      </a:cubicBezTo>
                      <a:cubicBezTo>
                        <a:pt x="39" y="32"/>
                        <a:pt x="39" y="32"/>
                        <a:pt x="38" y="33"/>
                      </a:cubicBezTo>
                      <a:cubicBezTo>
                        <a:pt x="35" y="34"/>
                        <a:pt x="33" y="39"/>
                        <a:pt x="31" y="44"/>
                      </a:cubicBezTo>
                      <a:cubicBezTo>
                        <a:pt x="31" y="46"/>
                        <a:pt x="30" y="48"/>
                        <a:pt x="29" y="49"/>
                      </a:cubicBezTo>
                      <a:cubicBezTo>
                        <a:pt x="28" y="52"/>
                        <a:pt x="27" y="55"/>
                        <a:pt x="24" y="55"/>
                      </a:cubicBezTo>
                      <a:cubicBezTo>
                        <a:pt x="21" y="55"/>
                        <a:pt x="19" y="53"/>
                        <a:pt x="18" y="50"/>
                      </a:cubicBezTo>
                      <a:cubicBezTo>
                        <a:pt x="17" y="50"/>
                        <a:pt x="17" y="50"/>
                        <a:pt x="17" y="50"/>
                      </a:cubicBezTo>
                      <a:cubicBezTo>
                        <a:pt x="16" y="50"/>
                        <a:pt x="16" y="50"/>
                        <a:pt x="15" y="50"/>
                      </a:cubicBezTo>
                      <a:cubicBezTo>
                        <a:pt x="15" y="50"/>
                        <a:pt x="14" y="50"/>
                        <a:pt x="13" y="50"/>
                      </a:cubicBezTo>
                      <a:cubicBezTo>
                        <a:pt x="12" y="50"/>
                        <a:pt x="11" y="49"/>
                        <a:pt x="9" y="48"/>
                      </a:cubicBezTo>
                      <a:cubicBezTo>
                        <a:pt x="6" y="45"/>
                        <a:pt x="6" y="44"/>
                        <a:pt x="8" y="41"/>
                      </a:cubicBezTo>
                      <a:cubicBezTo>
                        <a:pt x="8" y="41"/>
                        <a:pt x="9" y="40"/>
                        <a:pt x="9" y="40"/>
                      </a:cubicBezTo>
                      <a:cubicBezTo>
                        <a:pt x="9" y="40"/>
                        <a:pt x="9" y="40"/>
                        <a:pt x="9" y="40"/>
                      </a:cubicBezTo>
                      <a:cubicBezTo>
                        <a:pt x="9" y="40"/>
                        <a:pt x="9" y="40"/>
                        <a:pt x="9" y="40"/>
                      </a:cubicBezTo>
                      <a:cubicBezTo>
                        <a:pt x="9" y="39"/>
                        <a:pt x="9" y="39"/>
                        <a:pt x="9" y="39"/>
                      </a:cubicBezTo>
                      <a:cubicBezTo>
                        <a:pt x="9" y="39"/>
                        <a:pt x="9" y="39"/>
                        <a:pt x="9" y="39"/>
                      </a:cubicBezTo>
                      <a:cubicBezTo>
                        <a:pt x="9" y="39"/>
                        <a:pt x="8" y="38"/>
                        <a:pt x="8" y="38"/>
                      </a:cubicBezTo>
                      <a:cubicBezTo>
                        <a:pt x="8" y="38"/>
                        <a:pt x="8" y="38"/>
                        <a:pt x="8" y="38"/>
                      </a:cubicBezTo>
                      <a:cubicBezTo>
                        <a:pt x="8" y="38"/>
                        <a:pt x="8" y="38"/>
                        <a:pt x="8" y="38"/>
                      </a:cubicBezTo>
                      <a:cubicBezTo>
                        <a:pt x="5" y="39"/>
                        <a:pt x="3" y="43"/>
                        <a:pt x="1" y="46"/>
                      </a:cubicBezTo>
                      <a:cubicBezTo>
                        <a:pt x="0" y="48"/>
                        <a:pt x="2" y="53"/>
                        <a:pt x="4" y="56"/>
                      </a:cubicBezTo>
                      <a:cubicBezTo>
                        <a:pt x="4" y="58"/>
                        <a:pt x="5" y="59"/>
                        <a:pt x="5" y="60"/>
                      </a:cubicBezTo>
                      <a:cubicBezTo>
                        <a:pt x="5" y="61"/>
                        <a:pt x="6" y="62"/>
                        <a:pt x="5" y="63"/>
                      </a:cubicBezTo>
                      <a:cubicBezTo>
                        <a:pt x="4" y="64"/>
                        <a:pt x="3" y="64"/>
                        <a:pt x="2" y="64"/>
                      </a:cubicBezTo>
                      <a:cubicBezTo>
                        <a:pt x="2" y="64"/>
                        <a:pt x="2" y="64"/>
                        <a:pt x="2" y="64"/>
                      </a:cubicBezTo>
                      <a:cubicBezTo>
                        <a:pt x="3" y="65"/>
                        <a:pt x="7" y="68"/>
                        <a:pt x="9" y="69"/>
                      </a:cubicBezTo>
                      <a:cubicBezTo>
                        <a:pt x="10" y="70"/>
                        <a:pt x="12" y="71"/>
                        <a:pt x="13" y="72"/>
                      </a:cubicBezTo>
                      <a:cubicBezTo>
                        <a:pt x="16" y="74"/>
                        <a:pt x="18" y="77"/>
                        <a:pt x="20" y="81"/>
                      </a:cubicBezTo>
                      <a:cubicBezTo>
                        <a:pt x="22" y="83"/>
                        <a:pt x="23" y="86"/>
                        <a:pt x="25" y="88"/>
                      </a:cubicBezTo>
                      <a:cubicBezTo>
                        <a:pt x="28" y="91"/>
                        <a:pt x="29" y="93"/>
                        <a:pt x="30" y="98"/>
                      </a:cubicBezTo>
                      <a:cubicBezTo>
                        <a:pt x="31" y="100"/>
                        <a:pt x="32" y="102"/>
                        <a:pt x="33" y="105"/>
                      </a:cubicBezTo>
                      <a:cubicBezTo>
                        <a:pt x="37" y="115"/>
                        <a:pt x="45" y="131"/>
                        <a:pt x="50" y="138"/>
                      </a:cubicBezTo>
                      <a:cubicBezTo>
                        <a:pt x="55" y="144"/>
                        <a:pt x="60" y="151"/>
                        <a:pt x="57" y="155"/>
                      </a:cubicBezTo>
                      <a:cubicBezTo>
                        <a:pt x="57" y="156"/>
                        <a:pt x="58" y="160"/>
                        <a:pt x="61" y="163"/>
                      </a:cubicBezTo>
                      <a:cubicBezTo>
                        <a:pt x="62" y="163"/>
                        <a:pt x="64" y="164"/>
                        <a:pt x="65" y="166"/>
                      </a:cubicBezTo>
                      <a:cubicBezTo>
                        <a:pt x="68" y="168"/>
                        <a:pt x="71" y="171"/>
                        <a:pt x="79" y="175"/>
                      </a:cubicBezTo>
                      <a:cubicBezTo>
                        <a:pt x="109" y="190"/>
                        <a:pt x="111" y="194"/>
                        <a:pt x="112" y="196"/>
                      </a:cubicBezTo>
                      <a:cubicBezTo>
                        <a:pt x="114" y="199"/>
                        <a:pt x="121" y="203"/>
                        <a:pt x="124" y="205"/>
                      </a:cubicBezTo>
                      <a:cubicBezTo>
                        <a:pt x="125" y="205"/>
                        <a:pt x="125" y="205"/>
                        <a:pt x="125" y="205"/>
                      </a:cubicBezTo>
                      <a:cubicBezTo>
                        <a:pt x="125" y="205"/>
                        <a:pt x="125" y="206"/>
                        <a:pt x="125" y="206"/>
                      </a:cubicBezTo>
                      <a:cubicBezTo>
                        <a:pt x="126" y="206"/>
                        <a:pt x="126" y="206"/>
                        <a:pt x="126" y="205"/>
                      </a:cubicBezTo>
                      <a:cubicBezTo>
                        <a:pt x="127" y="205"/>
                        <a:pt x="128" y="202"/>
                        <a:pt x="129" y="200"/>
                      </a:cubicBezTo>
                      <a:cubicBezTo>
                        <a:pt x="129" y="199"/>
                        <a:pt x="129" y="198"/>
                        <a:pt x="130" y="197"/>
                      </a:cubicBezTo>
                      <a:cubicBezTo>
                        <a:pt x="130" y="197"/>
                        <a:pt x="130" y="197"/>
                        <a:pt x="130"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2007"/>
                <p:cNvSpPr>
                  <a:spLocks/>
                </p:cNvSpPr>
                <p:nvPr/>
              </p:nvSpPr>
              <p:spPr bwMode="auto">
                <a:xfrm>
                  <a:off x="2040" y="189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2008"/>
                <p:cNvSpPr>
                  <a:spLocks/>
                </p:cNvSpPr>
                <p:nvPr/>
              </p:nvSpPr>
              <p:spPr bwMode="auto">
                <a:xfrm>
                  <a:off x="2043" y="197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2009"/>
                <p:cNvSpPr>
                  <a:spLocks/>
                </p:cNvSpPr>
                <p:nvPr/>
              </p:nvSpPr>
              <p:spPr bwMode="auto">
                <a:xfrm>
                  <a:off x="2006" y="19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Freeform 2010"/>
                <p:cNvSpPr>
                  <a:spLocks/>
                </p:cNvSpPr>
                <p:nvPr/>
              </p:nvSpPr>
              <p:spPr bwMode="auto">
                <a:xfrm>
                  <a:off x="2050" y="1977"/>
                  <a:ext cx="6" cy="0"/>
                </a:xfrm>
                <a:custGeom>
                  <a:avLst/>
                  <a:gdLst>
                    <a:gd name="T0" fmla="*/ 0 w 6"/>
                    <a:gd name="T1" fmla="*/ 6 w 6"/>
                    <a:gd name="T2" fmla="*/ 6 w 6"/>
                    <a:gd name="T3" fmla="*/ 0 w 6"/>
                  </a:gdLst>
                  <a:ahLst/>
                  <a:cxnLst>
                    <a:cxn ang="0">
                      <a:pos x="T0" y="0"/>
                    </a:cxn>
                    <a:cxn ang="0">
                      <a:pos x="T1" y="0"/>
                    </a:cxn>
                    <a:cxn ang="0">
                      <a:pos x="T2" y="0"/>
                    </a:cxn>
                    <a:cxn ang="0">
                      <a:pos x="T3" y="0"/>
                    </a:cxn>
                  </a:cxnLst>
                  <a:rect l="0" t="0" r="r" b="b"/>
                  <a:pathLst>
                    <a:path w="6">
                      <a:moveTo>
                        <a:pt x="0" y="0"/>
                      </a:moveTo>
                      <a:cubicBezTo>
                        <a:pt x="2" y="0"/>
                        <a:pt x="4" y="0"/>
                        <a:pt x="6" y="0"/>
                      </a:cubicBezTo>
                      <a:cubicBezTo>
                        <a:pt x="6" y="0"/>
                        <a:pt x="6" y="0"/>
                        <a:pt x="6" y="0"/>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2011"/>
                <p:cNvSpPr>
                  <a:spLocks/>
                </p:cNvSpPr>
                <p:nvPr/>
              </p:nvSpPr>
              <p:spPr bwMode="auto">
                <a:xfrm>
                  <a:off x="2048" y="197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2012"/>
                <p:cNvSpPr>
                  <a:spLocks/>
                </p:cNvSpPr>
                <p:nvPr/>
              </p:nvSpPr>
              <p:spPr bwMode="auto">
                <a:xfrm>
                  <a:off x="2042" y="189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Freeform 2013"/>
                <p:cNvSpPr>
                  <a:spLocks/>
                </p:cNvSpPr>
                <p:nvPr/>
              </p:nvSpPr>
              <p:spPr bwMode="auto">
                <a:xfrm>
                  <a:off x="2046" y="1977"/>
                  <a:ext cx="1" cy="1"/>
                </a:xfrm>
                <a:custGeom>
                  <a:avLst/>
                  <a:gdLst>
                    <a:gd name="T0" fmla="*/ 0 w 1"/>
                    <a:gd name="T1" fmla="*/ 1 h 1"/>
                    <a:gd name="T2" fmla="*/ 1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2014"/>
                <p:cNvSpPr>
                  <a:spLocks/>
                </p:cNvSpPr>
                <p:nvPr/>
              </p:nvSpPr>
              <p:spPr bwMode="auto">
                <a:xfrm>
                  <a:off x="2013" y="1880"/>
                  <a:ext cx="6" cy="5"/>
                </a:xfrm>
                <a:custGeom>
                  <a:avLst/>
                  <a:gdLst>
                    <a:gd name="T0" fmla="*/ 0 w 6"/>
                    <a:gd name="T1" fmla="*/ 0 h 5"/>
                    <a:gd name="T2" fmla="*/ 1 w 6"/>
                    <a:gd name="T3" fmla="*/ 3 h 5"/>
                    <a:gd name="T4" fmla="*/ 6 w 6"/>
                    <a:gd name="T5" fmla="*/ 5 h 5"/>
                    <a:gd name="T6" fmla="*/ 1 w 6"/>
                    <a:gd name="T7" fmla="*/ 3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0" y="1"/>
                        <a:pt x="0" y="2"/>
                        <a:pt x="1" y="3"/>
                      </a:cubicBezTo>
                      <a:cubicBezTo>
                        <a:pt x="2" y="4"/>
                        <a:pt x="4" y="5"/>
                        <a:pt x="6" y="5"/>
                      </a:cubicBezTo>
                      <a:cubicBezTo>
                        <a:pt x="4" y="5"/>
                        <a:pt x="2" y="4"/>
                        <a:pt x="1"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2015"/>
                <p:cNvSpPr>
                  <a:spLocks/>
                </p:cNvSpPr>
                <p:nvPr/>
              </p:nvSpPr>
              <p:spPr bwMode="auto">
                <a:xfrm>
                  <a:off x="2042" y="18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2016"/>
                <p:cNvSpPr>
                  <a:spLocks/>
                </p:cNvSpPr>
                <p:nvPr/>
              </p:nvSpPr>
              <p:spPr bwMode="auto">
                <a:xfrm>
                  <a:off x="1992" y="1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2017"/>
                <p:cNvSpPr>
                  <a:spLocks/>
                </p:cNvSpPr>
                <p:nvPr/>
              </p:nvSpPr>
              <p:spPr bwMode="auto">
                <a:xfrm>
                  <a:off x="1993" y="1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2018"/>
                <p:cNvSpPr>
                  <a:spLocks/>
                </p:cNvSpPr>
                <p:nvPr/>
              </p:nvSpPr>
              <p:spPr bwMode="auto">
                <a:xfrm>
                  <a:off x="2053" y="20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2019"/>
                <p:cNvSpPr>
                  <a:spLocks/>
                </p:cNvSpPr>
                <p:nvPr/>
              </p:nvSpPr>
              <p:spPr bwMode="auto">
                <a:xfrm>
                  <a:off x="2053" y="204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2020"/>
                <p:cNvSpPr>
                  <a:spLocks/>
                </p:cNvSpPr>
                <p:nvPr/>
              </p:nvSpPr>
              <p:spPr bwMode="auto">
                <a:xfrm>
                  <a:off x="2057" y="1982"/>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2021"/>
                <p:cNvSpPr>
                  <a:spLocks/>
                </p:cNvSpPr>
                <p:nvPr/>
              </p:nvSpPr>
              <p:spPr bwMode="auto">
                <a:xfrm>
                  <a:off x="2056" y="1977"/>
                  <a:ext cx="0"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1" y="3"/>
                        <a:pt x="1"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2022"/>
                <p:cNvSpPr>
                  <a:spLocks/>
                </p:cNvSpPr>
                <p:nvPr/>
              </p:nvSpPr>
              <p:spPr bwMode="auto">
                <a:xfrm>
                  <a:off x="2058" y="1997"/>
                  <a:ext cx="1" cy="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2023"/>
                <p:cNvSpPr>
                  <a:spLocks/>
                </p:cNvSpPr>
                <p:nvPr/>
              </p:nvSpPr>
              <p:spPr bwMode="auto">
                <a:xfrm>
                  <a:off x="2053" y="204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2024"/>
                <p:cNvSpPr>
                  <a:spLocks/>
                </p:cNvSpPr>
                <p:nvPr/>
              </p:nvSpPr>
              <p:spPr bwMode="auto">
                <a:xfrm>
                  <a:off x="2054" y="204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2025"/>
                <p:cNvSpPr>
                  <a:spLocks/>
                </p:cNvSpPr>
                <p:nvPr/>
              </p:nvSpPr>
              <p:spPr bwMode="auto">
                <a:xfrm>
                  <a:off x="2016" y="1725"/>
                  <a:ext cx="143" cy="120"/>
                </a:xfrm>
                <a:custGeom>
                  <a:avLst/>
                  <a:gdLst>
                    <a:gd name="T0" fmla="*/ 71 w 149"/>
                    <a:gd name="T1" fmla="*/ 118 h 126"/>
                    <a:gd name="T2" fmla="*/ 77 w 149"/>
                    <a:gd name="T3" fmla="*/ 125 h 126"/>
                    <a:gd name="T4" fmla="*/ 85 w 149"/>
                    <a:gd name="T5" fmla="*/ 124 h 126"/>
                    <a:gd name="T6" fmla="*/ 94 w 149"/>
                    <a:gd name="T7" fmla="*/ 121 h 126"/>
                    <a:gd name="T8" fmla="*/ 108 w 149"/>
                    <a:gd name="T9" fmla="*/ 111 h 126"/>
                    <a:gd name="T10" fmla="*/ 109 w 149"/>
                    <a:gd name="T11" fmla="*/ 111 h 126"/>
                    <a:gd name="T12" fmla="*/ 103 w 149"/>
                    <a:gd name="T13" fmla="*/ 110 h 126"/>
                    <a:gd name="T14" fmla="*/ 103 w 149"/>
                    <a:gd name="T15" fmla="*/ 109 h 126"/>
                    <a:gd name="T16" fmla="*/ 99 w 149"/>
                    <a:gd name="T17" fmla="*/ 100 h 126"/>
                    <a:gd name="T18" fmla="*/ 100 w 149"/>
                    <a:gd name="T19" fmla="*/ 87 h 126"/>
                    <a:gd name="T20" fmla="*/ 116 w 149"/>
                    <a:gd name="T21" fmla="*/ 92 h 126"/>
                    <a:gd name="T22" fmla="*/ 117 w 149"/>
                    <a:gd name="T23" fmla="*/ 94 h 126"/>
                    <a:gd name="T24" fmla="*/ 135 w 149"/>
                    <a:gd name="T25" fmla="*/ 84 h 126"/>
                    <a:gd name="T26" fmla="*/ 141 w 149"/>
                    <a:gd name="T27" fmla="*/ 79 h 126"/>
                    <a:gd name="T28" fmla="*/ 138 w 149"/>
                    <a:gd name="T29" fmla="*/ 77 h 126"/>
                    <a:gd name="T30" fmla="*/ 137 w 149"/>
                    <a:gd name="T31" fmla="*/ 75 h 126"/>
                    <a:gd name="T32" fmla="*/ 136 w 149"/>
                    <a:gd name="T33" fmla="*/ 74 h 126"/>
                    <a:gd name="T34" fmla="*/ 135 w 149"/>
                    <a:gd name="T35" fmla="*/ 73 h 126"/>
                    <a:gd name="T36" fmla="*/ 134 w 149"/>
                    <a:gd name="T37" fmla="*/ 67 h 126"/>
                    <a:gd name="T38" fmla="*/ 142 w 149"/>
                    <a:gd name="T39" fmla="*/ 58 h 126"/>
                    <a:gd name="T40" fmla="*/ 141 w 149"/>
                    <a:gd name="T41" fmla="*/ 52 h 126"/>
                    <a:gd name="T42" fmla="*/ 148 w 149"/>
                    <a:gd name="T43" fmla="*/ 43 h 126"/>
                    <a:gd name="T44" fmla="*/ 149 w 149"/>
                    <a:gd name="T45" fmla="*/ 42 h 126"/>
                    <a:gd name="T46" fmla="*/ 133 w 149"/>
                    <a:gd name="T47" fmla="*/ 39 h 126"/>
                    <a:gd name="T48" fmla="*/ 125 w 149"/>
                    <a:gd name="T49" fmla="*/ 26 h 126"/>
                    <a:gd name="T50" fmla="*/ 120 w 149"/>
                    <a:gd name="T51" fmla="*/ 16 h 126"/>
                    <a:gd name="T52" fmla="*/ 90 w 149"/>
                    <a:gd name="T53" fmla="*/ 24 h 126"/>
                    <a:gd name="T54" fmla="*/ 63 w 149"/>
                    <a:gd name="T55" fmla="*/ 19 h 126"/>
                    <a:gd name="T56" fmla="*/ 53 w 149"/>
                    <a:gd name="T57" fmla="*/ 8 h 126"/>
                    <a:gd name="T58" fmla="*/ 38 w 149"/>
                    <a:gd name="T59" fmla="*/ 0 h 126"/>
                    <a:gd name="T60" fmla="*/ 36 w 149"/>
                    <a:gd name="T61" fmla="*/ 7 h 126"/>
                    <a:gd name="T62" fmla="*/ 23 w 149"/>
                    <a:gd name="T63" fmla="*/ 21 h 126"/>
                    <a:gd name="T64" fmla="*/ 10 w 149"/>
                    <a:gd name="T65" fmla="*/ 28 h 126"/>
                    <a:gd name="T66" fmla="*/ 13 w 149"/>
                    <a:gd name="T67" fmla="*/ 8 h 126"/>
                    <a:gd name="T68" fmla="*/ 9 w 149"/>
                    <a:gd name="T69" fmla="*/ 12 h 126"/>
                    <a:gd name="T70" fmla="*/ 1 w 149"/>
                    <a:gd name="T71" fmla="*/ 29 h 126"/>
                    <a:gd name="T72" fmla="*/ 7 w 149"/>
                    <a:gd name="T73" fmla="*/ 36 h 126"/>
                    <a:gd name="T74" fmla="*/ 12 w 149"/>
                    <a:gd name="T75" fmla="*/ 54 h 126"/>
                    <a:gd name="T76" fmla="*/ 29 w 149"/>
                    <a:gd name="T77" fmla="*/ 54 h 126"/>
                    <a:gd name="T78" fmla="*/ 51 w 149"/>
                    <a:gd name="T79" fmla="*/ 64 h 126"/>
                    <a:gd name="T80" fmla="*/ 66 w 149"/>
                    <a:gd name="T81" fmla="*/ 70 h 126"/>
                    <a:gd name="T82" fmla="*/ 67 w 149"/>
                    <a:gd name="T83" fmla="*/ 100 h 126"/>
                    <a:gd name="T84" fmla="*/ 69 w 149"/>
                    <a:gd name="T85" fmla="*/ 113 h 126"/>
                    <a:gd name="T86" fmla="*/ 69 w 149"/>
                    <a:gd name="T87" fmla="*/ 1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126">
                      <a:moveTo>
                        <a:pt x="69" y="114"/>
                      </a:moveTo>
                      <a:cubicBezTo>
                        <a:pt x="70" y="115"/>
                        <a:pt x="70" y="116"/>
                        <a:pt x="71" y="117"/>
                      </a:cubicBezTo>
                      <a:cubicBezTo>
                        <a:pt x="71" y="117"/>
                        <a:pt x="71" y="117"/>
                        <a:pt x="71" y="118"/>
                      </a:cubicBezTo>
                      <a:cubicBezTo>
                        <a:pt x="72" y="118"/>
                        <a:pt x="72" y="119"/>
                        <a:pt x="73" y="120"/>
                      </a:cubicBezTo>
                      <a:cubicBezTo>
                        <a:pt x="74" y="122"/>
                        <a:pt x="75" y="123"/>
                        <a:pt x="76" y="124"/>
                      </a:cubicBezTo>
                      <a:cubicBezTo>
                        <a:pt x="77" y="125"/>
                        <a:pt x="77" y="125"/>
                        <a:pt x="77" y="125"/>
                      </a:cubicBezTo>
                      <a:cubicBezTo>
                        <a:pt x="78" y="126"/>
                        <a:pt x="79" y="126"/>
                        <a:pt x="79" y="126"/>
                      </a:cubicBezTo>
                      <a:cubicBezTo>
                        <a:pt x="80" y="126"/>
                        <a:pt x="80" y="126"/>
                        <a:pt x="80" y="126"/>
                      </a:cubicBezTo>
                      <a:cubicBezTo>
                        <a:pt x="82" y="125"/>
                        <a:pt x="83" y="124"/>
                        <a:pt x="85" y="124"/>
                      </a:cubicBezTo>
                      <a:cubicBezTo>
                        <a:pt x="86" y="124"/>
                        <a:pt x="87" y="125"/>
                        <a:pt x="88" y="125"/>
                      </a:cubicBezTo>
                      <a:cubicBezTo>
                        <a:pt x="89" y="125"/>
                        <a:pt x="91" y="123"/>
                        <a:pt x="93" y="122"/>
                      </a:cubicBezTo>
                      <a:cubicBezTo>
                        <a:pt x="94" y="121"/>
                        <a:pt x="94" y="121"/>
                        <a:pt x="94" y="121"/>
                      </a:cubicBezTo>
                      <a:cubicBezTo>
                        <a:pt x="96" y="120"/>
                        <a:pt x="97" y="120"/>
                        <a:pt x="99" y="119"/>
                      </a:cubicBezTo>
                      <a:cubicBezTo>
                        <a:pt x="100" y="119"/>
                        <a:pt x="100" y="119"/>
                        <a:pt x="100" y="119"/>
                      </a:cubicBezTo>
                      <a:cubicBezTo>
                        <a:pt x="102" y="114"/>
                        <a:pt x="104" y="112"/>
                        <a:pt x="108" y="111"/>
                      </a:cubicBezTo>
                      <a:cubicBezTo>
                        <a:pt x="109" y="111"/>
                        <a:pt x="109" y="111"/>
                        <a:pt x="110" y="110"/>
                      </a:cubicBezTo>
                      <a:cubicBezTo>
                        <a:pt x="110" y="110"/>
                        <a:pt x="110" y="110"/>
                        <a:pt x="110" y="110"/>
                      </a:cubicBezTo>
                      <a:cubicBezTo>
                        <a:pt x="109" y="110"/>
                        <a:pt x="109" y="111"/>
                        <a:pt x="109" y="111"/>
                      </a:cubicBezTo>
                      <a:cubicBezTo>
                        <a:pt x="108" y="111"/>
                        <a:pt x="107" y="111"/>
                        <a:pt x="106" y="111"/>
                      </a:cubicBezTo>
                      <a:cubicBezTo>
                        <a:pt x="105" y="111"/>
                        <a:pt x="104" y="111"/>
                        <a:pt x="103" y="110"/>
                      </a:cubicBezTo>
                      <a:cubicBezTo>
                        <a:pt x="103" y="110"/>
                        <a:pt x="103" y="110"/>
                        <a:pt x="103" y="110"/>
                      </a:cubicBezTo>
                      <a:cubicBezTo>
                        <a:pt x="103" y="110"/>
                        <a:pt x="103" y="110"/>
                        <a:pt x="103" y="110"/>
                      </a:cubicBezTo>
                      <a:cubicBezTo>
                        <a:pt x="103" y="110"/>
                        <a:pt x="103" y="109"/>
                        <a:pt x="103" y="109"/>
                      </a:cubicBezTo>
                      <a:cubicBezTo>
                        <a:pt x="103" y="109"/>
                        <a:pt x="103" y="109"/>
                        <a:pt x="103" y="109"/>
                      </a:cubicBezTo>
                      <a:cubicBezTo>
                        <a:pt x="103" y="108"/>
                        <a:pt x="102" y="108"/>
                        <a:pt x="102" y="107"/>
                      </a:cubicBezTo>
                      <a:cubicBezTo>
                        <a:pt x="102" y="106"/>
                        <a:pt x="102" y="105"/>
                        <a:pt x="101" y="105"/>
                      </a:cubicBezTo>
                      <a:cubicBezTo>
                        <a:pt x="101" y="104"/>
                        <a:pt x="99" y="102"/>
                        <a:pt x="99" y="100"/>
                      </a:cubicBezTo>
                      <a:cubicBezTo>
                        <a:pt x="99" y="96"/>
                        <a:pt x="99" y="95"/>
                        <a:pt x="96" y="93"/>
                      </a:cubicBezTo>
                      <a:cubicBezTo>
                        <a:pt x="94" y="92"/>
                        <a:pt x="94" y="90"/>
                        <a:pt x="94" y="90"/>
                      </a:cubicBezTo>
                      <a:cubicBezTo>
                        <a:pt x="95" y="87"/>
                        <a:pt x="98" y="87"/>
                        <a:pt x="100" y="87"/>
                      </a:cubicBezTo>
                      <a:cubicBezTo>
                        <a:pt x="102" y="87"/>
                        <a:pt x="104" y="87"/>
                        <a:pt x="106" y="89"/>
                      </a:cubicBezTo>
                      <a:cubicBezTo>
                        <a:pt x="106" y="89"/>
                        <a:pt x="108" y="89"/>
                        <a:pt x="109" y="89"/>
                      </a:cubicBezTo>
                      <a:cubicBezTo>
                        <a:pt x="112" y="90"/>
                        <a:pt x="115" y="90"/>
                        <a:pt x="116" y="92"/>
                      </a:cubicBezTo>
                      <a:cubicBezTo>
                        <a:pt x="116" y="92"/>
                        <a:pt x="116" y="93"/>
                        <a:pt x="116" y="93"/>
                      </a:cubicBezTo>
                      <a:cubicBezTo>
                        <a:pt x="116" y="93"/>
                        <a:pt x="116" y="94"/>
                        <a:pt x="117" y="94"/>
                      </a:cubicBezTo>
                      <a:cubicBezTo>
                        <a:pt x="117" y="94"/>
                        <a:pt x="117" y="94"/>
                        <a:pt x="117" y="94"/>
                      </a:cubicBezTo>
                      <a:cubicBezTo>
                        <a:pt x="117" y="90"/>
                        <a:pt x="120" y="87"/>
                        <a:pt x="125" y="87"/>
                      </a:cubicBezTo>
                      <a:cubicBezTo>
                        <a:pt x="125" y="87"/>
                        <a:pt x="126" y="87"/>
                        <a:pt x="127" y="87"/>
                      </a:cubicBezTo>
                      <a:cubicBezTo>
                        <a:pt x="129" y="88"/>
                        <a:pt x="133" y="86"/>
                        <a:pt x="135" y="84"/>
                      </a:cubicBezTo>
                      <a:cubicBezTo>
                        <a:pt x="137" y="83"/>
                        <a:pt x="139" y="82"/>
                        <a:pt x="140" y="82"/>
                      </a:cubicBezTo>
                      <a:cubicBezTo>
                        <a:pt x="140" y="82"/>
                        <a:pt x="141" y="81"/>
                        <a:pt x="141" y="80"/>
                      </a:cubicBezTo>
                      <a:cubicBezTo>
                        <a:pt x="141" y="80"/>
                        <a:pt x="141" y="80"/>
                        <a:pt x="141" y="79"/>
                      </a:cubicBezTo>
                      <a:cubicBezTo>
                        <a:pt x="140" y="79"/>
                        <a:pt x="140" y="79"/>
                        <a:pt x="140" y="78"/>
                      </a:cubicBezTo>
                      <a:cubicBezTo>
                        <a:pt x="140" y="78"/>
                        <a:pt x="139" y="78"/>
                        <a:pt x="139" y="78"/>
                      </a:cubicBezTo>
                      <a:cubicBezTo>
                        <a:pt x="139" y="77"/>
                        <a:pt x="139" y="77"/>
                        <a:pt x="138" y="77"/>
                      </a:cubicBezTo>
                      <a:cubicBezTo>
                        <a:pt x="138" y="76"/>
                        <a:pt x="138" y="76"/>
                        <a:pt x="138" y="76"/>
                      </a:cubicBezTo>
                      <a:cubicBezTo>
                        <a:pt x="138" y="76"/>
                        <a:pt x="138" y="76"/>
                        <a:pt x="137" y="75"/>
                      </a:cubicBezTo>
                      <a:cubicBezTo>
                        <a:pt x="137" y="75"/>
                        <a:pt x="137" y="75"/>
                        <a:pt x="137" y="75"/>
                      </a:cubicBezTo>
                      <a:cubicBezTo>
                        <a:pt x="137" y="75"/>
                        <a:pt x="137" y="74"/>
                        <a:pt x="137" y="74"/>
                      </a:cubicBezTo>
                      <a:cubicBezTo>
                        <a:pt x="136" y="74"/>
                        <a:pt x="136" y="74"/>
                        <a:pt x="136" y="74"/>
                      </a:cubicBezTo>
                      <a:cubicBezTo>
                        <a:pt x="136" y="74"/>
                        <a:pt x="136" y="74"/>
                        <a:pt x="136" y="74"/>
                      </a:cubicBezTo>
                      <a:cubicBezTo>
                        <a:pt x="136" y="73"/>
                        <a:pt x="136" y="73"/>
                        <a:pt x="136" y="73"/>
                      </a:cubicBezTo>
                      <a:cubicBezTo>
                        <a:pt x="135" y="73"/>
                        <a:pt x="135" y="73"/>
                        <a:pt x="135" y="73"/>
                      </a:cubicBezTo>
                      <a:cubicBezTo>
                        <a:pt x="135" y="73"/>
                        <a:pt x="135" y="73"/>
                        <a:pt x="135" y="73"/>
                      </a:cubicBezTo>
                      <a:cubicBezTo>
                        <a:pt x="135" y="73"/>
                        <a:pt x="135" y="73"/>
                        <a:pt x="135" y="73"/>
                      </a:cubicBezTo>
                      <a:cubicBezTo>
                        <a:pt x="135" y="72"/>
                        <a:pt x="135" y="72"/>
                        <a:pt x="135" y="72"/>
                      </a:cubicBezTo>
                      <a:cubicBezTo>
                        <a:pt x="132" y="70"/>
                        <a:pt x="134" y="68"/>
                        <a:pt x="134" y="67"/>
                      </a:cubicBezTo>
                      <a:cubicBezTo>
                        <a:pt x="135" y="66"/>
                        <a:pt x="135" y="65"/>
                        <a:pt x="135" y="65"/>
                      </a:cubicBezTo>
                      <a:cubicBezTo>
                        <a:pt x="135" y="63"/>
                        <a:pt x="135" y="62"/>
                        <a:pt x="136" y="60"/>
                      </a:cubicBezTo>
                      <a:cubicBezTo>
                        <a:pt x="137" y="59"/>
                        <a:pt x="139" y="58"/>
                        <a:pt x="142" y="58"/>
                      </a:cubicBezTo>
                      <a:cubicBezTo>
                        <a:pt x="144" y="57"/>
                        <a:pt x="144" y="57"/>
                        <a:pt x="144" y="57"/>
                      </a:cubicBezTo>
                      <a:cubicBezTo>
                        <a:pt x="144" y="56"/>
                        <a:pt x="144" y="56"/>
                        <a:pt x="143" y="55"/>
                      </a:cubicBezTo>
                      <a:cubicBezTo>
                        <a:pt x="142" y="54"/>
                        <a:pt x="141" y="53"/>
                        <a:pt x="141" y="52"/>
                      </a:cubicBezTo>
                      <a:cubicBezTo>
                        <a:pt x="141" y="49"/>
                        <a:pt x="145" y="45"/>
                        <a:pt x="147" y="44"/>
                      </a:cubicBezTo>
                      <a:cubicBezTo>
                        <a:pt x="147" y="44"/>
                        <a:pt x="147" y="44"/>
                        <a:pt x="148" y="44"/>
                      </a:cubicBezTo>
                      <a:cubicBezTo>
                        <a:pt x="148" y="44"/>
                        <a:pt x="148" y="44"/>
                        <a:pt x="148" y="43"/>
                      </a:cubicBezTo>
                      <a:cubicBezTo>
                        <a:pt x="148" y="43"/>
                        <a:pt x="148" y="43"/>
                        <a:pt x="148" y="43"/>
                      </a:cubicBezTo>
                      <a:cubicBezTo>
                        <a:pt x="148" y="43"/>
                        <a:pt x="148" y="43"/>
                        <a:pt x="148" y="43"/>
                      </a:cubicBezTo>
                      <a:cubicBezTo>
                        <a:pt x="149" y="42"/>
                        <a:pt x="149" y="42"/>
                        <a:pt x="149" y="42"/>
                      </a:cubicBezTo>
                      <a:cubicBezTo>
                        <a:pt x="144" y="40"/>
                        <a:pt x="139" y="41"/>
                        <a:pt x="136" y="41"/>
                      </a:cubicBezTo>
                      <a:cubicBezTo>
                        <a:pt x="136" y="41"/>
                        <a:pt x="136" y="41"/>
                        <a:pt x="136" y="41"/>
                      </a:cubicBezTo>
                      <a:cubicBezTo>
                        <a:pt x="134" y="41"/>
                        <a:pt x="133" y="40"/>
                        <a:pt x="133" y="39"/>
                      </a:cubicBezTo>
                      <a:cubicBezTo>
                        <a:pt x="132" y="38"/>
                        <a:pt x="133" y="36"/>
                        <a:pt x="134" y="34"/>
                      </a:cubicBezTo>
                      <a:cubicBezTo>
                        <a:pt x="135" y="33"/>
                        <a:pt x="137" y="31"/>
                        <a:pt x="137" y="29"/>
                      </a:cubicBezTo>
                      <a:cubicBezTo>
                        <a:pt x="137" y="28"/>
                        <a:pt x="133" y="27"/>
                        <a:pt x="125" y="26"/>
                      </a:cubicBezTo>
                      <a:cubicBezTo>
                        <a:pt x="124" y="26"/>
                        <a:pt x="123" y="25"/>
                        <a:pt x="122" y="25"/>
                      </a:cubicBezTo>
                      <a:cubicBezTo>
                        <a:pt x="118" y="24"/>
                        <a:pt x="117" y="22"/>
                        <a:pt x="117" y="20"/>
                      </a:cubicBezTo>
                      <a:cubicBezTo>
                        <a:pt x="117" y="19"/>
                        <a:pt x="118" y="17"/>
                        <a:pt x="120" y="16"/>
                      </a:cubicBezTo>
                      <a:cubicBezTo>
                        <a:pt x="118" y="16"/>
                        <a:pt x="116" y="16"/>
                        <a:pt x="114" y="16"/>
                      </a:cubicBezTo>
                      <a:cubicBezTo>
                        <a:pt x="108" y="17"/>
                        <a:pt x="99" y="21"/>
                        <a:pt x="93" y="24"/>
                      </a:cubicBezTo>
                      <a:cubicBezTo>
                        <a:pt x="92" y="24"/>
                        <a:pt x="91" y="24"/>
                        <a:pt x="90" y="24"/>
                      </a:cubicBezTo>
                      <a:cubicBezTo>
                        <a:pt x="87" y="24"/>
                        <a:pt x="84" y="23"/>
                        <a:pt x="81" y="21"/>
                      </a:cubicBezTo>
                      <a:cubicBezTo>
                        <a:pt x="78" y="19"/>
                        <a:pt x="74" y="17"/>
                        <a:pt x="72" y="18"/>
                      </a:cubicBezTo>
                      <a:cubicBezTo>
                        <a:pt x="69" y="19"/>
                        <a:pt x="66" y="19"/>
                        <a:pt x="63" y="19"/>
                      </a:cubicBezTo>
                      <a:cubicBezTo>
                        <a:pt x="60" y="19"/>
                        <a:pt x="57" y="19"/>
                        <a:pt x="56" y="17"/>
                      </a:cubicBezTo>
                      <a:cubicBezTo>
                        <a:pt x="55" y="16"/>
                        <a:pt x="54" y="15"/>
                        <a:pt x="54" y="13"/>
                      </a:cubicBezTo>
                      <a:cubicBezTo>
                        <a:pt x="55" y="11"/>
                        <a:pt x="54" y="9"/>
                        <a:pt x="53" y="8"/>
                      </a:cubicBezTo>
                      <a:cubicBezTo>
                        <a:pt x="52" y="7"/>
                        <a:pt x="50" y="6"/>
                        <a:pt x="48" y="6"/>
                      </a:cubicBezTo>
                      <a:cubicBezTo>
                        <a:pt x="43" y="7"/>
                        <a:pt x="41" y="4"/>
                        <a:pt x="40" y="2"/>
                      </a:cubicBezTo>
                      <a:cubicBezTo>
                        <a:pt x="39" y="1"/>
                        <a:pt x="39" y="0"/>
                        <a:pt x="38" y="0"/>
                      </a:cubicBezTo>
                      <a:cubicBezTo>
                        <a:pt x="38" y="0"/>
                        <a:pt x="38" y="0"/>
                        <a:pt x="38" y="0"/>
                      </a:cubicBezTo>
                      <a:cubicBezTo>
                        <a:pt x="38" y="0"/>
                        <a:pt x="38" y="1"/>
                        <a:pt x="38" y="1"/>
                      </a:cubicBezTo>
                      <a:cubicBezTo>
                        <a:pt x="38" y="3"/>
                        <a:pt x="39" y="6"/>
                        <a:pt x="36" y="7"/>
                      </a:cubicBezTo>
                      <a:cubicBezTo>
                        <a:pt x="35" y="8"/>
                        <a:pt x="34" y="8"/>
                        <a:pt x="32" y="9"/>
                      </a:cubicBezTo>
                      <a:cubicBezTo>
                        <a:pt x="29" y="10"/>
                        <a:pt x="22" y="12"/>
                        <a:pt x="22" y="14"/>
                      </a:cubicBezTo>
                      <a:cubicBezTo>
                        <a:pt x="21" y="16"/>
                        <a:pt x="22" y="18"/>
                        <a:pt x="23" y="21"/>
                      </a:cubicBezTo>
                      <a:cubicBezTo>
                        <a:pt x="25" y="24"/>
                        <a:pt x="27" y="28"/>
                        <a:pt x="25" y="32"/>
                      </a:cubicBezTo>
                      <a:cubicBezTo>
                        <a:pt x="24" y="34"/>
                        <a:pt x="22" y="35"/>
                        <a:pt x="20" y="35"/>
                      </a:cubicBezTo>
                      <a:cubicBezTo>
                        <a:pt x="16" y="35"/>
                        <a:pt x="11" y="31"/>
                        <a:pt x="10" y="28"/>
                      </a:cubicBezTo>
                      <a:cubicBezTo>
                        <a:pt x="8" y="24"/>
                        <a:pt x="10" y="20"/>
                        <a:pt x="13" y="16"/>
                      </a:cubicBezTo>
                      <a:cubicBezTo>
                        <a:pt x="13" y="15"/>
                        <a:pt x="15" y="13"/>
                        <a:pt x="15" y="13"/>
                      </a:cubicBezTo>
                      <a:cubicBezTo>
                        <a:pt x="14" y="12"/>
                        <a:pt x="13" y="10"/>
                        <a:pt x="13" y="8"/>
                      </a:cubicBezTo>
                      <a:cubicBezTo>
                        <a:pt x="12" y="8"/>
                        <a:pt x="12" y="9"/>
                        <a:pt x="11" y="9"/>
                      </a:cubicBezTo>
                      <a:cubicBezTo>
                        <a:pt x="11" y="10"/>
                        <a:pt x="11" y="10"/>
                        <a:pt x="11" y="10"/>
                      </a:cubicBezTo>
                      <a:cubicBezTo>
                        <a:pt x="10" y="11"/>
                        <a:pt x="9" y="12"/>
                        <a:pt x="9" y="12"/>
                      </a:cubicBezTo>
                      <a:cubicBezTo>
                        <a:pt x="6" y="15"/>
                        <a:pt x="4" y="17"/>
                        <a:pt x="4" y="19"/>
                      </a:cubicBezTo>
                      <a:cubicBezTo>
                        <a:pt x="4" y="20"/>
                        <a:pt x="4" y="20"/>
                        <a:pt x="4" y="20"/>
                      </a:cubicBezTo>
                      <a:cubicBezTo>
                        <a:pt x="3" y="24"/>
                        <a:pt x="3" y="26"/>
                        <a:pt x="1" y="29"/>
                      </a:cubicBezTo>
                      <a:cubicBezTo>
                        <a:pt x="1" y="29"/>
                        <a:pt x="0" y="30"/>
                        <a:pt x="0" y="30"/>
                      </a:cubicBezTo>
                      <a:cubicBezTo>
                        <a:pt x="5" y="31"/>
                        <a:pt x="5" y="34"/>
                        <a:pt x="5" y="35"/>
                      </a:cubicBezTo>
                      <a:cubicBezTo>
                        <a:pt x="6" y="35"/>
                        <a:pt x="6" y="36"/>
                        <a:pt x="7" y="36"/>
                      </a:cubicBezTo>
                      <a:cubicBezTo>
                        <a:pt x="8" y="37"/>
                        <a:pt x="11" y="39"/>
                        <a:pt x="10" y="43"/>
                      </a:cubicBezTo>
                      <a:cubicBezTo>
                        <a:pt x="10" y="44"/>
                        <a:pt x="10" y="44"/>
                        <a:pt x="10" y="44"/>
                      </a:cubicBezTo>
                      <a:cubicBezTo>
                        <a:pt x="10" y="46"/>
                        <a:pt x="9" y="52"/>
                        <a:pt x="12" y="54"/>
                      </a:cubicBezTo>
                      <a:cubicBezTo>
                        <a:pt x="12" y="55"/>
                        <a:pt x="14" y="55"/>
                        <a:pt x="15" y="55"/>
                      </a:cubicBezTo>
                      <a:cubicBezTo>
                        <a:pt x="19" y="55"/>
                        <a:pt x="21" y="55"/>
                        <a:pt x="23" y="55"/>
                      </a:cubicBezTo>
                      <a:cubicBezTo>
                        <a:pt x="25" y="54"/>
                        <a:pt x="27" y="54"/>
                        <a:pt x="29" y="54"/>
                      </a:cubicBezTo>
                      <a:cubicBezTo>
                        <a:pt x="32" y="54"/>
                        <a:pt x="35" y="55"/>
                        <a:pt x="37" y="58"/>
                      </a:cubicBezTo>
                      <a:cubicBezTo>
                        <a:pt x="40" y="62"/>
                        <a:pt x="44" y="64"/>
                        <a:pt x="49" y="64"/>
                      </a:cubicBezTo>
                      <a:cubicBezTo>
                        <a:pt x="49" y="64"/>
                        <a:pt x="50" y="64"/>
                        <a:pt x="51" y="64"/>
                      </a:cubicBezTo>
                      <a:cubicBezTo>
                        <a:pt x="53" y="64"/>
                        <a:pt x="56" y="63"/>
                        <a:pt x="59" y="63"/>
                      </a:cubicBezTo>
                      <a:cubicBezTo>
                        <a:pt x="62" y="63"/>
                        <a:pt x="65" y="64"/>
                        <a:pt x="66" y="66"/>
                      </a:cubicBezTo>
                      <a:cubicBezTo>
                        <a:pt x="67" y="67"/>
                        <a:pt x="67" y="68"/>
                        <a:pt x="66" y="70"/>
                      </a:cubicBezTo>
                      <a:cubicBezTo>
                        <a:pt x="62" y="76"/>
                        <a:pt x="61" y="87"/>
                        <a:pt x="63" y="89"/>
                      </a:cubicBezTo>
                      <a:cubicBezTo>
                        <a:pt x="63" y="89"/>
                        <a:pt x="64" y="90"/>
                        <a:pt x="64" y="90"/>
                      </a:cubicBezTo>
                      <a:cubicBezTo>
                        <a:pt x="67" y="93"/>
                        <a:pt x="70" y="96"/>
                        <a:pt x="67" y="100"/>
                      </a:cubicBezTo>
                      <a:cubicBezTo>
                        <a:pt x="66" y="101"/>
                        <a:pt x="65" y="103"/>
                        <a:pt x="65" y="104"/>
                      </a:cubicBezTo>
                      <a:cubicBezTo>
                        <a:pt x="65" y="104"/>
                        <a:pt x="66" y="105"/>
                        <a:pt x="66" y="106"/>
                      </a:cubicBezTo>
                      <a:cubicBezTo>
                        <a:pt x="68" y="107"/>
                        <a:pt x="70" y="109"/>
                        <a:pt x="69" y="113"/>
                      </a:cubicBezTo>
                      <a:cubicBezTo>
                        <a:pt x="69" y="113"/>
                        <a:pt x="69" y="114"/>
                        <a:pt x="69" y="114"/>
                      </a:cubicBezTo>
                      <a:cubicBezTo>
                        <a:pt x="69" y="114"/>
                        <a:pt x="69" y="114"/>
                        <a:pt x="69" y="114"/>
                      </a:cubicBezTo>
                      <a:cubicBezTo>
                        <a:pt x="69" y="114"/>
                        <a:pt x="69" y="114"/>
                        <a:pt x="69"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2026"/>
                <p:cNvSpPr>
                  <a:spLocks/>
                </p:cNvSpPr>
                <p:nvPr/>
              </p:nvSpPr>
              <p:spPr bwMode="auto">
                <a:xfrm>
                  <a:off x="2121" y="1810"/>
                  <a:ext cx="6" cy="3"/>
                </a:xfrm>
                <a:custGeom>
                  <a:avLst/>
                  <a:gdLst>
                    <a:gd name="T0" fmla="*/ 0 w 7"/>
                    <a:gd name="T1" fmla="*/ 0 h 3"/>
                    <a:gd name="T2" fmla="*/ 7 w 7"/>
                    <a:gd name="T3" fmla="*/ 3 h 3"/>
                    <a:gd name="T4" fmla="*/ 0 w 7"/>
                    <a:gd name="T5" fmla="*/ 0 h 3"/>
                  </a:gdLst>
                  <a:ahLst/>
                  <a:cxnLst>
                    <a:cxn ang="0">
                      <a:pos x="T0" y="T1"/>
                    </a:cxn>
                    <a:cxn ang="0">
                      <a:pos x="T2" y="T3"/>
                    </a:cxn>
                    <a:cxn ang="0">
                      <a:pos x="T4" y="T5"/>
                    </a:cxn>
                  </a:cxnLst>
                  <a:rect l="0" t="0" r="r" b="b"/>
                  <a:pathLst>
                    <a:path w="7" h="3">
                      <a:moveTo>
                        <a:pt x="0" y="0"/>
                      </a:moveTo>
                      <a:cubicBezTo>
                        <a:pt x="3" y="1"/>
                        <a:pt x="6" y="1"/>
                        <a:pt x="7" y="3"/>
                      </a:cubicBezTo>
                      <a:cubicBezTo>
                        <a:pt x="6" y="1"/>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2027"/>
                <p:cNvSpPr>
                  <a:spLocks/>
                </p:cNvSpPr>
                <p:nvPr/>
              </p:nvSpPr>
              <p:spPr bwMode="auto">
                <a:xfrm>
                  <a:off x="2150" y="1801"/>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2028"/>
                <p:cNvSpPr>
                  <a:spLocks/>
                </p:cNvSpPr>
                <p:nvPr/>
              </p:nvSpPr>
              <p:spPr bwMode="auto">
                <a:xfrm>
                  <a:off x="2106" y="1811"/>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0"/>
                        <a:pt x="0" y="0"/>
                      </a:cubicBezTo>
                      <a:cubicBezTo>
                        <a:pt x="0" y="0"/>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2029"/>
                <p:cNvSpPr>
                  <a:spLocks/>
                </p:cNvSpPr>
                <p:nvPr/>
              </p:nvSpPr>
              <p:spPr bwMode="auto">
                <a:xfrm>
                  <a:off x="2084" y="1838"/>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2030"/>
                <p:cNvSpPr>
                  <a:spLocks/>
                </p:cNvSpPr>
                <p:nvPr/>
              </p:nvSpPr>
              <p:spPr bwMode="auto">
                <a:xfrm>
                  <a:off x="2092" y="1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2031"/>
                <p:cNvSpPr>
                  <a:spLocks/>
                </p:cNvSpPr>
                <p:nvPr/>
              </p:nvSpPr>
              <p:spPr bwMode="auto">
                <a:xfrm>
                  <a:off x="2115" y="18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2032"/>
                <p:cNvSpPr>
                  <a:spLocks/>
                </p:cNvSpPr>
                <p:nvPr/>
              </p:nvSpPr>
              <p:spPr bwMode="auto">
                <a:xfrm>
                  <a:off x="2114"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2033"/>
                <p:cNvSpPr>
                  <a:spLocks/>
                </p:cNvSpPr>
                <p:nvPr/>
              </p:nvSpPr>
              <p:spPr bwMode="auto">
                <a:xfrm>
                  <a:off x="2082" y="1834"/>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2034"/>
                <p:cNvSpPr>
                  <a:spLocks/>
                </p:cNvSpPr>
                <p:nvPr/>
              </p:nvSpPr>
              <p:spPr bwMode="auto">
                <a:xfrm>
                  <a:off x="2115" y="1830"/>
                  <a:ext cx="6" cy="2"/>
                </a:xfrm>
                <a:custGeom>
                  <a:avLst/>
                  <a:gdLst>
                    <a:gd name="T0" fmla="*/ 3 w 6"/>
                    <a:gd name="T1" fmla="*/ 1 h 2"/>
                    <a:gd name="T2" fmla="*/ 6 w 6"/>
                    <a:gd name="T3" fmla="*/ 1 h 2"/>
                    <a:gd name="T4" fmla="*/ 0 w 6"/>
                    <a:gd name="T5" fmla="*/ 0 h 2"/>
                    <a:gd name="T6" fmla="*/ 3 w 6"/>
                    <a:gd name="T7" fmla="*/ 1 h 2"/>
                  </a:gdLst>
                  <a:ahLst/>
                  <a:cxnLst>
                    <a:cxn ang="0">
                      <a:pos x="T0" y="T1"/>
                    </a:cxn>
                    <a:cxn ang="0">
                      <a:pos x="T2" y="T3"/>
                    </a:cxn>
                    <a:cxn ang="0">
                      <a:pos x="T4" y="T5"/>
                    </a:cxn>
                    <a:cxn ang="0">
                      <a:pos x="T6" y="T7"/>
                    </a:cxn>
                  </a:cxnLst>
                  <a:rect l="0" t="0" r="r" b="b"/>
                  <a:pathLst>
                    <a:path w="6" h="2">
                      <a:moveTo>
                        <a:pt x="3" y="1"/>
                      </a:moveTo>
                      <a:cubicBezTo>
                        <a:pt x="4" y="1"/>
                        <a:pt x="5" y="1"/>
                        <a:pt x="6" y="1"/>
                      </a:cubicBezTo>
                      <a:cubicBezTo>
                        <a:pt x="4" y="1"/>
                        <a:pt x="1" y="2"/>
                        <a:pt x="0" y="0"/>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2035"/>
                <p:cNvSpPr>
                  <a:spLocks/>
                </p:cNvSpPr>
                <p:nvPr/>
              </p:nvSpPr>
              <p:spPr bwMode="auto">
                <a:xfrm>
                  <a:off x="2052" y="1780"/>
                  <a:ext cx="11" cy="6"/>
                </a:xfrm>
                <a:custGeom>
                  <a:avLst/>
                  <a:gdLst>
                    <a:gd name="T0" fmla="*/ 0 w 12"/>
                    <a:gd name="T1" fmla="*/ 0 h 6"/>
                    <a:gd name="T2" fmla="*/ 12 w 12"/>
                    <a:gd name="T3" fmla="*/ 6 h 6"/>
                    <a:gd name="T4" fmla="*/ 0 w 12"/>
                    <a:gd name="T5" fmla="*/ 0 h 6"/>
                  </a:gdLst>
                  <a:ahLst/>
                  <a:cxnLst>
                    <a:cxn ang="0">
                      <a:pos x="T0" y="T1"/>
                    </a:cxn>
                    <a:cxn ang="0">
                      <a:pos x="T2" y="T3"/>
                    </a:cxn>
                    <a:cxn ang="0">
                      <a:pos x="T4" y="T5"/>
                    </a:cxn>
                  </a:cxnLst>
                  <a:rect l="0" t="0" r="r" b="b"/>
                  <a:pathLst>
                    <a:path w="12" h="6">
                      <a:moveTo>
                        <a:pt x="0" y="0"/>
                      </a:moveTo>
                      <a:cubicBezTo>
                        <a:pt x="3" y="4"/>
                        <a:pt x="7" y="6"/>
                        <a:pt x="12" y="6"/>
                      </a:cubicBezTo>
                      <a:cubicBezTo>
                        <a:pt x="7" y="6"/>
                        <a:pt x="3"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2036"/>
                <p:cNvSpPr>
                  <a:spLocks/>
                </p:cNvSpPr>
                <p:nvPr/>
              </p:nvSpPr>
              <p:spPr bwMode="auto">
                <a:xfrm>
                  <a:off x="2027" y="1734"/>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2037"/>
                <p:cNvSpPr>
                  <a:spLocks/>
                </p:cNvSpPr>
                <p:nvPr/>
              </p:nvSpPr>
              <p:spPr bwMode="auto">
                <a:xfrm>
                  <a:off x="2082" y="18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2038"/>
                <p:cNvSpPr>
                  <a:spLocks/>
                </p:cNvSpPr>
                <p:nvPr/>
              </p:nvSpPr>
              <p:spPr bwMode="auto">
                <a:xfrm>
                  <a:off x="2184" y="1790"/>
                  <a:ext cx="40" cy="44"/>
                </a:xfrm>
                <a:custGeom>
                  <a:avLst/>
                  <a:gdLst>
                    <a:gd name="T0" fmla="*/ 15 w 42"/>
                    <a:gd name="T1" fmla="*/ 45 h 46"/>
                    <a:gd name="T2" fmla="*/ 16 w 42"/>
                    <a:gd name="T3" fmla="*/ 46 h 46"/>
                    <a:gd name="T4" fmla="*/ 18 w 42"/>
                    <a:gd name="T5" fmla="*/ 46 h 46"/>
                    <a:gd name="T6" fmla="*/ 18 w 42"/>
                    <a:gd name="T7" fmla="*/ 46 h 46"/>
                    <a:gd name="T8" fmla="*/ 18 w 42"/>
                    <a:gd name="T9" fmla="*/ 46 h 46"/>
                    <a:gd name="T10" fmla="*/ 18 w 42"/>
                    <a:gd name="T11" fmla="*/ 46 h 46"/>
                    <a:gd name="T12" fmla="*/ 19 w 42"/>
                    <a:gd name="T13" fmla="*/ 43 h 46"/>
                    <a:gd name="T14" fmla="*/ 19 w 42"/>
                    <a:gd name="T15" fmla="*/ 43 h 46"/>
                    <a:gd name="T16" fmla="*/ 24 w 42"/>
                    <a:gd name="T17" fmla="*/ 38 h 46"/>
                    <a:gd name="T18" fmla="*/ 24 w 42"/>
                    <a:gd name="T19" fmla="*/ 38 h 46"/>
                    <a:gd name="T20" fmla="*/ 29 w 42"/>
                    <a:gd name="T21" fmla="*/ 38 h 46"/>
                    <a:gd name="T22" fmla="*/ 34 w 42"/>
                    <a:gd name="T23" fmla="*/ 37 h 46"/>
                    <a:gd name="T24" fmla="*/ 34 w 42"/>
                    <a:gd name="T25" fmla="*/ 37 h 46"/>
                    <a:gd name="T26" fmla="*/ 35 w 42"/>
                    <a:gd name="T27" fmla="*/ 38 h 46"/>
                    <a:gd name="T28" fmla="*/ 36 w 42"/>
                    <a:gd name="T29" fmla="*/ 38 h 46"/>
                    <a:gd name="T30" fmla="*/ 36 w 42"/>
                    <a:gd name="T31" fmla="*/ 38 h 46"/>
                    <a:gd name="T32" fmla="*/ 37 w 42"/>
                    <a:gd name="T33" fmla="*/ 38 h 46"/>
                    <a:gd name="T34" fmla="*/ 37 w 42"/>
                    <a:gd name="T35" fmla="*/ 39 h 46"/>
                    <a:gd name="T36" fmla="*/ 38 w 42"/>
                    <a:gd name="T37" fmla="*/ 39 h 46"/>
                    <a:gd name="T38" fmla="*/ 38 w 42"/>
                    <a:gd name="T39" fmla="*/ 39 h 46"/>
                    <a:gd name="T40" fmla="*/ 38 w 42"/>
                    <a:gd name="T41" fmla="*/ 38 h 46"/>
                    <a:gd name="T42" fmla="*/ 39 w 42"/>
                    <a:gd name="T43" fmla="*/ 37 h 46"/>
                    <a:gd name="T44" fmla="*/ 39 w 42"/>
                    <a:gd name="T45" fmla="*/ 36 h 46"/>
                    <a:gd name="T46" fmla="*/ 39 w 42"/>
                    <a:gd name="T47" fmla="*/ 36 h 46"/>
                    <a:gd name="T48" fmla="*/ 39 w 42"/>
                    <a:gd name="T49" fmla="*/ 36 h 46"/>
                    <a:gd name="T50" fmla="*/ 38 w 42"/>
                    <a:gd name="T51" fmla="*/ 23 h 46"/>
                    <a:gd name="T52" fmla="*/ 41 w 42"/>
                    <a:gd name="T53" fmla="*/ 7 h 46"/>
                    <a:gd name="T54" fmla="*/ 41 w 42"/>
                    <a:gd name="T55" fmla="*/ 5 h 46"/>
                    <a:gd name="T56" fmla="*/ 42 w 42"/>
                    <a:gd name="T57" fmla="*/ 4 h 46"/>
                    <a:gd name="T58" fmla="*/ 42 w 42"/>
                    <a:gd name="T59" fmla="*/ 4 h 46"/>
                    <a:gd name="T60" fmla="*/ 33 w 42"/>
                    <a:gd name="T61" fmla="*/ 2 h 46"/>
                    <a:gd name="T62" fmla="*/ 28 w 42"/>
                    <a:gd name="T63" fmla="*/ 3 h 46"/>
                    <a:gd name="T64" fmla="*/ 22 w 42"/>
                    <a:gd name="T65" fmla="*/ 4 h 46"/>
                    <a:gd name="T66" fmla="*/ 17 w 42"/>
                    <a:gd name="T67" fmla="*/ 2 h 46"/>
                    <a:gd name="T68" fmla="*/ 15 w 42"/>
                    <a:gd name="T69" fmla="*/ 0 h 46"/>
                    <a:gd name="T70" fmla="*/ 11 w 42"/>
                    <a:gd name="T71" fmla="*/ 2 h 46"/>
                    <a:gd name="T72" fmla="*/ 10 w 42"/>
                    <a:gd name="T73" fmla="*/ 2 h 46"/>
                    <a:gd name="T74" fmla="*/ 10 w 42"/>
                    <a:gd name="T75" fmla="*/ 3 h 46"/>
                    <a:gd name="T76" fmla="*/ 10 w 42"/>
                    <a:gd name="T77" fmla="*/ 3 h 46"/>
                    <a:gd name="T78" fmla="*/ 10 w 42"/>
                    <a:gd name="T79" fmla="*/ 4 h 46"/>
                    <a:gd name="T80" fmla="*/ 10 w 42"/>
                    <a:gd name="T81" fmla="*/ 5 h 46"/>
                    <a:gd name="T82" fmla="*/ 9 w 42"/>
                    <a:gd name="T83" fmla="*/ 6 h 46"/>
                    <a:gd name="T84" fmla="*/ 9 w 42"/>
                    <a:gd name="T85" fmla="*/ 6 h 46"/>
                    <a:gd name="T86" fmla="*/ 9 w 42"/>
                    <a:gd name="T87" fmla="*/ 7 h 46"/>
                    <a:gd name="T88" fmla="*/ 9 w 42"/>
                    <a:gd name="T89" fmla="*/ 11 h 46"/>
                    <a:gd name="T90" fmla="*/ 3 w 42"/>
                    <a:gd name="T91" fmla="*/ 15 h 46"/>
                    <a:gd name="T92" fmla="*/ 1 w 42"/>
                    <a:gd name="T93" fmla="*/ 19 h 46"/>
                    <a:gd name="T94" fmla="*/ 0 w 42"/>
                    <a:gd name="T95" fmla="*/ 23 h 46"/>
                    <a:gd name="T96" fmla="*/ 3 w 42"/>
                    <a:gd name="T97" fmla="*/ 27 h 46"/>
                    <a:gd name="T98" fmla="*/ 9 w 42"/>
                    <a:gd name="T99" fmla="*/ 34 h 46"/>
                    <a:gd name="T100" fmla="*/ 10 w 42"/>
                    <a:gd name="T101" fmla="*/ 36 h 46"/>
                    <a:gd name="T102" fmla="*/ 10 w 42"/>
                    <a:gd name="T103" fmla="*/ 36 h 46"/>
                    <a:gd name="T104" fmla="*/ 11 w 42"/>
                    <a:gd name="T105" fmla="*/ 38 h 46"/>
                    <a:gd name="T106" fmla="*/ 12 w 42"/>
                    <a:gd name="T107" fmla="*/ 39 h 46"/>
                    <a:gd name="T108" fmla="*/ 13 w 42"/>
                    <a:gd name="T109" fmla="*/ 42 h 46"/>
                    <a:gd name="T110" fmla="*/ 14 w 42"/>
                    <a:gd name="T111" fmla="*/ 43 h 46"/>
                    <a:gd name="T112" fmla="*/ 15 w 42"/>
                    <a:gd name="T113" fmla="*/ 45 h 46"/>
                    <a:gd name="T114" fmla="*/ 15 w 42"/>
                    <a:gd name="T11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6">
                      <a:moveTo>
                        <a:pt x="15" y="45"/>
                      </a:moveTo>
                      <a:cubicBezTo>
                        <a:pt x="16" y="45"/>
                        <a:pt x="16" y="46"/>
                        <a:pt x="16" y="46"/>
                      </a:cubicBezTo>
                      <a:cubicBezTo>
                        <a:pt x="17" y="46"/>
                        <a:pt x="17" y="46"/>
                        <a:pt x="18" y="46"/>
                      </a:cubicBezTo>
                      <a:cubicBezTo>
                        <a:pt x="18" y="46"/>
                        <a:pt x="18" y="46"/>
                        <a:pt x="18" y="46"/>
                      </a:cubicBezTo>
                      <a:cubicBezTo>
                        <a:pt x="18" y="46"/>
                        <a:pt x="18" y="46"/>
                        <a:pt x="18" y="46"/>
                      </a:cubicBezTo>
                      <a:cubicBezTo>
                        <a:pt x="18" y="46"/>
                        <a:pt x="18" y="46"/>
                        <a:pt x="18" y="46"/>
                      </a:cubicBezTo>
                      <a:cubicBezTo>
                        <a:pt x="19" y="45"/>
                        <a:pt x="19" y="45"/>
                        <a:pt x="19" y="43"/>
                      </a:cubicBezTo>
                      <a:cubicBezTo>
                        <a:pt x="19" y="43"/>
                        <a:pt x="19" y="43"/>
                        <a:pt x="19" y="43"/>
                      </a:cubicBezTo>
                      <a:cubicBezTo>
                        <a:pt x="20" y="41"/>
                        <a:pt x="20" y="38"/>
                        <a:pt x="24" y="38"/>
                      </a:cubicBezTo>
                      <a:cubicBezTo>
                        <a:pt x="24" y="38"/>
                        <a:pt x="24" y="38"/>
                        <a:pt x="24" y="38"/>
                      </a:cubicBezTo>
                      <a:cubicBezTo>
                        <a:pt x="26" y="38"/>
                        <a:pt x="28" y="38"/>
                        <a:pt x="29" y="38"/>
                      </a:cubicBezTo>
                      <a:cubicBezTo>
                        <a:pt x="31" y="38"/>
                        <a:pt x="32" y="37"/>
                        <a:pt x="34" y="37"/>
                      </a:cubicBezTo>
                      <a:cubicBezTo>
                        <a:pt x="34" y="37"/>
                        <a:pt x="34" y="37"/>
                        <a:pt x="34" y="37"/>
                      </a:cubicBezTo>
                      <a:cubicBezTo>
                        <a:pt x="35" y="37"/>
                        <a:pt x="35" y="38"/>
                        <a:pt x="35" y="38"/>
                      </a:cubicBezTo>
                      <a:cubicBezTo>
                        <a:pt x="35" y="38"/>
                        <a:pt x="35" y="38"/>
                        <a:pt x="36" y="38"/>
                      </a:cubicBezTo>
                      <a:cubicBezTo>
                        <a:pt x="36" y="38"/>
                        <a:pt x="36" y="38"/>
                        <a:pt x="36" y="38"/>
                      </a:cubicBezTo>
                      <a:cubicBezTo>
                        <a:pt x="36" y="38"/>
                        <a:pt x="37" y="38"/>
                        <a:pt x="37" y="38"/>
                      </a:cubicBezTo>
                      <a:cubicBezTo>
                        <a:pt x="37" y="38"/>
                        <a:pt x="37" y="38"/>
                        <a:pt x="37" y="39"/>
                      </a:cubicBezTo>
                      <a:cubicBezTo>
                        <a:pt x="37" y="39"/>
                        <a:pt x="38" y="39"/>
                        <a:pt x="38" y="39"/>
                      </a:cubicBezTo>
                      <a:cubicBezTo>
                        <a:pt x="38" y="39"/>
                        <a:pt x="38" y="39"/>
                        <a:pt x="38" y="39"/>
                      </a:cubicBezTo>
                      <a:cubicBezTo>
                        <a:pt x="38" y="38"/>
                        <a:pt x="38" y="38"/>
                        <a:pt x="38" y="38"/>
                      </a:cubicBezTo>
                      <a:cubicBezTo>
                        <a:pt x="38" y="38"/>
                        <a:pt x="38" y="37"/>
                        <a:pt x="39" y="37"/>
                      </a:cubicBezTo>
                      <a:cubicBezTo>
                        <a:pt x="39" y="37"/>
                        <a:pt x="39" y="36"/>
                        <a:pt x="39" y="36"/>
                      </a:cubicBezTo>
                      <a:cubicBezTo>
                        <a:pt x="39" y="36"/>
                        <a:pt x="39" y="36"/>
                        <a:pt x="39" y="36"/>
                      </a:cubicBezTo>
                      <a:cubicBezTo>
                        <a:pt x="39" y="36"/>
                        <a:pt x="39" y="36"/>
                        <a:pt x="39" y="36"/>
                      </a:cubicBezTo>
                      <a:cubicBezTo>
                        <a:pt x="40" y="35"/>
                        <a:pt x="40" y="27"/>
                        <a:pt x="38" y="23"/>
                      </a:cubicBezTo>
                      <a:cubicBezTo>
                        <a:pt x="36" y="17"/>
                        <a:pt x="38" y="10"/>
                        <a:pt x="41" y="7"/>
                      </a:cubicBezTo>
                      <a:cubicBezTo>
                        <a:pt x="41" y="7"/>
                        <a:pt x="41" y="7"/>
                        <a:pt x="41" y="5"/>
                      </a:cubicBezTo>
                      <a:cubicBezTo>
                        <a:pt x="42" y="5"/>
                        <a:pt x="42" y="4"/>
                        <a:pt x="42" y="4"/>
                      </a:cubicBezTo>
                      <a:cubicBezTo>
                        <a:pt x="42" y="4"/>
                        <a:pt x="42" y="4"/>
                        <a:pt x="42" y="4"/>
                      </a:cubicBezTo>
                      <a:cubicBezTo>
                        <a:pt x="39" y="3"/>
                        <a:pt x="36" y="2"/>
                        <a:pt x="33" y="2"/>
                      </a:cubicBezTo>
                      <a:cubicBezTo>
                        <a:pt x="32" y="2"/>
                        <a:pt x="30" y="3"/>
                        <a:pt x="28" y="3"/>
                      </a:cubicBezTo>
                      <a:cubicBezTo>
                        <a:pt x="26" y="4"/>
                        <a:pt x="24" y="4"/>
                        <a:pt x="22" y="4"/>
                      </a:cubicBezTo>
                      <a:cubicBezTo>
                        <a:pt x="20" y="4"/>
                        <a:pt x="18" y="3"/>
                        <a:pt x="17" y="2"/>
                      </a:cubicBezTo>
                      <a:cubicBezTo>
                        <a:pt x="16" y="0"/>
                        <a:pt x="15" y="0"/>
                        <a:pt x="15" y="0"/>
                      </a:cubicBezTo>
                      <a:cubicBezTo>
                        <a:pt x="14" y="0"/>
                        <a:pt x="12" y="1"/>
                        <a:pt x="11" y="2"/>
                      </a:cubicBezTo>
                      <a:cubicBezTo>
                        <a:pt x="11" y="2"/>
                        <a:pt x="11" y="2"/>
                        <a:pt x="10" y="2"/>
                      </a:cubicBezTo>
                      <a:cubicBezTo>
                        <a:pt x="10" y="2"/>
                        <a:pt x="10" y="2"/>
                        <a:pt x="10" y="3"/>
                      </a:cubicBezTo>
                      <a:cubicBezTo>
                        <a:pt x="10" y="3"/>
                        <a:pt x="10" y="3"/>
                        <a:pt x="10" y="3"/>
                      </a:cubicBezTo>
                      <a:cubicBezTo>
                        <a:pt x="10" y="4"/>
                        <a:pt x="10" y="4"/>
                        <a:pt x="10" y="4"/>
                      </a:cubicBezTo>
                      <a:cubicBezTo>
                        <a:pt x="10" y="4"/>
                        <a:pt x="10" y="5"/>
                        <a:pt x="10" y="5"/>
                      </a:cubicBezTo>
                      <a:cubicBezTo>
                        <a:pt x="9" y="5"/>
                        <a:pt x="9" y="5"/>
                        <a:pt x="9" y="6"/>
                      </a:cubicBezTo>
                      <a:cubicBezTo>
                        <a:pt x="9" y="6"/>
                        <a:pt x="9" y="6"/>
                        <a:pt x="9" y="6"/>
                      </a:cubicBezTo>
                      <a:cubicBezTo>
                        <a:pt x="9" y="6"/>
                        <a:pt x="9" y="7"/>
                        <a:pt x="9" y="7"/>
                      </a:cubicBezTo>
                      <a:cubicBezTo>
                        <a:pt x="10" y="9"/>
                        <a:pt x="10" y="10"/>
                        <a:pt x="9" y="11"/>
                      </a:cubicBezTo>
                      <a:cubicBezTo>
                        <a:pt x="8" y="14"/>
                        <a:pt x="4" y="15"/>
                        <a:pt x="3" y="15"/>
                      </a:cubicBezTo>
                      <a:cubicBezTo>
                        <a:pt x="2" y="15"/>
                        <a:pt x="2" y="18"/>
                        <a:pt x="1" y="19"/>
                      </a:cubicBezTo>
                      <a:cubicBezTo>
                        <a:pt x="1" y="20"/>
                        <a:pt x="1" y="22"/>
                        <a:pt x="0" y="23"/>
                      </a:cubicBezTo>
                      <a:cubicBezTo>
                        <a:pt x="0" y="24"/>
                        <a:pt x="2" y="26"/>
                        <a:pt x="3" y="27"/>
                      </a:cubicBezTo>
                      <a:cubicBezTo>
                        <a:pt x="5" y="29"/>
                        <a:pt x="8" y="31"/>
                        <a:pt x="9" y="34"/>
                      </a:cubicBezTo>
                      <a:cubicBezTo>
                        <a:pt x="9" y="34"/>
                        <a:pt x="9" y="35"/>
                        <a:pt x="10" y="36"/>
                      </a:cubicBezTo>
                      <a:cubicBezTo>
                        <a:pt x="10" y="36"/>
                        <a:pt x="10" y="36"/>
                        <a:pt x="10" y="36"/>
                      </a:cubicBezTo>
                      <a:cubicBezTo>
                        <a:pt x="11" y="37"/>
                        <a:pt x="11" y="38"/>
                        <a:pt x="11" y="38"/>
                      </a:cubicBezTo>
                      <a:cubicBezTo>
                        <a:pt x="11" y="39"/>
                        <a:pt x="12" y="39"/>
                        <a:pt x="12" y="39"/>
                      </a:cubicBezTo>
                      <a:cubicBezTo>
                        <a:pt x="12" y="40"/>
                        <a:pt x="13" y="41"/>
                        <a:pt x="13" y="42"/>
                      </a:cubicBezTo>
                      <a:cubicBezTo>
                        <a:pt x="13" y="42"/>
                        <a:pt x="13" y="42"/>
                        <a:pt x="14" y="43"/>
                      </a:cubicBezTo>
                      <a:cubicBezTo>
                        <a:pt x="14" y="44"/>
                        <a:pt x="15" y="44"/>
                        <a:pt x="15" y="45"/>
                      </a:cubicBezTo>
                      <a:cubicBezTo>
                        <a:pt x="15" y="45"/>
                        <a:pt x="15" y="45"/>
                        <a:pt x="1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2039"/>
                <p:cNvSpPr>
                  <a:spLocks/>
                </p:cNvSpPr>
                <p:nvPr/>
              </p:nvSpPr>
              <p:spPr bwMode="auto">
                <a:xfrm>
                  <a:off x="2219" y="18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2040"/>
                <p:cNvSpPr>
                  <a:spLocks/>
                </p:cNvSpPr>
                <p:nvPr/>
              </p:nvSpPr>
              <p:spPr bwMode="auto">
                <a:xfrm>
                  <a:off x="2218"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2041"/>
                <p:cNvSpPr>
                  <a:spLocks/>
                </p:cNvSpPr>
                <p:nvPr/>
              </p:nvSpPr>
              <p:spPr bwMode="auto">
                <a:xfrm>
                  <a:off x="2201"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2042"/>
                <p:cNvSpPr>
                  <a:spLocks/>
                </p:cNvSpPr>
                <p:nvPr/>
              </p:nvSpPr>
              <p:spPr bwMode="auto">
                <a:xfrm>
                  <a:off x="2202" y="1826"/>
                  <a:ext cx="5" cy="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1" y="0"/>
                        <a:pt x="1" y="3"/>
                        <a:pt x="0" y="5"/>
                      </a:cubicBezTo>
                      <a:cubicBezTo>
                        <a:pt x="1" y="3"/>
                        <a:pt x="1"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2043"/>
                <p:cNvSpPr>
                  <a:spLocks/>
                </p:cNvSpPr>
                <p:nvPr/>
              </p:nvSpPr>
              <p:spPr bwMode="auto">
                <a:xfrm>
                  <a:off x="2216" y="182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2044"/>
                <p:cNvSpPr>
                  <a:spLocks/>
                </p:cNvSpPr>
                <p:nvPr/>
              </p:nvSpPr>
              <p:spPr bwMode="auto">
                <a:xfrm>
                  <a:off x="2198"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2045"/>
                <p:cNvSpPr>
                  <a:spLocks/>
                </p:cNvSpPr>
                <p:nvPr/>
              </p:nvSpPr>
              <p:spPr bwMode="auto">
                <a:xfrm>
                  <a:off x="2199" y="183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2046"/>
                <p:cNvSpPr>
                  <a:spLocks/>
                </p:cNvSpPr>
                <p:nvPr/>
              </p:nvSpPr>
              <p:spPr bwMode="auto">
                <a:xfrm>
                  <a:off x="2147" y="1766"/>
                  <a:ext cx="46" cy="74"/>
                </a:xfrm>
                <a:custGeom>
                  <a:avLst/>
                  <a:gdLst>
                    <a:gd name="T0" fmla="*/ 8 w 48"/>
                    <a:gd name="T1" fmla="*/ 33 h 77"/>
                    <a:gd name="T2" fmla="*/ 10 w 48"/>
                    <a:gd name="T3" fmla="*/ 33 h 77"/>
                    <a:gd name="T4" fmla="*/ 11 w 48"/>
                    <a:gd name="T5" fmla="*/ 33 h 77"/>
                    <a:gd name="T6" fmla="*/ 16 w 48"/>
                    <a:gd name="T7" fmla="*/ 42 h 77"/>
                    <a:gd name="T8" fmla="*/ 17 w 48"/>
                    <a:gd name="T9" fmla="*/ 55 h 77"/>
                    <a:gd name="T10" fmla="*/ 20 w 48"/>
                    <a:gd name="T11" fmla="*/ 72 h 77"/>
                    <a:gd name="T12" fmla="*/ 28 w 48"/>
                    <a:gd name="T13" fmla="*/ 77 h 77"/>
                    <a:gd name="T14" fmla="*/ 34 w 48"/>
                    <a:gd name="T15" fmla="*/ 75 h 77"/>
                    <a:gd name="T16" fmla="*/ 40 w 48"/>
                    <a:gd name="T17" fmla="*/ 72 h 77"/>
                    <a:gd name="T18" fmla="*/ 42 w 48"/>
                    <a:gd name="T19" fmla="*/ 71 h 77"/>
                    <a:gd name="T20" fmla="*/ 48 w 48"/>
                    <a:gd name="T21" fmla="*/ 69 h 77"/>
                    <a:gd name="T22" fmla="*/ 47 w 48"/>
                    <a:gd name="T23" fmla="*/ 67 h 77"/>
                    <a:gd name="T24" fmla="*/ 45 w 48"/>
                    <a:gd name="T25" fmla="*/ 64 h 77"/>
                    <a:gd name="T26" fmla="*/ 44 w 48"/>
                    <a:gd name="T27" fmla="*/ 62 h 77"/>
                    <a:gd name="T28" fmla="*/ 43 w 48"/>
                    <a:gd name="T29" fmla="*/ 60 h 77"/>
                    <a:gd name="T30" fmla="*/ 34 w 48"/>
                    <a:gd name="T31" fmla="*/ 48 h 77"/>
                    <a:gd name="T32" fmla="*/ 35 w 48"/>
                    <a:gd name="T33" fmla="*/ 43 h 77"/>
                    <a:gd name="T34" fmla="*/ 44 w 48"/>
                    <a:gd name="T35" fmla="*/ 34 h 77"/>
                    <a:gd name="T36" fmla="*/ 43 w 48"/>
                    <a:gd name="T37" fmla="*/ 32 h 77"/>
                    <a:gd name="T38" fmla="*/ 43 w 48"/>
                    <a:gd name="T39" fmla="*/ 30 h 77"/>
                    <a:gd name="T40" fmla="*/ 44 w 48"/>
                    <a:gd name="T41" fmla="*/ 28 h 77"/>
                    <a:gd name="T42" fmla="*/ 44 w 48"/>
                    <a:gd name="T43" fmla="*/ 27 h 77"/>
                    <a:gd name="T44" fmla="*/ 36 w 48"/>
                    <a:gd name="T45" fmla="*/ 18 h 77"/>
                    <a:gd name="T46" fmla="*/ 29 w 48"/>
                    <a:gd name="T47" fmla="*/ 9 h 77"/>
                    <a:gd name="T48" fmla="*/ 18 w 48"/>
                    <a:gd name="T49" fmla="*/ 1 h 77"/>
                    <a:gd name="T50" fmla="*/ 15 w 48"/>
                    <a:gd name="T51" fmla="*/ 1 h 77"/>
                    <a:gd name="T52" fmla="*/ 14 w 48"/>
                    <a:gd name="T53" fmla="*/ 3 h 77"/>
                    <a:gd name="T54" fmla="*/ 12 w 48"/>
                    <a:gd name="T55" fmla="*/ 4 h 77"/>
                    <a:gd name="T56" fmla="*/ 11 w 48"/>
                    <a:gd name="T57" fmla="*/ 15 h 77"/>
                    <a:gd name="T58" fmla="*/ 2 w 48"/>
                    <a:gd name="T59" fmla="*/ 19 h 77"/>
                    <a:gd name="T60" fmla="*/ 1 w 48"/>
                    <a:gd name="T61" fmla="*/ 26 h 77"/>
                    <a:gd name="T62" fmla="*/ 2 w 48"/>
                    <a:gd name="T63" fmla="*/ 28 h 77"/>
                    <a:gd name="T64" fmla="*/ 3 w 48"/>
                    <a:gd name="T65" fmla="*/ 30 h 77"/>
                    <a:gd name="T66" fmla="*/ 5 w 48"/>
                    <a:gd name="T67" fmla="*/ 32 h 77"/>
                    <a:gd name="T68" fmla="*/ 6 w 48"/>
                    <a:gd name="T69" fmla="*/ 3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7">
                      <a:moveTo>
                        <a:pt x="6" y="34"/>
                      </a:moveTo>
                      <a:cubicBezTo>
                        <a:pt x="7" y="33"/>
                        <a:pt x="7" y="33"/>
                        <a:pt x="8" y="33"/>
                      </a:cubicBezTo>
                      <a:cubicBezTo>
                        <a:pt x="8" y="33"/>
                        <a:pt x="8" y="33"/>
                        <a:pt x="8" y="33"/>
                      </a:cubicBezTo>
                      <a:cubicBezTo>
                        <a:pt x="8" y="33"/>
                        <a:pt x="9" y="33"/>
                        <a:pt x="10" y="33"/>
                      </a:cubicBezTo>
                      <a:cubicBezTo>
                        <a:pt x="10" y="33"/>
                        <a:pt x="10" y="32"/>
                        <a:pt x="10" y="32"/>
                      </a:cubicBezTo>
                      <a:cubicBezTo>
                        <a:pt x="10" y="32"/>
                        <a:pt x="10" y="33"/>
                        <a:pt x="11" y="33"/>
                      </a:cubicBezTo>
                      <a:cubicBezTo>
                        <a:pt x="15" y="33"/>
                        <a:pt x="15" y="37"/>
                        <a:pt x="15" y="39"/>
                      </a:cubicBezTo>
                      <a:cubicBezTo>
                        <a:pt x="15" y="41"/>
                        <a:pt x="15" y="42"/>
                        <a:pt x="16" y="42"/>
                      </a:cubicBezTo>
                      <a:cubicBezTo>
                        <a:pt x="18" y="43"/>
                        <a:pt x="20" y="45"/>
                        <a:pt x="20" y="48"/>
                      </a:cubicBezTo>
                      <a:cubicBezTo>
                        <a:pt x="20" y="51"/>
                        <a:pt x="19" y="54"/>
                        <a:pt x="17" y="55"/>
                      </a:cubicBezTo>
                      <a:cubicBezTo>
                        <a:pt x="17" y="55"/>
                        <a:pt x="16" y="57"/>
                        <a:pt x="16" y="59"/>
                      </a:cubicBezTo>
                      <a:cubicBezTo>
                        <a:pt x="16" y="63"/>
                        <a:pt x="17" y="68"/>
                        <a:pt x="20" y="72"/>
                      </a:cubicBezTo>
                      <a:cubicBezTo>
                        <a:pt x="23" y="76"/>
                        <a:pt x="26" y="77"/>
                        <a:pt x="27" y="77"/>
                      </a:cubicBezTo>
                      <a:cubicBezTo>
                        <a:pt x="27" y="77"/>
                        <a:pt x="27" y="77"/>
                        <a:pt x="28" y="77"/>
                      </a:cubicBezTo>
                      <a:cubicBezTo>
                        <a:pt x="29" y="77"/>
                        <a:pt x="29" y="76"/>
                        <a:pt x="29" y="76"/>
                      </a:cubicBezTo>
                      <a:cubicBezTo>
                        <a:pt x="30" y="75"/>
                        <a:pt x="32" y="75"/>
                        <a:pt x="34" y="75"/>
                      </a:cubicBezTo>
                      <a:cubicBezTo>
                        <a:pt x="35" y="75"/>
                        <a:pt x="36" y="74"/>
                        <a:pt x="36" y="74"/>
                      </a:cubicBezTo>
                      <a:cubicBezTo>
                        <a:pt x="37" y="72"/>
                        <a:pt x="38" y="72"/>
                        <a:pt x="40" y="72"/>
                      </a:cubicBezTo>
                      <a:cubicBezTo>
                        <a:pt x="41" y="72"/>
                        <a:pt x="41" y="72"/>
                        <a:pt x="41" y="72"/>
                      </a:cubicBezTo>
                      <a:cubicBezTo>
                        <a:pt x="41" y="72"/>
                        <a:pt x="42" y="72"/>
                        <a:pt x="42" y="71"/>
                      </a:cubicBezTo>
                      <a:cubicBezTo>
                        <a:pt x="43" y="71"/>
                        <a:pt x="43" y="70"/>
                        <a:pt x="43" y="70"/>
                      </a:cubicBezTo>
                      <a:cubicBezTo>
                        <a:pt x="44" y="69"/>
                        <a:pt x="46" y="69"/>
                        <a:pt x="48" y="69"/>
                      </a:cubicBezTo>
                      <a:cubicBezTo>
                        <a:pt x="48" y="69"/>
                        <a:pt x="48" y="69"/>
                        <a:pt x="48" y="69"/>
                      </a:cubicBezTo>
                      <a:cubicBezTo>
                        <a:pt x="47" y="68"/>
                        <a:pt x="47" y="68"/>
                        <a:pt x="47" y="67"/>
                      </a:cubicBezTo>
                      <a:cubicBezTo>
                        <a:pt x="47" y="67"/>
                        <a:pt x="46" y="67"/>
                        <a:pt x="46" y="66"/>
                      </a:cubicBezTo>
                      <a:cubicBezTo>
                        <a:pt x="46" y="66"/>
                        <a:pt x="46" y="65"/>
                        <a:pt x="45" y="64"/>
                      </a:cubicBezTo>
                      <a:cubicBezTo>
                        <a:pt x="45" y="64"/>
                        <a:pt x="45" y="64"/>
                        <a:pt x="45" y="64"/>
                      </a:cubicBezTo>
                      <a:cubicBezTo>
                        <a:pt x="45" y="63"/>
                        <a:pt x="44" y="63"/>
                        <a:pt x="44" y="62"/>
                      </a:cubicBezTo>
                      <a:cubicBezTo>
                        <a:pt x="44" y="62"/>
                        <a:pt x="44" y="62"/>
                        <a:pt x="44" y="62"/>
                      </a:cubicBezTo>
                      <a:cubicBezTo>
                        <a:pt x="44" y="61"/>
                        <a:pt x="43" y="61"/>
                        <a:pt x="43" y="60"/>
                      </a:cubicBezTo>
                      <a:cubicBezTo>
                        <a:pt x="43" y="58"/>
                        <a:pt x="40" y="56"/>
                        <a:pt x="38" y="55"/>
                      </a:cubicBezTo>
                      <a:cubicBezTo>
                        <a:pt x="36" y="52"/>
                        <a:pt x="34" y="50"/>
                        <a:pt x="34" y="48"/>
                      </a:cubicBezTo>
                      <a:cubicBezTo>
                        <a:pt x="34" y="48"/>
                        <a:pt x="34" y="47"/>
                        <a:pt x="34" y="46"/>
                      </a:cubicBezTo>
                      <a:cubicBezTo>
                        <a:pt x="35" y="46"/>
                        <a:pt x="35" y="44"/>
                        <a:pt x="35" y="43"/>
                      </a:cubicBezTo>
                      <a:cubicBezTo>
                        <a:pt x="36" y="40"/>
                        <a:pt x="37" y="36"/>
                        <a:pt x="40" y="36"/>
                      </a:cubicBezTo>
                      <a:cubicBezTo>
                        <a:pt x="42" y="36"/>
                        <a:pt x="44" y="35"/>
                        <a:pt x="44" y="34"/>
                      </a:cubicBezTo>
                      <a:cubicBezTo>
                        <a:pt x="44" y="34"/>
                        <a:pt x="44" y="34"/>
                        <a:pt x="44" y="34"/>
                      </a:cubicBezTo>
                      <a:cubicBezTo>
                        <a:pt x="43" y="33"/>
                        <a:pt x="43" y="32"/>
                        <a:pt x="43" y="32"/>
                      </a:cubicBezTo>
                      <a:cubicBezTo>
                        <a:pt x="43" y="32"/>
                        <a:pt x="43" y="31"/>
                        <a:pt x="43" y="31"/>
                      </a:cubicBezTo>
                      <a:cubicBezTo>
                        <a:pt x="43" y="31"/>
                        <a:pt x="43" y="30"/>
                        <a:pt x="43" y="30"/>
                      </a:cubicBezTo>
                      <a:cubicBezTo>
                        <a:pt x="43" y="30"/>
                        <a:pt x="43" y="29"/>
                        <a:pt x="44" y="29"/>
                      </a:cubicBezTo>
                      <a:cubicBezTo>
                        <a:pt x="44" y="29"/>
                        <a:pt x="44" y="28"/>
                        <a:pt x="44" y="28"/>
                      </a:cubicBezTo>
                      <a:cubicBezTo>
                        <a:pt x="44" y="28"/>
                        <a:pt x="44" y="27"/>
                        <a:pt x="44" y="27"/>
                      </a:cubicBezTo>
                      <a:cubicBezTo>
                        <a:pt x="44" y="27"/>
                        <a:pt x="44" y="27"/>
                        <a:pt x="44" y="27"/>
                      </a:cubicBezTo>
                      <a:cubicBezTo>
                        <a:pt x="43" y="26"/>
                        <a:pt x="41" y="24"/>
                        <a:pt x="40" y="22"/>
                      </a:cubicBezTo>
                      <a:cubicBezTo>
                        <a:pt x="39" y="21"/>
                        <a:pt x="37" y="18"/>
                        <a:pt x="36" y="18"/>
                      </a:cubicBezTo>
                      <a:cubicBezTo>
                        <a:pt x="34" y="18"/>
                        <a:pt x="32" y="17"/>
                        <a:pt x="30" y="15"/>
                      </a:cubicBezTo>
                      <a:cubicBezTo>
                        <a:pt x="29" y="14"/>
                        <a:pt x="28" y="11"/>
                        <a:pt x="29" y="9"/>
                      </a:cubicBezTo>
                      <a:cubicBezTo>
                        <a:pt x="29" y="8"/>
                        <a:pt x="28" y="7"/>
                        <a:pt x="25" y="6"/>
                      </a:cubicBezTo>
                      <a:cubicBezTo>
                        <a:pt x="23" y="5"/>
                        <a:pt x="20" y="4"/>
                        <a:pt x="18" y="1"/>
                      </a:cubicBezTo>
                      <a:cubicBezTo>
                        <a:pt x="17" y="1"/>
                        <a:pt x="17" y="0"/>
                        <a:pt x="16" y="0"/>
                      </a:cubicBezTo>
                      <a:cubicBezTo>
                        <a:pt x="16" y="0"/>
                        <a:pt x="15" y="1"/>
                        <a:pt x="15" y="1"/>
                      </a:cubicBezTo>
                      <a:cubicBezTo>
                        <a:pt x="15" y="2"/>
                        <a:pt x="15" y="2"/>
                        <a:pt x="15" y="2"/>
                      </a:cubicBezTo>
                      <a:cubicBezTo>
                        <a:pt x="15" y="2"/>
                        <a:pt x="14" y="3"/>
                        <a:pt x="14" y="3"/>
                      </a:cubicBezTo>
                      <a:cubicBezTo>
                        <a:pt x="14" y="3"/>
                        <a:pt x="14" y="3"/>
                        <a:pt x="14" y="3"/>
                      </a:cubicBezTo>
                      <a:cubicBezTo>
                        <a:pt x="13" y="4"/>
                        <a:pt x="13" y="4"/>
                        <a:pt x="12" y="4"/>
                      </a:cubicBezTo>
                      <a:cubicBezTo>
                        <a:pt x="10" y="6"/>
                        <a:pt x="8" y="8"/>
                        <a:pt x="8" y="9"/>
                      </a:cubicBezTo>
                      <a:cubicBezTo>
                        <a:pt x="10" y="10"/>
                        <a:pt x="12" y="12"/>
                        <a:pt x="11" y="15"/>
                      </a:cubicBezTo>
                      <a:cubicBezTo>
                        <a:pt x="11" y="16"/>
                        <a:pt x="10" y="18"/>
                        <a:pt x="6" y="18"/>
                      </a:cubicBezTo>
                      <a:cubicBezTo>
                        <a:pt x="3" y="19"/>
                        <a:pt x="2" y="19"/>
                        <a:pt x="2" y="19"/>
                      </a:cubicBezTo>
                      <a:cubicBezTo>
                        <a:pt x="2" y="20"/>
                        <a:pt x="2" y="20"/>
                        <a:pt x="2" y="21"/>
                      </a:cubicBezTo>
                      <a:cubicBezTo>
                        <a:pt x="2" y="24"/>
                        <a:pt x="1" y="25"/>
                        <a:pt x="1" y="26"/>
                      </a:cubicBezTo>
                      <a:cubicBezTo>
                        <a:pt x="1" y="26"/>
                        <a:pt x="0" y="26"/>
                        <a:pt x="0" y="26"/>
                      </a:cubicBezTo>
                      <a:cubicBezTo>
                        <a:pt x="1" y="27"/>
                        <a:pt x="1" y="27"/>
                        <a:pt x="2" y="28"/>
                      </a:cubicBezTo>
                      <a:cubicBezTo>
                        <a:pt x="2" y="28"/>
                        <a:pt x="2" y="28"/>
                        <a:pt x="2" y="28"/>
                      </a:cubicBezTo>
                      <a:cubicBezTo>
                        <a:pt x="2" y="29"/>
                        <a:pt x="3" y="29"/>
                        <a:pt x="3" y="30"/>
                      </a:cubicBezTo>
                      <a:cubicBezTo>
                        <a:pt x="3" y="30"/>
                        <a:pt x="4" y="30"/>
                        <a:pt x="4" y="30"/>
                      </a:cubicBezTo>
                      <a:cubicBezTo>
                        <a:pt x="4" y="31"/>
                        <a:pt x="5" y="31"/>
                        <a:pt x="5" y="32"/>
                      </a:cubicBezTo>
                      <a:cubicBezTo>
                        <a:pt x="5" y="32"/>
                        <a:pt x="6" y="33"/>
                        <a:pt x="6" y="33"/>
                      </a:cubicBezTo>
                      <a:cubicBezTo>
                        <a:pt x="6" y="33"/>
                        <a:pt x="6" y="33"/>
                        <a:pt x="6" y="34"/>
                      </a:cubicBezTo>
                      <a:cubicBezTo>
                        <a:pt x="6" y="34"/>
                        <a:pt x="6" y="34"/>
                        <a:pt x="6"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2047"/>
                <p:cNvSpPr>
                  <a:spLocks/>
                </p:cNvSpPr>
                <p:nvPr/>
              </p:nvSpPr>
              <p:spPr bwMode="auto">
                <a:xfrm>
                  <a:off x="2167" y="1835"/>
                  <a:ext cx="6" cy="5"/>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3" y="4"/>
                        <a:pt x="6" y="5"/>
                        <a:pt x="7" y="5"/>
                      </a:cubicBezTo>
                      <a:cubicBezTo>
                        <a:pt x="6" y="5"/>
                        <a:pt x="3"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2048"/>
                <p:cNvSpPr>
                  <a:spLocks/>
                </p:cNvSpPr>
                <p:nvPr/>
              </p:nvSpPr>
              <p:spPr bwMode="auto">
                <a:xfrm>
                  <a:off x="2153" y="1798"/>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2049"/>
                <p:cNvSpPr>
                  <a:spLocks/>
                </p:cNvSpPr>
                <p:nvPr/>
              </p:nvSpPr>
              <p:spPr bwMode="auto">
                <a:xfrm>
                  <a:off x="2155" y="179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2050"/>
                <p:cNvSpPr>
                  <a:spLocks/>
                </p:cNvSpPr>
                <p:nvPr/>
              </p:nvSpPr>
              <p:spPr bwMode="auto">
                <a:xfrm>
                  <a:off x="2188" y="183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2051"/>
                <p:cNvSpPr>
                  <a:spLocks/>
                </p:cNvSpPr>
                <p:nvPr/>
              </p:nvSpPr>
              <p:spPr bwMode="auto">
                <a:xfrm>
                  <a:off x="2161" y="1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2052"/>
                <p:cNvSpPr>
                  <a:spLocks/>
                </p:cNvSpPr>
                <p:nvPr/>
              </p:nvSpPr>
              <p:spPr bwMode="auto">
                <a:xfrm>
                  <a:off x="2150" y="179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2053"/>
                <p:cNvSpPr>
                  <a:spLocks/>
                </p:cNvSpPr>
                <p:nvPr/>
              </p:nvSpPr>
              <p:spPr bwMode="auto">
                <a:xfrm>
                  <a:off x="2149" y="1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54"/>
                <p:cNvSpPr>
                  <a:spLocks/>
                </p:cNvSpPr>
                <p:nvPr/>
              </p:nvSpPr>
              <p:spPr bwMode="auto">
                <a:xfrm>
                  <a:off x="2152" y="179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055"/>
                <p:cNvSpPr>
                  <a:spLocks/>
                </p:cNvSpPr>
                <p:nvPr/>
              </p:nvSpPr>
              <p:spPr bwMode="auto">
                <a:xfrm>
                  <a:off x="2162" y="17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056"/>
                <p:cNvSpPr>
                  <a:spLocks/>
                </p:cNvSpPr>
                <p:nvPr/>
              </p:nvSpPr>
              <p:spPr bwMode="auto">
                <a:xfrm>
                  <a:off x="2193" y="1830"/>
                  <a:ext cx="0"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9" name="Freeform 2058"/>
              <p:cNvSpPr>
                <a:spLocks/>
              </p:cNvSpPr>
              <p:nvPr/>
            </p:nvSpPr>
            <p:spPr bwMode="auto">
              <a:xfrm>
                <a:off x="2190" y="1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059"/>
              <p:cNvSpPr>
                <a:spLocks/>
              </p:cNvSpPr>
              <p:nvPr/>
            </p:nvSpPr>
            <p:spPr bwMode="auto">
              <a:xfrm>
                <a:off x="2189" y="17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060"/>
              <p:cNvSpPr>
                <a:spLocks/>
              </p:cNvSpPr>
              <p:nvPr/>
            </p:nvSpPr>
            <p:spPr bwMode="auto">
              <a:xfrm>
                <a:off x="2189" y="182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061"/>
              <p:cNvSpPr>
                <a:spLocks/>
              </p:cNvSpPr>
              <p:nvPr/>
            </p:nvSpPr>
            <p:spPr bwMode="auto">
              <a:xfrm>
                <a:off x="2190" y="182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2062"/>
              <p:cNvSpPr>
                <a:spLocks/>
              </p:cNvSpPr>
              <p:nvPr/>
            </p:nvSpPr>
            <p:spPr bwMode="auto">
              <a:xfrm>
                <a:off x="2189" y="179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2063"/>
              <p:cNvSpPr>
                <a:spLocks/>
              </p:cNvSpPr>
              <p:nvPr/>
            </p:nvSpPr>
            <p:spPr bwMode="auto">
              <a:xfrm>
                <a:off x="2191"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064"/>
              <p:cNvSpPr>
                <a:spLocks/>
              </p:cNvSpPr>
              <p:nvPr/>
            </p:nvSpPr>
            <p:spPr bwMode="auto">
              <a:xfrm>
                <a:off x="2222" y="1795"/>
                <a:ext cx="29" cy="36"/>
              </a:xfrm>
              <a:custGeom>
                <a:avLst/>
                <a:gdLst>
                  <a:gd name="T0" fmla="*/ 1 w 30"/>
                  <a:gd name="T1" fmla="*/ 37 h 38"/>
                  <a:gd name="T2" fmla="*/ 4 w 30"/>
                  <a:gd name="T3" fmla="*/ 38 h 38"/>
                  <a:gd name="T4" fmla="*/ 4 w 30"/>
                  <a:gd name="T5" fmla="*/ 38 h 38"/>
                  <a:gd name="T6" fmla="*/ 5 w 30"/>
                  <a:gd name="T7" fmla="*/ 38 h 38"/>
                  <a:gd name="T8" fmla="*/ 6 w 30"/>
                  <a:gd name="T9" fmla="*/ 38 h 38"/>
                  <a:gd name="T10" fmla="*/ 7 w 30"/>
                  <a:gd name="T11" fmla="*/ 37 h 38"/>
                  <a:gd name="T12" fmla="*/ 12 w 30"/>
                  <a:gd name="T13" fmla="*/ 36 h 38"/>
                  <a:gd name="T14" fmla="*/ 15 w 30"/>
                  <a:gd name="T15" fmla="*/ 36 h 38"/>
                  <a:gd name="T16" fmla="*/ 18 w 30"/>
                  <a:gd name="T17" fmla="*/ 33 h 38"/>
                  <a:gd name="T18" fmla="*/ 19 w 30"/>
                  <a:gd name="T19" fmla="*/ 31 h 38"/>
                  <a:gd name="T20" fmla="*/ 19 w 30"/>
                  <a:gd name="T21" fmla="*/ 30 h 38"/>
                  <a:gd name="T22" fmla="*/ 20 w 30"/>
                  <a:gd name="T23" fmla="*/ 28 h 38"/>
                  <a:gd name="T24" fmla="*/ 21 w 30"/>
                  <a:gd name="T25" fmla="*/ 27 h 38"/>
                  <a:gd name="T26" fmla="*/ 22 w 30"/>
                  <a:gd name="T27" fmla="*/ 25 h 38"/>
                  <a:gd name="T28" fmla="*/ 23 w 30"/>
                  <a:gd name="T29" fmla="*/ 25 h 38"/>
                  <a:gd name="T30" fmla="*/ 24 w 30"/>
                  <a:gd name="T31" fmla="*/ 23 h 38"/>
                  <a:gd name="T32" fmla="*/ 25 w 30"/>
                  <a:gd name="T33" fmla="*/ 22 h 38"/>
                  <a:gd name="T34" fmla="*/ 29 w 30"/>
                  <a:gd name="T35" fmla="*/ 18 h 38"/>
                  <a:gd name="T36" fmla="*/ 29 w 30"/>
                  <a:gd name="T37" fmla="*/ 17 h 38"/>
                  <a:gd name="T38" fmla="*/ 30 w 30"/>
                  <a:gd name="T39" fmla="*/ 16 h 38"/>
                  <a:gd name="T40" fmla="*/ 25 w 30"/>
                  <a:gd name="T41" fmla="*/ 11 h 38"/>
                  <a:gd name="T42" fmla="*/ 13 w 30"/>
                  <a:gd name="T43" fmla="*/ 3 h 38"/>
                  <a:gd name="T44" fmla="*/ 5 w 30"/>
                  <a:gd name="T45" fmla="*/ 0 h 38"/>
                  <a:gd name="T46" fmla="*/ 5 w 30"/>
                  <a:gd name="T47" fmla="*/ 3 h 38"/>
                  <a:gd name="T48" fmla="*/ 5 w 30"/>
                  <a:gd name="T49" fmla="*/ 3 h 38"/>
                  <a:gd name="T50" fmla="*/ 4 w 30"/>
                  <a:gd name="T51" fmla="*/ 3 h 38"/>
                  <a:gd name="T52" fmla="*/ 4 w 30"/>
                  <a:gd name="T53" fmla="*/ 4 h 38"/>
                  <a:gd name="T54" fmla="*/ 4 w 30"/>
                  <a:gd name="T55" fmla="*/ 4 h 38"/>
                  <a:gd name="T56" fmla="*/ 4 w 30"/>
                  <a:gd name="T57" fmla="*/ 4 h 38"/>
                  <a:gd name="T58" fmla="*/ 4 w 30"/>
                  <a:gd name="T59" fmla="*/ 4 h 38"/>
                  <a:gd name="T60" fmla="*/ 4 w 30"/>
                  <a:gd name="T61" fmla="*/ 5 h 38"/>
                  <a:gd name="T62" fmla="*/ 4 w 30"/>
                  <a:gd name="T63" fmla="*/ 5 h 38"/>
                  <a:gd name="T64" fmla="*/ 3 w 30"/>
                  <a:gd name="T65" fmla="*/ 5 h 38"/>
                  <a:gd name="T66" fmla="*/ 3 w 30"/>
                  <a:gd name="T67" fmla="*/ 5 h 38"/>
                  <a:gd name="T68" fmla="*/ 2 w 30"/>
                  <a:gd name="T69" fmla="*/ 16 h 38"/>
                  <a:gd name="T70" fmla="*/ 3 w 30"/>
                  <a:gd name="T71" fmla="*/ 33 h 38"/>
                  <a:gd name="T72" fmla="*/ 3 w 30"/>
                  <a:gd name="T73" fmla="*/ 33 h 38"/>
                  <a:gd name="T74" fmla="*/ 3 w 30"/>
                  <a:gd name="T75" fmla="*/ 33 h 38"/>
                  <a:gd name="T76" fmla="*/ 3 w 30"/>
                  <a:gd name="T77" fmla="*/ 33 h 38"/>
                  <a:gd name="T78" fmla="*/ 3 w 30"/>
                  <a:gd name="T79" fmla="*/ 33 h 38"/>
                  <a:gd name="T80" fmla="*/ 3 w 30"/>
                  <a:gd name="T81" fmla="*/ 33 h 38"/>
                  <a:gd name="T82" fmla="*/ 3 w 30"/>
                  <a:gd name="T83" fmla="*/ 34 h 38"/>
                  <a:gd name="T84" fmla="*/ 2 w 30"/>
                  <a:gd name="T85" fmla="*/ 34 h 38"/>
                  <a:gd name="T86" fmla="*/ 2 w 30"/>
                  <a:gd name="T87" fmla="*/ 34 h 38"/>
                  <a:gd name="T88" fmla="*/ 2 w 30"/>
                  <a:gd name="T89" fmla="*/ 35 h 38"/>
                  <a:gd name="T90" fmla="*/ 2 w 30"/>
                  <a:gd name="T91" fmla="*/ 35 h 38"/>
                  <a:gd name="T92" fmla="*/ 0 w 30"/>
                  <a:gd name="T93" fmla="*/ 37 h 38"/>
                  <a:gd name="T94" fmla="*/ 1 w 30"/>
                  <a:gd name="T9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8">
                    <a:moveTo>
                      <a:pt x="1" y="37"/>
                    </a:moveTo>
                    <a:cubicBezTo>
                      <a:pt x="1" y="37"/>
                      <a:pt x="2" y="38"/>
                      <a:pt x="4" y="38"/>
                    </a:cubicBezTo>
                    <a:cubicBezTo>
                      <a:pt x="4" y="38"/>
                      <a:pt x="4" y="38"/>
                      <a:pt x="4" y="38"/>
                    </a:cubicBezTo>
                    <a:cubicBezTo>
                      <a:pt x="4" y="38"/>
                      <a:pt x="5" y="38"/>
                      <a:pt x="5" y="38"/>
                    </a:cubicBezTo>
                    <a:cubicBezTo>
                      <a:pt x="5" y="38"/>
                      <a:pt x="5" y="38"/>
                      <a:pt x="6" y="38"/>
                    </a:cubicBezTo>
                    <a:cubicBezTo>
                      <a:pt x="6" y="37"/>
                      <a:pt x="7" y="37"/>
                      <a:pt x="7" y="37"/>
                    </a:cubicBezTo>
                    <a:cubicBezTo>
                      <a:pt x="9" y="36"/>
                      <a:pt x="11" y="36"/>
                      <a:pt x="12" y="36"/>
                    </a:cubicBezTo>
                    <a:cubicBezTo>
                      <a:pt x="15" y="36"/>
                      <a:pt x="15" y="36"/>
                      <a:pt x="15" y="36"/>
                    </a:cubicBezTo>
                    <a:cubicBezTo>
                      <a:pt x="16" y="36"/>
                      <a:pt x="17" y="36"/>
                      <a:pt x="18" y="33"/>
                    </a:cubicBezTo>
                    <a:cubicBezTo>
                      <a:pt x="18" y="33"/>
                      <a:pt x="18" y="32"/>
                      <a:pt x="19" y="31"/>
                    </a:cubicBezTo>
                    <a:cubicBezTo>
                      <a:pt x="19" y="31"/>
                      <a:pt x="19" y="30"/>
                      <a:pt x="19" y="30"/>
                    </a:cubicBezTo>
                    <a:cubicBezTo>
                      <a:pt x="20" y="29"/>
                      <a:pt x="20" y="29"/>
                      <a:pt x="20" y="28"/>
                    </a:cubicBezTo>
                    <a:cubicBezTo>
                      <a:pt x="21" y="28"/>
                      <a:pt x="21" y="28"/>
                      <a:pt x="21" y="27"/>
                    </a:cubicBezTo>
                    <a:cubicBezTo>
                      <a:pt x="21" y="27"/>
                      <a:pt x="22" y="26"/>
                      <a:pt x="22" y="25"/>
                    </a:cubicBezTo>
                    <a:cubicBezTo>
                      <a:pt x="22" y="25"/>
                      <a:pt x="23" y="25"/>
                      <a:pt x="23" y="25"/>
                    </a:cubicBezTo>
                    <a:cubicBezTo>
                      <a:pt x="23" y="24"/>
                      <a:pt x="24" y="23"/>
                      <a:pt x="24" y="23"/>
                    </a:cubicBezTo>
                    <a:cubicBezTo>
                      <a:pt x="24" y="23"/>
                      <a:pt x="25" y="22"/>
                      <a:pt x="25" y="22"/>
                    </a:cubicBezTo>
                    <a:cubicBezTo>
                      <a:pt x="26" y="20"/>
                      <a:pt x="27" y="19"/>
                      <a:pt x="29" y="18"/>
                    </a:cubicBezTo>
                    <a:cubicBezTo>
                      <a:pt x="29" y="18"/>
                      <a:pt x="29" y="18"/>
                      <a:pt x="29" y="17"/>
                    </a:cubicBezTo>
                    <a:cubicBezTo>
                      <a:pt x="29" y="17"/>
                      <a:pt x="30" y="17"/>
                      <a:pt x="30" y="16"/>
                    </a:cubicBezTo>
                    <a:cubicBezTo>
                      <a:pt x="28" y="15"/>
                      <a:pt x="26" y="13"/>
                      <a:pt x="25" y="11"/>
                    </a:cubicBezTo>
                    <a:cubicBezTo>
                      <a:pt x="21" y="8"/>
                      <a:pt x="17" y="4"/>
                      <a:pt x="13" y="3"/>
                    </a:cubicBezTo>
                    <a:cubicBezTo>
                      <a:pt x="11" y="2"/>
                      <a:pt x="8" y="1"/>
                      <a:pt x="5" y="0"/>
                    </a:cubicBezTo>
                    <a:cubicBezTo>
                      <a:pt x="5" y="1"/>
                      <a:pt x="5" y="2"/>
                      <a:pt x="5" y="3"/>
                    </a:cubicBezTo>
                    <a:cubicBezTo>
                      <a:pt x="5" y="3"/>
                      <a:pt x="5" y="3"/>
                      <a:pt x="5" y="3"/>
                    </a:cubicBezTo>
                    <a:cubicBezTo>
                      <a:pt x="5" y="3"/>
                      <a:pt x="4" y="3"/>
                      <a:pt x="4" y="3"/>
                    </a:cubicBezTo>
                    <a:cubicBezTo>
                      <a:pt x="4" y="3"/>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5"/>
                      <a:pt x="3" y="5"/>
                    </a:cubicBezTo>
                    <a:cubicBezTo>
                      <a:pt x="2" y="6"/>
                      <a:pt x="0" y="12"/>
                      <a:pt x="2" y="16"/>
                    </a:cubicBezTo>
                    <a:cubicBezTo>
                      <a:pt x="4" y="21"/>
                      <a:pt x="4" y="30"/>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4"/>
                    </a:cubicBezTo>
                    <a:cubicBezTo>
                      <a:pt x="2" y="34"/>
                      <a:pt x="2" y="34"/>
                      <a:pt x="2" y="34"/>
                    </a:cubicBezTo>
                    <a:cubicBezTo>
                      <a:pt x="2" y="34"/>
                      <a:pt x="2" y="34"/>
                      <a:pt x="2" y="34"/>
                    </a:cubicBezTo>
                    <a:cubicBezTo>
                      <a:pt x="2" y="34"/>
                      <a:pt x="2" y="34"/>
                      <a:pt x="2" y="35"/>
                    </a:cubicBezTo>
                    <a:cubicBezTo>
                      <a:pt x="2" y="35"/>
                      <a:pt x="2" y="35"/>
                      <a:pt x="2" y="35"/>
                    </a:cubicBezTo>
                    <a:cubicBezTo>
                      <a:pt x="1" y="35"/>
                      <a:pt x="1" y="36"/>
                      <a:pt x="0" y="37"/>
                    </a:cubicBezTo>
                    <a:cubicBezTo>
                      <a:pt x="0" y="37"/>
                      <a:pt x="0"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065"/>
              <p:cNvSpPr>
                <a:spLocks/>
              </p:cNvSpPr>
              <p:nvPr/>
            </p:nvSpPr>
            <p:spPr bwMode="auto">
              <a:xfrm>
                <a:off x="2245" y="181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066"/>
              <p:cNvSpPr>
                <a:spLocks/>
              </p:cNvSpPr>
              <p:nvPr/>
            </p:nvSpPr>
            <p:spPr bwMode="auto">
              <a:xfrm>
                <a:off x="2240" y="18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2067"/>
              <p:cNvSpPr>
                <a:spLocks/>
              </p:cNvSpPr>
              <p:nvPr/>
            </p:nvSpPr>
            <p:spPr bwMode="auto">
              <a:xfrm>
                <a:off x="2222" y="1830"/>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2068"/>
              <p:cNvSpPr>
                <a:spLocks/>
              </p:cNvSpPr>
              <p:nvPr/>
            </p:nvSpPr>
            <p:spPr bwMode="auto">
              <a:xfrm>
                <a:off x="2250" y="18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2069"/>
              <p:cNvSpPr>
                <a:spLocks/>
              </p:cNvSpPr>
              <p:nvPr/>
            </p:nvSpPr>
            <p:spPr bwMode="auto">
              <a:xfrm>
                <a:off x="2226" y="18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2070"/>
              <p:cNvSpPr>
                <a:spLocks/>
              </p:cNvSpPr>
              <p:nvPr/>
            </p:nvSpPr>
            <p:spPr bwMode="auto">
              <a:xfrm>
                <a:off x="2243" y="181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2071"/>
              <p:cNvSpPr>
                <a:spLocks/>
              </p:cNvSpPr>
              <p:nvPr/>
            </p:nvSpPr>
            <p:spPr bwMode="auto">
              <a:xfrm>
                <a:off x="2227" y="183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2072"/>
              <p:cNvSpPr>
                <a:spLocks/>
              </p:cNvSpPr>
              <p:nvPr/>
            </p:nvSpPr>
            <p:spPr bwMode="auto">
              <a:xfrm>
                <a:off x="2241" y="18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073"/>
              <p:cNvSpPr>
                <a:spLocks/>
              </p:cNvSpPr>
              <p:nvPr/>
            </p:nvSpPr>
            <p:spPr bwMode="auto">
              <a:xfrm>
                <a:off x="2226" y="17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074"/>
              <p:cNvSpPr>
                <a:spLocks/>
              </p:cNvSpPr>
              <p:nvPr/>
            </p:nvSpPr>
            <p:spPr bwMode="auto">
              <a:xfrm>
                <a:off x="2224" y="1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2075"/>
              <p:cNvSpPr>
                <a:spLocks/>
              </p:cNvSpPr>
              <p:nvPr/>
            </p:nvSpPr>
            <p:spPr bwMode="auto">
              <a:xfrm>
                <a:off x="2224"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76"/>
              <p:cNvSpPr>
                <a:spLocks/>
              </p:cNvSpPr>
              <p:nvPr/>
            </p:nvSpPr>
            <p:spPr bwMode="auto">
              <a:xfrm>
                <a:off x="2227" y="17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77"/>
              <p:cNvSpPr>
                <a:spLocks/>
              </p:cNvSpPr>
              <p:nvPr/>
            </p:nvSpPr>
            <p:spPr bwMode="auto">
              <a:xfrm>
                <a:off x="2226"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78"/>
              <p:cNvSpPr>
                <a:spLocks/>
              </p:cNvSpPr>
              <p:nvPr/>
            </p:nvSpPr>
            <p:spPr bwMode="auto">
              <a:xfrm>
                <a:off x="2225" y="180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2079"/>
              <p:cNvSpPr>
                <a:spLocks/>
              </p:cNvSpPr>
              <p:nvPr/>
            </p:nvSpPr>
            <p:spPr bwMode="auto">
              <a:xfrm>
                <a:off x="2226" y="17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80"/>
              <p:cNvSpPr>
                <a:spLocks/>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81"/>
              <p:cNvSpPr>
                <a:spLocks/>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82"/>
              <p:cNvSpPr>
                <a:spLocks/>
              </p:cNvSpPr>
              <p:nvPr/>
            </p:nvSpPr>
            <p:spPr bwMode="auto">
              <a:xfrm>
                <a:off x="2225" y="18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2083"/>
              <p:cNvSpPr>
                <a:spLocks/>
              </p:cNvSpPr>
              <p:nvPr/>
            </p:nvSpPr>
            <p:spPr bwMode="auto">
              <a:xfrm>
                <a:off x="1932" y="1843"/>
                <a:ext cx="58" cy="65"/>
              </a:xfrm>
              <a:custGeom>
                <a:avLst/>
                <a:gdLst>
                  <a:gd name="T0" fmla="*/ 47 w 61"/>
                  <a:gd name="T1" fmla="*/ 13 h 68"/>
                  <a:gd name="T2" fmla="*/ 45 w 61"/>
                  <a:gd name="T3" fmla="*/ 12 h 68"/>
                  <a:gd name="T4" fmla="*/ 41 w 61"/>
                  <a:gd name="T5" fmla="*/ 11 h 68"/>
                  <a:gd name="T6" fmla="*/ 35 w 61"/>
                  <a:gd name="T7" fmla="*/ 6 h 68"/>
                  <a:gd name="T8" fmla="*/ 33 w 61"/>
                  <a:gd name="T9" fmla="*/ 6 h 68"/>
                  <a:gd name="T10" fmla="*/ 32 w 61"/>
                  <a:gd name="T11" fmla="*/ 5 h 68"/>
                  <a:gd name="T12" fmla="*/ 30 w 61"/>
                  <a:gd name="T13" fmla="*/ 4 h 68"/>
                  <a:gd name="T14" fmla="*/ 28 w 61"/>
                  <a:gd name="T15" fmla="*/ 3 h 68"/>
                  <a:gd name="T16" fmla="*/ 25 w 61"/>
                  <a:gd name="T17" fmla="*/ 2 h 68"/>
                  <a:gd name="T18" fmla="*/ 23 w 61"/>
                  <a:gd name="T19" fmla="*/ 0 h 68"/>
                  <a:gd name="T20" fmla="*/ 22 w 61"/>
                  <a:gd name="T21" fmla="*/ 1 h 68"/>
                  <a:gd name="T22" fmla="*/ 12 w 61"/>
                  <a:gd name="T23" fmla="*/ 9 h 68"/>
                  <a:gd name="T24" fmla="*/ 9 w 61"/>
                  <a:gd name="T25" fmla="*/ 15 h 68"/>
                  <a:gd name="T26" fmla="*/ 6 w 61"/>
                  <a:gd name="T27" fmla="*/ 20 h 68"/>
                  <a:gd name="T28" fmla="*/ 0 w 61"/>
                  <a:gd name="T29" fmla="*/ 27 h 68"/>
                  <a:gd name="T30" fmla="*/ 1 w 61"/>
                  <a:gd name="T31" fmla="*/ 38 h 68"/>
                  <a:gd name="T32" fmla="*/ 2 w 61"/>
                  <a:gd name="T33" fmla="*/ 39 h 68"/>
                  <a:gd name="T34" fmla="*/ 7 w 61"/>
                  <a:gd name="T35" fmla="*/ 43 h 68"/>
                  <a:gd name="T36" fmla="*/ 9 w 61"/>
                  <a:gd name="T37" fmla="*/ 42 h 68"/>
                  <a:gd name="T38" fmla="*/ 12 w 61"/>
                  <a:gd name="T39" fmla="*/ 50 h 68"/>
                  <a:gd name="T40" fmla="*/ 8 w 61"/>
                  <a:gd name="T41" fmla="*/ 54 h 68"/>
                  <a:gd name="T42" fmla="*/ 9 w 61"/>
                  <a:gd name="T43" fmla="*/ 56 h 68"/>
                  <a:gd name="T44" fmla="*/ 9 w 61"/>
                  <a:gd name="T45" fmla="*/ 57 h 68"/>
                  <a:gd name="T46" fmla="*/ 9 w 61"/>
                  <a:gd name="T47" fmla="*/ 58 h 68"/>
                  <a:gd name="T48" fmla="*/ 7 w 61"/>
                  <a:gd name="T49" fmla="*/ 61 h 68"/>
                  <a:gd name="T50" fmla="*/ 8 w 61"/>
                  <a:gd name="T51" fmla="*/ 62 h 68"/>
                  <a:gd name="T52" fmla="*/ 13 w 61"/>
                  <a:gd name="T53" fmla="*/ 63 h 68"/>
                  <a:gd name="T54" fmla="*/ 18 w 61"/>
                  <a:gd name="T55" fmla="*/ 66 h 68"/>
                  <a:gd name="T56" fmla="*/ 19 w 61"/>
                  <a:gd name="T57" fmla="*/ 67 h 68"/>
                  <a:gd name="T58" fmla="*/ 19 w 61"/>
                  <a:gd name="T59" fmla="*/ 68 h 68"/>
                  <a:gd name="T60" fmla="*/ 20 w 61"/>
                  <a:gd name="T61" fmla="*/ 68 h 68"/>
                  <a:gd name="T62" fmla="*/ 20 w 61"/>
                  <a:gd name="T63" fmla="*/ 67 h 68"/>
                  <a:gd name="T64" fmla="*/ 22 w 61"/>
                  <a:gd name="T65" fmla="*/ 65 h 68"/>
                  <a:gd name="T66" fmla="*/ 33 w 61"/>
                  <a:gd name="T67" fmla="*/ 46 h 68"/>
                  <a:gd name="T68" fmla="*/ 54 w 61"/>
                  <a:gd name="T69" fmla="*/ 35 h 68"/>
                  <a:gd name="T70" fmla="*/ 61 w 61"/>
                  <a:gd name="T71" fmla="*/ 23 h 68"/>
                  <a:gd name="T72" fmla="*/ 60 w 61"/>
                  <a:gd name="T73" fmla="*/ 20 h 68"/>
                  <a:gd name="T74" fmla="*/ 59 w 61"/>
                  <a:gd name="T75" fmla="*/ 19 h 68"/>
                  <a:gd name="T76" fmla="*/ 58 w 61"/>
                  <a:gd name="T77" fmla="*/ 18 h 68"/>
                  <a:gd name="T78" fmla="*/ 52 w 61"/>
                  <a:gd name="T7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8">
                    <a:moveTo>
                      <a:pt x="52" y="11"/>
                    </a:moveTo>
                    <a:cubicBezTo>
                      <a:pt x="51" y="12"/>
                      <a:pt x="49" y="13"/>
                      <a:pt x="47" y="13"/>
                    </a:cubicBezTo>
                    <a:cubicBezTo>
                      <a:pt x="46" y="13"/>
                      <a:pt x="46" y="12"/>
                      <a:pt x="46" y="12"/>
                    </a:cubicBezTo>
                    <a:cubicBezTo>
                      <a:pt x="45" y="12"/>
                      <a:pt x="45" y="12"/>
                      <a:pt x="45" y="12"/>
                    </a:cubicBezTo>
                    <a:cubicBezTo>
                      <a:pt x="44" y="12"/>
                      <a:pt x="44" y="12"/>
                      <a:pt x="43" y="12"/>
                    </a:cubicBezTo>
                    <a:cubicBezTo>
                      <a:pt x="43" y="12"/>
                      <a:pt x="42" y="12"/>
                      <a:pt x="41" y="11"/>
                    </a:cubicBezTo>
                    <a:cubicBezTo>
                      <a:pt x="40" y="10"/>
                      <a:pt x="38" y="9"/>
                      <a:pt x="37" y="8"/>
                    </a:cubicBezTo>
                    <a:cubicBezTo>
                      <a:pt x="37" y="7"/>
                      <a:pt x="36" y="6"/>
                      <a:pt x="35" y="6"/>
                    </a:cubicBezTo>
                    <a:cubicBezTo>
                      <a:pt x="35" y="6"/>
                      <a:pt x="34" y="6"/>
                      <a:pt x="34" y="6"/>
                    </a:cubicBezTo>
                    <a:cubicBezTo>
                      <a:pt x="34" y="6"/>
                      <a:pt x="33" y="6"/>
                      <a:pt x="33" y="6"/>
                    </a:cubicBezTo>
                    <a:cubicBezTo>
                      <a:pt x="33" y="6"/>
                      <a:pt x="33" y="6"/>
                      <a:pt x="32" y="5"/>
                    </a:cubicBezTo>
                    <a:cubicBezTo>
                      <a:pt x="32" y="5"/>
                      <a:pt x="32" y="5"/>
                      <a:pt x="32" y="5"/>
                    </a:cubicBezTo>
                    <a:cubicBezTo>
                      <a:pt x="31" y="5"/>
                      <a:pt x="31" y="5"/>
                      <a:pt x="30" y="5"/>
                    </a:cubicBezTo>
                    <a:cubicBezTo>
                      <a:pt x="30" y="5"/>
                      <a:pt x="30" y="4"/>
                      <a:pt x="30" y="4"/>
                    </a:cubicBezTo>
                    <a:cubicBezTo>
                      <a:pt x="29" y="4"/>
                      <a:pt x="28" y="4"/>
                      <a:pt x="28" y="3"/>
                    </a:cubicBezTo>
                    <a:cubicBezTo>
                      <a:pt x="28" y="3"/>
                      <a:pt x="28" y="3"/>
                      <a:pt x="28" y="3"/>
                    </a:cubicBezTo>
                    <a:cubicBezTo>
                      <a:pt x="27" y="3"/>
                      <a:pt x="26" y="2"/>
                      <a:pt x="26" y="2"/>
                    </a:cubicBezTo>
                    <a:cubicBezTo>
                      <a:pt x="26" y="2"/>
                      <a:pt x="25" y="2"/>
                      <a:pt x="25" y="2"/>
                    </a:cubicBezTo>
                    <a:cubicBezTo>
                      <a:pt x="25" y="1"/>
                      <a:pt x="24" y="1"/>
                      <a:pt x="24" y="1"/>
                    </a:cubicBezTo>
                    <a:cubicBezTo>
                      <a:pt x="24" y="1"/>
                      <a:pt x="23" y="1"/>
                      <a:pt x="23" y="0"/>
                    </a:cubicBezTo>
                    <a:cubicBezTo>
                      <a:pt x="23" y="0"/>
                      <a:pt x="23" y="0"/>
                      <a:pt x="23" y="0"/>
                    </a:cubicBezTo>
                    <a:cubicBezTo>
                      <a:pt x="23" y="0"/>
                      <a:pt x="22" y="1"/>
                      <a:pt x="22" y="1"/>
                    </a:cubicBezTo>
                    <a:cubicBezTo>
                      <a:pt x="20" y="3"/>
                      <a:pt x="15" y="4"/>
                      <a:pt x="14" y="4"/>
                    </a:cubicBezTo>
                    <a:cubicBezTo>
                      <a:pt x="12" y="4"/>
                      <a:pt x="12" y="5"/>
                      <a:pt x="12" y="9"/>
                    </a:cubicBezTo>
                    <a:cubicBezTo>
                      <a:pt x="12" y="10"/>
                      <a:pt x="12" y="10"/>
                      <a:pt x="12" y="10"/>
                    </a:cubicBezTo>
                    <a:cubicBezTo>
                      <a:pt x="12" y="13"/>
                      <a:pt x="10" y="14"/>
                      <a:pt x="9" y="15"/>
                    </a:cubicBezTo>
                    <a:cubicBezTo>
                      <a:pt x="8" y="16"/>
                      <a:pt x="7" y="17"/>
                      <a:pt x="6" y="18"/>
                    </a:cubicBezTo>
                    <a:cubicBezTo>
                      <a:pt x="6" y="19"/>
                      <a:pt x="6" y="19"/>
                      <a:pt x="6" y="20"/>
                    </a:cubicBezTo>
                    <a:cubicBezTo>
                      <a:pt x="6" y="22"/>
                      <a:pt x="5" y="23"/>
                      <a:pt x="3" y="25"/>
                    </a:cubicBezTo>
                    <a:cubicBezTo>
                      <a:pt x="1" y="25"/>
                      <a:pt x="0" y="26"/>
                      <a:pt x="0" y="27"/>
                    </a:cubicBezTo>
                    <a:cubicBezTo>
                      <a:pt x="0" y="28"/>
                      <a:pt x="0" y="29"/>
                      <a:pt x="1" y="30"/>
                    </a:cubicBezTo>
                    <a:cubicBezTo>
                      <a:pt x="3" y="33"/>
                      <a:pt x="2" y="36"/>
                      <a:pt x="1" y="38"/>
                    </a:cubicBezTo>
                    <a:cubicBezTo>
                      <a:pt x="1" y="38"/>
                      <a:pt x="1" y="38"/>
                      <a:pt x="0" y="38"/>
                    </a:cubicBezTo>
                    <a:cubicBezTo>
                      <a:pt x="1" y="39"/>
                      <a:pt x="1" y="39"/>
                      <a:pt x="2" y="39"/>
                    </a:cubicBezTo>
                    <a:cubicBezTo>
                      <a:pt x="3" y="40"/>
                      <a:pt x="5" y="41"/>
                      <a:pt x="6" y="42"/>
                    </a:cubicBezTo>
                    <a:cubicBezTo>
                      <a:pt x="7" y="43"/>
                      <a:pt x="7" y="43"/>
                      <a:pt x="7" y="43"/>
                    </a:cubicBezTo>
                    <a:cubicBezTo>
                      <a:pt x="7" y="43"/>
                      <a:pt x="8" y="43"/>
                      <a:pt x="8" y="43"/>
                    </a:cubicBezTo>
                    <a:cubicBezTo>
                      <a:pt x="8" y="43"/>
                      <a:pt x="9" y="42"/>
                      <a:pt x="9" y="42"/>
                    </a:cubicBezTo>
                    <a:cubicBezTo>
                      <a:pt x="11" y="42"/>
                      <a:pt x="11" y="43"/>
                      <a:pt x="12" y="44"/>
                    </a:cubicBezTo>
                    <a:cubicBezTo>
                      <a:pt x="13" y="46"/>
                      <a:pt x="13" y="48"/>
                      <a:pt x="12" y="50"/>
                    </a:cubicBezTo>
                    <a:cubicBezTo>
                      <a:pt x="11" y="52"/>
                      <a:pt x="10" y="53"/>
                      <a:pt x="8" y="54"/>
                    </a:cubicBezTo>
                    <a:cubicBezTo>
                      <a:pt x="8" y="54"/>
                      <a:pt x="8" y="54"/>
                      <a:pt x="8" y="54"/>
                    </a:cubicBezTo>
                    <a:cubicBezTo>
                      <a:pt x="8" y="54"/>
                      <a:pt x="9" y="55"/>
                      <a:pt x="9" y="55"/>
                    </a:cubicBezTo>
                    <a:cubicBezTo>
                      <a:pt x="9" y="56"/>
                      <a:pt x="9" y="56"/>
                      <a:pt x="9" y="56"/>
                    </a:cubicBezTo>
                    <a:cubicBezTo>
                      <a:pt x="9" y="56"/>
                      <a:pt x="9" y="57"/>
                      <a:pt x="9" y="57"/>
                    </a:cubicBezTo>
                    <a:cubicBezTo>
                      <a:pt x="9" y="57"/>
                      <a:pt x="9" y="57"/>
                      <a:pt x="9" y="57"/>
                    </a:cubicBezTo>
                    <a:cubicBezTo>
                      <a:pt x="9" y="58"/>
                      <a:pt x="9" y="58"/>
                      <a:pt x="9" y="58"/>
                    </a:cubicBezTo>
                    <a:cubicBezTo>
                      <a:pt x="9" y="58"/>
                      <a:pt x="9" y="58"/>
                      <a:pt x="9" y="58"/>
                    </a:cubicBezTo>
                    <a:cubicBezTo>
                      <a:pt x="9" y="59"/>
                      <a:pt x="8" y="59"/>
                      <a:pt x="8" y="59"/>
                    </a:cubicBezTo>
                    <a:cubicBezTo>
                      <a:pt x="8" y="60"/>
                      <a:pt x="7" y="60"/>
                      <a:pt x="7" y="61"/>
                    </a:cubicBezTo>
                    <a:cubicBezTo>
                      <a:pt x="7" y="61"/>
                      <a:pt x="7" y="61"/>
                      <a:pt x="7" y="61"/>
                    </a:cubicBezTo>
                    <a:cubicBezTo>
                      <a:pt x="7" y="61"/>
                      <a:pt x="7" y="62"/>
                      <a:pt x="8" y="62"/>
                    </a:cubicBezTo>
                    <a:cubicBezTo>
                      <a:pt x="9" y="63"/>
                      <a:pt x="10" y="63"/>
                      <a:pt x="11" y="63"/>
                    </a:cubicBezTo>
                    <a:cubicBezTo>
                      <a:pt x="11" y="63"/>
                      <a:pt x="12" y="63"/>
                      <a:pt x="13" y="63"/>
                    </a:cubicBezTo>
                    <a:cubicBezTo>
                      <a:pt x="14" y="63"/>
                      <a:pt x="16" y="63"/>
                      <a:pt x="17" y="65"/>
                    </a:cubicBezTo>
                    <a:cubicBezTo>
                      <a:pt x="17" y="66"/>
                      <a:pt x="18" y="66"/>
                      <a:pt x="18" y="66"/>
                    </a:cubicBezTo>
                    <a:cubicBezTo>
                      <a:pt x="18" y="67"/>
                      <a:pt x="18" y="67"/>
                      <a:pt x="18" y="67"/>
                    </a:cubicBezTo>
                    <a:cubicBezTo>
                      <a:pt x="18" y="67"/>
                      <a:pt x="19" y="67"/>
                      <a:pt x="19" y="67"/>
                    </a:cubicBezTo>
                    <a:cubicBezTo>
                      <a:pt x="19" y="67"/>
                      <a:pt x="19" y="67"/>
                      <a:pt x="19" y="68"/>
                    </a:cubicBezTo>
                    <a:cubicBezTo>
                      <a:pt x="19" y="68"/>
                      <a:pt x="19" y="68"/>
                      <a:pt x="19" y="68"/>
                    </a:cubicBezTo>
                    <a:cubicBezTo>
                      <a:pt x="19" y="68"/>
                      <a:pt x="19" y="68"/>
                      <a:pt x="19" y="68"/>
                    </a:cubicBezTo>
                    <a:cubicBezTo>
                      <a:pt x="20" y="68"/>
                      <a:pt x="20" y="68"/>
                      <a:pt x="20" y="68"/>
                    </a:cubicBezTo>
                    <a:cubicBezTo>
                      <a:pt x="20" y="68"/>
                      <a:pt x="20" y="68"/>
                      <a:pt x="20" y="67"/>
                    </a:cubicBezTo>
                    <a:cubicBezTo>
                      <a:pt x="20" y="67"/>
                      <a:pt x="20" y="67"/>
                      <a:pt x="20" y="67"/>
                    </a:cubicBezTo>
                    <a:cubicBezTo>
                      <a:pt x="21" y="67"/>
                      <a:pt x="21" y="67"/>
                      <a:pt x="21" y="66"/>
                    </a:cubicBezTo>
                    <a:cubicBezTo>
                      <a:pt x="21" y="66"/>
                      <a:pt x="21" y="66"/>
                      <a:pt x="22" y="65"/>
                    </a:cubicBezTo>
                    <a:cubicBezTo>
                      <a:pt x="22" y="63"/>
                      <a:pt x="23" y="62"/>
                      <a:pt x="23" y="60"/>
                    </a:cubicBezTo>
                    <a:cubicBezTo>
                      <a:pt x="26" y="54"/>
                      <a:pt x="28" y="47"/>
                      <a:pt x="33" y="46"/>
                    </a:cubicBezTo>
                    <a:cubicBezTo>
                      <a:pt x="34" y="46"/>
                      <a:pt x="34" y="45"/>
                      <a:pt x="35" y="45"/>
                    </a:cubicBezTo>
                    <a:cubicBezTo>
                      <a:pt x="41" y="44"/>
                      <a:pt x="49" y="41"/>
                      <a:pt x="54" y="35"/>
                    </a:cubicBezTo>
                    <a:cubicBezTo>
                      <a:pt x="57" y="30"/>
                      <a:pt x="58" y="28"/>
                      <a:pt x="58" y="27"/>
                    </a:cubicBezTo>
                    <a:cubicBezTo>
                      <a:pt x="58" y="25"/>
                      <a:pt x="59" y="24"/>
                      <a:pt x="61" y="23"/>
                    </a:cubicBezTo>
                    <a:cubicBezTo>
                      <a:pt x="61" y="22"/>
                      <a:pt x="61" y="22"/>
                      <a:pt x="61" y="22"/>
                    </a:cubicBezTo>
                    <a:cubicBezTo>
                      <a:pt x="61" y="22"/>
                      <a:pt x="61" y="21"/>
                      <a:pt x="60" y="20"/>
                    </a:cubicBezTo>
                    <a:cubicBezTo>
                      <a:pt x="60" y="20"/>
                      <a:pt x="60" y="20"/>
                      <a:pt x="60" y="20"/>
                    </a:cubicBezTo>
                    <a:cubicBezTo>
                      <a:pt x="60" y="20"/>
                      <a:pt x="60" y="20"/>
                      <a:pt x="59" y="19"/>
                    </a:cubicBezTo>
                    <a:cubicBezTo>
                      <a:pt x="59" y="19"/>
                      <a:pt x="59" y="19"/>
                      <a:pt x="59" y="19"/>
                    </a:cubicBezTo>
                    <a:cubicBezTo>
                      <a:pt x="58" y="18"/>
                      <a:pt x="58" y="18"/>
                      <a:pt x="58" y="18"/>
                    </a:cubicBezTo>
                    <a:cubicBezTo>
                      <a:pt x="57" y="16"/>
                      <a:pt x="57" y="16"/>
                      <a:pt x="57" y="16"/>
                    </a:cubicBezTo>
                    <a:cubicBezTo>
                      <a:pt x="55" y="15"/>
                      <a:pt x="53" y="12"/>
                      <a:pt x="5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2084"/>
              <p:cNvSpPr>
                <a:spLocks/>
              </p:cNvSpPr>
              <p:nvPr/>
            </p:nvSpPr>
            <p:spPr bwMode="auto">
              <a:xfrm>
                <a:off x="1973" y="1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2085"/>
              <p:cNvSpPr>
                <a:spLocks/>
              </p:cNvSpPr>
              <p:nvPr/>
            </p:nvSpPr>
            <p:spPr bwMode="auto">
              <a:xfrm>
                <a:off x="1976" y="1853"/>
                <a:ext cx="6" cy="2"/>
              </a:xfrm>
              <a:custGeom>
                <a:avLst/>
                <a:gdLst>
                  <a:gd name="T0" fmla="*/ 6 w 6"/>
                  <a:gd name="T1" fmla="*/ 0 h 2"/>
                  <a:gd name="T2" fmla="*/ 0 w 6"/>
                  <a:gd name="T3" fmla="*/ 1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2"/>
                      <a:pt x="0" y="1"/>
                    </a:cubicBezTo>
                    <a:cubicBezTo>
                      <a:pt x="0" y="1"/>
                      <a:pt x="0" y="2"/>
                      <a:pt x="1" y="2"/>
                    </a:cubicBezTo>
                    <a:cubicBezTo>
                      <a:pt x="3" y="2"/>
                      <a:pt x="5"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2086"/>
              <p:cNvSpPr>
                <a:spLocks/>
              </p:cNvSpPr>
              <p:nvPr/>
            </p:nvSpPr>
            <p:spPr bwMode="auto">
              <a:xfrm>
                <a:off x="1964" y="184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2087"/>
              <p:cNvSpPr>
                <a:spLocks/>
              </p:cNvSpPr>
              <p:nvPr/>
            </p:nvSpPr>
            <p:spPr bwMode="auto">
              <a:xfrm>
                <a:off x="1961" y="18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2088"/>
              <p:cNvSpPr>
                <a:spLocks/>
              </p:cNvSpPr>
              <p:nvPr/>
            </p:nvSpPr>
            <p:spPr bwMode="auto">
              <a:xfrm>
                <a:off x="1963" y="18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2089"/>
              <p:cNvSpPr>
                <a:spLocks/>
              </p:cNvSpPr>
              <p:nvPr/>
            </p:nvSpPr>
            <p:spPr bwMode="auto">
              <a:xfrm>
                <a:off x="1956" y="18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2090"/>
              <p:cNvSpPr>
                <a:spLocks/>
              </p:cNvSpPr>
              <p:nvPr/>
            </p:nvSpPr>
            <p:spPr bwMode="auto">
              <a:xfrm>
                <a:off x="1954" y="184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2091"/>
              <p:cNvSpPr>
                <a:spLocks/>
              </p:cNvSpPr>
              <p:nvPr/>
            </p:nvSpPr>
            <p:spPr bwMode="auto">
              <a:xfrm>
                <a:off x="1959"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092"/>
              <p:cNvSpPr>
                <a:spLocks/>
              </p:cNvSpPr>
              <p:nvPr/>
            </p:nvSpPr>
            <p:spPr bwMode="auto">
              <a:xfrm>
                <a:off x="1941" y="18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093"/>
              <p:cNvSpPr>
                <a:spLocks/>
              </p:cNvSpPr>
              <p:nvPr/>
            </p:nvSpPr>
            <p:spPr bwMode="auto">
              <a:xfrm>
                <a:off x="1989" y="1862"/>
                <a:ext cx="1" cy="3"/>
              </a:xfrm>
              <a:custGeom>
                <a:avLst/>
                <a:gdLst>
                  <a:gd name="T0" fmla="*/ 1 w 1"/>
                  <a:gd name="T1" fmla="*/ 3 h 3"/>
                  <a:gd name="T2" fmla="*/ 1 w 1"/>
                  <a:gd name="T3" fmla="*/ 2 h 3"/>
                  <a:gd name="T4" fmla="*/ 0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2"/>
                      <a:pt x="1" y="2"/>
                      <a:pt x="1" y="2"/>
                    </a:cubicBezTo>
                    <a:cubicBezTo>
                      <a:pt x="1" y="2"/>
                      <a:pt x="1" y="1"/>
                      <a:pt x="0" y="0"/>
                    </a:cubicBezTo>
                    <a:cubicBezTo>
                      <a:pt x="1" y="1"/>
                      <a:pt x="1" y="2"/>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094"/>
              <p:cNvSpPr>
                <a:spLocks/>
              </p:cNvSpPr>
              <p:nvPr/>
            </p:nvSpPr>
            <p:spPr bwMode="auto">
              <a:xfrm>
                <a:off x="1940" y="189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095"/>
              <p:cNvSpPr>
                <a:spLocks/>
              </p:cNvSpPr>
              <p:nvPr/>
            </p:nvSpPr>
            <p:spPr bwMode="auto">
              <a:xfrm>
                <a:off x="1950" y="190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096"/>
              <p:cNvSpPr>
                <a:spLocks/>
              </p:cNvSpPr>
              <p:nvPr/>
            </p:nvSpPr>
            <p:spPr bwMode="auto">
              <a:xfrm>
                <a:off x="1951"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2097"/>
              <p:cNvSpPr>
                <a:spLocks/>
              </p:cNvSpPr>
              <p:nvPr/>
            </p:nvSpPr>
            <p:spPr bwMode="auto">
              <a:xfrm>
                <a:off x="1941" y="18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2098"/>
              <p:cNvSpPr>
                <a:spLocks/>
              </p:cNvSpPr>
              <p:nvPr/>
            </p:nvSpPr>
            <p:spPr bwMode="auto">
              <a:xfrm>
                <a:off x="1940" y="189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2099"/>
              <p:cNvSpPr>
                <a:spLocks/>
              </p:cNvSpPr>
              <p:nvPr/>
            </p:nvSpPr>
            <p:spPr bwMode="auto">
              <a:xfrm>
                <a:off x="1988" y="1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2100"/>
              <p:cNvSpPr>
                <a:spLocks/>
              </p:cNvSpPr>
              <p:nvPr/>
            </p:nvSpPr>
            <p:spPr bwMode="auto">
              <a:xfrm>
                <a:off x="1950"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2101"/>
              <p:cNvSpPr>
                <a:spLocks/>
              </p:cNvSpPr>
              <p:nvPr/>
            </p:nvSpPr>
            <p:spPr bwMode="auto">
              <a:xfrm>
                <a:off x="1949" y="190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2102"/>
              <p:cNvSpPr>
                <a:spLocks/>
              </p:cNvSpPr>
              <p:nvPr/>
            </p:nvSpPr>
            <p:spPr bwMode="auto">
              <a:xfrm>
                <a:off x="1987" y="1858"/>
                <a:ext cx="1" cy="3"/>
              </a:xfrm>
              <a:custGeom>
                <a:avLst/>
                <a:gdLst>
                  <a:gd name="T0" fmla="*/ 2 w 2"/>
                  <a:gd name="T1" fmla="*/ 3 h 3"/>
                  <a:gd name="T2" fmla="*/ 0 w 2"/>
                  <a:gd name="T3" fmla="*/ 1 h 3"/>
                  <a:gd name="T4" fmla="*/ 0 w 2"/>
                  <a:gd name="T5" fmla="*/ 0 h 3"/>
                  <a:gd name="T6" fmla="*/ 1 w 2"/>
                  <a:gd name="T7" fmla="*/ 2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2"/>
                      <a:pt x="1" y="1"/>
                      <a:pt x="0" y="1"/>
                    </a:cubicBezTo>
                    <a:cubicBezTo>
                      <a:pt x="0" y="1"/>
                      <a:pt x="0" y="1"/>
                      <a:pt x="0" y="0"/>
                    </a:cubicBezTo>
                    <a:cubicBezTo>
                      <a:pt x="1" y="2"/>
                      <a:pt x="1" y="2"/>
                      <a:pt x="1" y="2"/>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103"/>
              <p:cNvSpPr>
                <a:spLocks/>
              </p:cNvSpPr>
              <p:nvPr/>
            </p:nvSpPr>
            <p:spPr bwMode="auto">
              <a:xfrm>
                <a:off x="1948" y="19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2104"/>
              <p:cNvSpPr>
                <a:spLocks/>
              </p:cNvSpPr>
              <p:nvPr/>
            </p:nvSpPr>
            <p:spPr bwMode="auto">
              <a:xfrm>
                <a:off x="1952" y="190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2105"/>
              <p:cNvSpPr>
                <a:spLocks/>
              </p:cNvSpPr>
              <p:nvPr/>
            </p:nvSpPr>
            <p:spPr bwMode="auto">
              <a:xfrm>
                <a:off x="2142" y="1740"/>
                <a:ext cx="6" cy="4"/>
              </a:xfrm>
              <a:custGeom>
                <a:avLst/>
                <a:gdLst>
                  <a:gd name="T0" fmla="*/ 7 w 7"/>
                  <a:gd name="T1" fmla="*/ 3 h 4"/>
                  <a:gd name="T2" fmla="*/ 5 w 7"/>
                  <a:gd name="T3" fmla="*/ 0 h 4"/>
                  <a:gd name="T4" fmla="*/ 4 w 7"/>
                  <a:gd name="T5" fmla="*/ 0 h 4"/>
                  <a:gd name="T6" fmla="*/ 1 w 7"/>
                  <a:gd name="T7" fmla="*/ 0 h 4"/>
                  <a:gd name="T8" fmla="*/ 1 w 7"/>
                  <a:gd name="T9" fmla="*/ 4 h 4"/>
                  <a:gd name="T10" fmla="*/ 0 w 7"/>
                  <a:gd name="T11" fmla="*/ 4 h 4"/>
                  <a:gd name="T12" fmla="*/ 6 w 7"/>
                  <a:gd name="T13" fmla="*/ 3 h 4"/>
                  <a:gd name="T14" fmla="*/ 7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3"/>
                    </a:moveTo>
                    <a:cubicBezTo>
                      <a:pt x="7" y="2"/>
                      <a:pt x="6" y="1"/>
                      <a:pt x="5" y="0"/>
                    </a:cubicBezTo>
                    <a:cubicBezTo>
                      <a:pt x="5" y="0"/>
                      <a:pt x="5" y="0"/>
                      <a:pt x="4" y="0"/>
                    </a:cubicBezTo>
                    <a:cubicBezTo>
                      <a:pt x="3" y="0"/>
                      <a:pt x="2" y="0"/>
                      <a:pt x="1" y="0"/>
                    </a:cubicBezTo>
                    <a:cubicBezTo>
                      <a:pt x="1" y="1"/>
                      <a:pt x="1" y="3"/>
                      <a:pt x="1" y="4"/>
                    </a:cubicBezTo>
                    <a:cubicBezTo>
                      <a:pt x="1" y="4"/>
                      <a:pt x="0" y="4"/>
                      <a:pt x="0" y="4"/>
                    </a:cubicBezTo>
                    <a:cubicBezTo>
                      <a:pt x="2" y="4"/>
                      <a:pt x="5" y="4"/>
                      <a:pt x="6" y="3"/>
                    </a:cubicBezTo>
                    <a:cubicBezTo>
                      <a:pt x="7" y="3"/>
                      <a:pt x="7"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2483751" y="2131396"/>
              <a:ext cx="2319277" cy="2066461"/>
              <a:chOff x="949845" y="1882014"/>
              <a:chExt cx="2319277" cy="2066461"/>
            </a:xfrm>
            <a:grp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4397898" y="2120605"/>
              <a:ext cx="1219108" cy="875863"/>
              <a:chOff x="2863992" y="1871223"/>
              <a:chExt cx="1219108" cy="875863"/>
            </a:xfrm>
            <a:grpFill/>
          </p:grpSpPr>
          <p:sp>
            <p:nvSpPr>
              <p:cNvPr id="45" name="Freeform 2176"/>
              <p:cNvSpPr>
                <a:spLocks/>
              </p:cNvSpPr>
              <p:nvPr/>
            </p:nvSpPr>
            <p:spPr bwMode="auto">
              <a:xfrm>
                <a:off x="2863992" y="1871223"/>
                <a:ext cx="1219108" cy="875863"/>
              </a:xfrm>
              <a:custGeom>
                <a:avLst/>
                <a:gdLst>
                  <a:gd name="T0" fmla="*/ 532 w 687"/>
                  <a:gd name="T1" fmla="*/ 311 h 510"/>
                  <a:gd name="T2" fmla="*/ 552 w 687"/>
                  <a:gd name="T3" fmla="*/ 307 h 510"/>
                  <a:gd name="T4" fmla="*/ 548 w 687"/>
                  <a:gd name="T5" fmla="*/ 276 h 510"/>
                  <a:gd name="T6" fmla="*/ 551 w 687"/>
                  <a:gd name="T7" fmla="*/ 267 h 510"/>
                  <a:gd name="T8" fmla="*/ 548 w 687"/>
                  <a:gd name="T9" fmla="*/ 247 h 510"/>
                  <a:gd name="T10" fmla="*/ 593 w 687"/>
                  <a:gd name="T11" fmla="*/ 249 h 510"/>
                  <a:gd name="T12" fmla="*/ 604 w 687"/>
                  <a:gd name="T13" fmla="*/ 233 h 510"/>
                  <a:gd name="T14" fmla="*/ 585 w 687"/>
                  <a:gd name="T15" fmla="*/ 219 h 510"/>
                  <a:gd name="T16" fmla="*/ 607 w 687"/>
                  <a:gd name="T17" fmla="*/ 201 h 510"/>
                  <a:gd name="T18" fmla="*/ 578 w 687"/>
                  <a:gd name="T19" fmla="*/ 175 h 510"/>
                  <a:gd name="T20" fmla="*/ 612 w 687"/>
                  <a:gd name="T21" fmla="*/ 165 h 510"/>
                  <a:gd name="T22" fmla="*/ 606 w 687"/>
                  <a:gd name="T23" fmla="*/ 155 h 510"/>
                  <a:gd name="T24" fmla="*/ 581 w 687"/>
                  <a:gd name="T25" fmla="*/ 130 h 510"/>
                  <a:gd name="T26" fmla="*/ 622 w 687"/>
                  <a:gd name="T27" fmla="*/ 100 h 510"/>
                  <a:gd name="T28" fmla="*/ 611 w 687"/>
                  <a:gd name="T29" fmla="*/ 89 h 510"/>
                  <a:gd name="T30" fmla="*/ 639 w 687"/>
                  <a:gd name="T31" fmla="*/ 74 h 510"/>
                  <a:gd name="T32" fmla="*/ 629 w 687"/>
                  <a:gd name="T33" fmla="*/ 55 h 510"/>
                  <a:gd name="T34" fmla="*/ 597 w 687"/>
                  <a:gd name="T35" fmla="*/ 54 h 510"/>
                  <a:gd name="T36" fmla="*/ 553 w 687"/>
                  <a:gd name="T37" fmla="*/ 82 h 510"/>
                  <a:gd name="T38" fmla="*/ 551 w 687"/>
                  <a:gd name="T39" fmla="*/ 51 h 510"/>
                  <a:gd name="T40" fmla="*/ 515 w 687"/>
                  <a:gd name="T41" fmla="*/ 45 h 510"/>
                  <a:gd name="T42" fmla="*/ 517 w 687"/>
                  <a:gd name="T43" fmla="*/ 37 h 510"/>
                  <a:gd name="T44" fmla="*/ 557 w 687"/>
                  <a:gd name="T45" fmla="*/ 21 h 510"/>
                  <a:gd name="T46" fmla="*/ 498 w 687"/>
                  <a:gd name="T47" fmla="*/ 4 h 510"/>
                  <a:gd name="T48" fmla="*/ 402 w 687"/>
                  <a:gd name="T49" fmla="*/ 4 h 510"/>
                  <a:gd name="T50" fmla="*/ 381 w 687"/>
                  <a:gd name="T51" fmla="*/ 11 h 510"/>
                  <a:gd name="T52" fmla="*/ 339 w 687"/>
                  <a:gd name="T53" fmla="*/ 9 h 510"/>
                  <a:gd name="T54" fmla="*/ 299 w 687"/>
                  <a:gd name="T55" fmla="*/ 26 h 510"/>
                  <a:gd name="T56" fmla="*/ 302 w 687"/>
                  <a:gd name="T57" fmla="*/ 46 h 510"/>
                  <a:gd name="T58" fmla="*/ 263 w 687"/>
                  <a:gd name="T59" fmla="*/ 44 h 510"/>
                  <a:gd name="T60" fmla="*/ 237 w 687"/>
                  <a:gd name="T61" fmla="*/ 42 h 510"/>
                  <a:gd name="T62" fmla="*/ 212 w 687"/>
                  <a:gd name="T63" fmla="*/ 58 h 510"/>
                  <a:gd name="T64" fmla="*/ 174 w 687"/>
                  <a:gd name="T65" fmla="*/ 39 h 510"/>
                  <a:gd name="T66" fmla="*/ 152 w 687"/>
                  <a:gd name="T67" fmla="*/ 49 h 510"/>
                  <a:gd name="T68" fmla="*/ 121 w 687"/>
                  <a:gd name="T69" fmla="*/ 68 h 510"/>
                  <a:gd name="T70" fmla="*/ 87 w 687"/>
                  <a:gd name="T71" fmla="*/ 94 h 510"/>
                  <a:gd name="T72" fmla="*/ 0 w 687"/>
                  <a:gd name="T73" fmla="*/ 140 h 510"/>
                  <a:gd name="T74" fmla="*/ 72 w 687"/>
                  <a:gd name="T75" fmla="*/ 156 h 510"/>
                  <a:gd name="T76" fmla="*/ 26 w 687"/>
                  <a:gd name="T77" fmla="*/ 169 h 510"/>
                  <a:gd name="T78" fmla="*/ 37 w 687"/>
                  <a:gd name="T79" fmla="*/ 184 h 510"/>
                  <a:gd name="T80" fmla="*/ 79 w 687"/>
                  <a:gd name="T81" fmla="*/ 191 h 510"/>
                  <a:gd name="T82" fmla="*/ 123 w 687"/>
                  <a:gd name="T83" fmla="*/ 189 h 510"/>
                  <a:gd name="T84" fmla="*/ 193 w 687"/>
                  <a:gd name="T85" fmla="*/ 248 h 510"/>
                  <a:gd name="T86" fmla="*/ 197 w 687"/>
                  <a:gd name="T87" fmla="*/ 286 h 510"/>
                  <a:gd name="T88" fmla="*/ 222 w 687"/>
                  <a:gd name="T89" fmla="*/ 292 h 510"/>
                  <a:gd name="T90" fmla="*/ 219 w 687"/>
                  <a:gd name="T91" fmla="*/ 312 h 510"/>
                  <a:gd name="T92" fmla="*/ 250 w 687"/>
                  <a:gd name="T93" fmla="*/ 338 h 510"/>
                  <a:gd name="T94" fmla="*/ 225 w 687"/>
                  <a:gd name="T95" fmla="*/ 361 h 510"/>
                  <a:gd name="T96" fmla="*/ 223 w 687"/>
                  <a:gd name="T97" fmla="*/ 394 h 510"/>
                  <a:gd name="T98" fmla="*/ 238 w 687"/>
                  <a:gd name="T99" fmla="*/ 434 h 510"/>
                  <a:gd name="T100" fmla="*/ 256 w 687"/>
                  <a:gd name="T101" fmla="*/ 461 h 510"/>
                  <a:gd name="T102" fmla="*/ 287 w 687"/>
                  <a:gd name="T103" fmla="*/ 493 h 510"/>
                  <a:gd name="T104" fmla="*/ 330 w 687"/>
                  <a:gd name="T105" fmla="*/ 510 h 510"/>
                  <a:gd name="T106" fmla="*/ 341 w 687"/>
                  <a:gd name="T107" fmla="*/ 470 h 510"/>
                  <a:gd name="T108" fmla="*/ 361 w 687"/>
                  <a:gd name="T109" fmla="*/ 444 h 510"/>
                  <a:gd name="T110" fmla="*/ 363 w 687"/>
                  <a:gd name="T111" fmla="*/ 426 h 510"/>
                  <a:gd name="T112" fmla="*/ 369 w 687"/>
                  <a:gd name="T113" fmla="*/ 414 h 510"/>
                  <a:gd name="T114" fmla="*/ 399 w 687"/>
                  <a:gd name="T115" fmla="*/ 401 h 510"/>
                  <a:gd name="T116" fmla="*/ 453 w 687"/>
                  <a:gd name="T117" fmla="*/ 371 h 510"/>
                  <a:gd name="T118" fmla="*/ 481 w 687"/>
                  <a:gd name="T119" fmla="*/ 358 h 510"/>
                  <a:gd name="T120" fmla="*/ 570 w 687"/>
                  <a:gd name="T121" fmla="*/ 32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7" h="510">
                    <a:moveTo>
                      <a:pt x="554" y="326"/>
                    </a:moveTo>
                    <a:cubicBezTo>
                      <a:pt x="552" y="325"/>
                      <a:pt x="551" y="325"/>
                      <a:pt x="549" y="324"/>
                    </a:cubicBezTo>
                    <a:cubicBezTo>
                      <a:pt x="545" y="323"/>
                      <a:pt x="540" y="321"/>
                      <a:pt x="536" y="321"/>
                    </a:cubicBezTo>
                    <a:cubicBezTo>
                      <a:pt x="534" y="321"/>
                      <a:pt x="532" y="321"/>
                      <a:pt x="530" y="322"/>
                    </a:cubicBezTo>
                    <a:cubicBezTo>
                      <a:pt x="526" y="325"/>
                      <a:pt x="524" y="324"/>
                      <a:pt x="523" y="321"/>
                    </a:cubicBezTo>
                    <a:cubicBezTo>
                      <a:pt x="523" y="317"/>
                      <a:pt x="528" y="312"/>
                      <a:pt x="532" y="311"/>
                    </a:cubicBezTo>
                    <a:cubicBezTo>
                      <a:pt x="534" y="311"/>
                      <a:pt x="535" y="311"/>
                      <a:pt x="535" y="311"/>
                    </a:cubicBezTo>
                    <a:cubicBezTo>
                      <a:pt x="535" y="310"/>
                      <a:pt x="534" y="308"/>
                      <a:pt x="534" y="307"/>
                    </a:cubicBezTo>
                    <a:cubicBezTo>
                      <a:pt x="534" y="306"/>
                      <a:pt x="533" y="304"/>
                      <a:pt x="533" y="303"/>
                    </a:cubicBezTo>
                    <a:cubicBezTo>
                      <a:pt x="532" y="301"/>
                      <a:pt x="533" y="300"/>
                      <a:pt x="533" y="299"/>
                    </a:cubicBezTo>
                    <a:cubicBezTo>
                      <a:pt x="534" y="298"/>
                      <a:pt x="535" y="297"/>
                      <a:pt x="537" y="297"/>
                    </a:cubicBezTo>
                    <a:cubicBezTo>
                      <a:pt x="541" y="297"/>
                      <a:pt x="548" y="301"/>
                      <a:pt x="552" y="307"/>
                    </a:cubicBezTo>
                    <a:cubicBezTo>
                      <a:pt x="556" y="312"/>
                      <a:pt x="562" y="315"/>
                      <a:pt x="569" y="315"/>
                    </a:cubicBezTo>
                    <a:cubicBezTo>
                      <a:pt x="571" y="315"/>
                      <a:pt x="573" y="315"/>
                      <a:pt x="575" y="314"/>
                    </a:cubicBezTo>
                    <a:cubicBezTo>
                      <a:pt x="578" y="313"/>
                      <a:pt x="578" y="312"/>
                      <a:pt x="577" y="309"/>
                    </a:cubicBezTo>
                    <a:cubicBezTo>
                      <a:pt x="577" y="306"/>
                      <a:pt x="576" y="303"/>
                      <a:pt x="578" y="300"/>
                    </a:cubicBezTo>
                    <a:cubicBezTo>
                      <a:pt x="578" y="298"/>
                      <a:pt x="568" y="291"/>
                      <a:pt x="562" y="288"/>
                    </a:cubicBezTo>
                    <a:cubicBezTo>
                      <a:pt x="554" y="282"/>
                      <a:pt x="549" y="279"/>
                      <a:pt x="548" y="276"/>
                    </a:cubicBezTo>
                    <a:cubicBezTo>
                      <a:pt x="548" y="274"/>
                      <a:pt x="548" y="273"/>
                      <a:pt x="549" y="272"/>
                    </a:cubicBezTo>
                    <a:cubicBezTo>
                      <a:pt x="551" y="269"/>
                      <a:pt x="557" y="271"/>
                      <a:pt x="568" y="275"/>
                    </a:cubicBezTo>
                    <a:cubicBezTo>
                      <a:pt x="568" y="276"/>
                      <a:pt x="569" y="276"/>
                      <a:pt x="570" y="276"/>
                    </a:cubicBezTo>
                    <a:cubicBezTo>
                      <a:pt x="574" y="276"/>
                      <a:pt x="575" y="268"/>
                      <a:pt x="575" y="266"/>
                    </a:cubicBezTo>
                    <a:cubicBezTo>
                      <a:pt x="575" y="265"/>
                      <a:pt x="572" y="264"/>
                      <a:pt x="566" y="264"/>
                    </a:cubicBezTo>
                    <a:cubicBezTo>
                      <a:pt x="561" y="264"/>
                      <a:pt x="555" y="265"/>
                      <a:pt x="551" y="267"/>
                    </a:cubicBezTo>
                    <a:cubicBezTo>
                      <a:pt x="550" y="268"/>
                      <a:pt x="548" y="268"/>
                      <a:pt x="546" y="268"/>
                    </a:cubicBezTo>
                    <a:cubicBezTo>
                      <a:pt x="542" y="268"/>
                      <a:pt x="538" y="266"/>
                      <a:pt x="538" y="262"/>
                    </a:cubicBezTo>
                    <a:cubicBezTo>
                      <a:pt x="538" y="261"/>
                      <a:pt x="538" y="257"/>
                      <a:pt x="545" y="256"/>
                    </a:cubicBezTo>
                    <a:cubicBezTo>
                      <a:pt x="548" y="256"/>
                      <a:pt x="549" y="255"/>
                      <a:pt x="549" y="255"/>
                    </a:cubicBezTo>
                    <a:cubicBezTo>
                      <a:pt x="549" y="255"/>
                      <a:pt x="548" y="254"/>
                      <a:pt x="548" y="254"/>
                    </a:cubicBezTo>
                    <a:cubicBezTo>
                      <a:pt x="547" y="252"/>
                      <a:pt x="546" y="250"/>
                      <a:pt x="548" y="247"/>
                    </a:cubicBezTo>
                    <a:cubicBezTo>
                      <a:pt x="549" y="247"/>
                      <a:pt x="550" y="246"/>
                      <a:pt x="551" y="246"/>
                    </a:cubicBezTo>
                    <a:cubicBezTo>
                      <a:pt x="554" y="246"/>
                      <a:pt x="557" y="248"/>
                      <a:pt x="561" y="250"/>
                    </a:cubicBezTo>
                    <a:cubicBezTo>
                      <a:pt x="566" y="252"/>
                      <a:pt x="571" y="255"/>
                      <a:pt x="574" y="254"/>
                    </a:cubicBezTo>
                    <a:cubicBezTo>
                      <a:pt x="577" y="253"/>
                      <a:pt x="580" y="253"/>
                      <a:pt x="582" y="253"/>
                    </a:cubicBezTo>
                    <a:cubicBezTo>
                      <a:pt x="586" y="253"/>
                      <a:pt x="589" y="252"/>
                      <a:pt x="593" y="250"/>
                    </a:cubicBezTo>
                    <a:cubicBezTo>
                      <a:pt x="593" y="249"/>
                      <a:pt x="593" y="249"/>
                      <a:pt x="593" y="249"/>
                    </a:cubicBezTo>
                    <a:cubicBezTo>
                      <a:pt x="593" y="248"/>
                      <a:pt x="588" y="245"/>
                      <a:pt x="585" y="244"/>
                    </a:cubicBezTo>
                    <a:cubicBezTo>
                      <a:pt x="582" y="242"/>
                      <a:pt x="579" y="240"/>
                      <a:pt x="577" y="239"/>
                    </a:cubicBezTo>
                    <a:cubicBezTo>
                      <a:pt x="576" y="237"/>
                      <a:pt x="576" y="236"/>
                      <a:pt x="577" y="235"/>
                    </a:cubicBezTo>
                    <a:cubicBezTo>
                      <a:pt x="577" y="233"/>
                      <a:pt x="580" y="232"/>
                      <a:pt x="589" y="232"/>
                    </a:cubicBezTo>
                    <a:cubicBezTo>
                      <a:pt x="593" y="232"/>
                      <a:pt x="598" y="233"/>
                      <a:pt x="602" y="233"/>
                    </a:cubicBezTo>
                    <a:cubicBezTo>
                      <a:pt x="604" y="233"/>
                      <a:pt x="604" y="233"/>
                      <a:pt x="604" y="233"/>
                    </a:cubicBezTo>
                    <a:cubicBezTo>
                      <a:pt x="604" y="233"/>
                      <a:pt x="604" y="233"/>
                      <a:pt x="604" y="233"/>
                    </a:cubicBezTo>
                    <a:cubicBezTo>
                      <a:pt x="606" y="233"/>
                      <a:pt x="607" y="232"/>
                      <a:pt x="607" y="231"/>
                    </a:cubicBezTo>
                    <a:cubicBezTo>
                      <a:pt x="608" y="230"/>
                      <a:pt x="608" y="229"/>
                      <a:pt x="608" y="229"/>
                    </a:cubicBezTo>
                    <a:cubicBezTo>
                      <a:pt x="608" y="229"/>
                      <a:pt x="608" y="229"/>
                      <a:pt x="607" y="229"/>
                    </a:cubicBezTo>
                    <a:cubicBezTo>
                      <a:pt x="607" y="229"/>
                      <a:pt x="606" y="230"/>
                      <a:pt x="605" y="230"/>
                    </a:cubicBezTo>
                    <a:cubicBezTo>
                      <a:pt x="599" y="230"/>
                      <a:pt x="588" y="225"/>
                      <a:pt x="585" y="219"/>
                    </a:cubicBezTo>
                    <a:cubicBezTo>
                      <a:pt x="584" y="217"/>
                      <a:pt x="584" y="215"/>
                      <a:pt x="585" y="213"/>
                    </a:cubicBezTo>
                    <a:cubicBezTo>
                      <a:pt x="587" y="210"/>
                      <a:pt x="590" y="210"/>
                      <a:pt x="591" y="210"/>
                    </a:cubicBezTo>
                    <a:cubicBezTo>
                      <a:pt x="593" y="210"/>
                      <a:pt x="594" y="210"/>
                      <a:pt x="595" y="210"/>
                    </a:cubicBezTo>
                    <a:cubicBezTo>
                      <a:pt x="597" y="211"/>
                      <a:pt x="598" y="211"/>
                      <a:pt x="600" y="211"/>
                    </a:cubicBezTo>
                    <a:cubicBezTo>
                      <a:pt x="602" y="211"/>
                      <a:pt x="603" y="210"/>
                      <a:pt x="605" y="209"/>
                    </a:cubicBezTo>
                    <a:cubicBezTo>
                      <a:pt x="608" y="208"/>
                      <a:pt x="608" y="204"/>
                      <a:pt x="607" y="201"/>
                    </a:cubicBezTo>
                    <a:cubicBezTo>
                      <a:pt x="606" y="197"/>
                      <a:pt x="603" y="193"/>
                      <a:pt x="601" y="193"/>
                    </a:cubicBezTo>
                    <a:cubicBezTo>
                      <a:pt x="601" y="193"/>
                      <a:pt x="579" y="192"/>
                      <a:pt x="579" y="186"/>
                    </a:cubicBezTo>
                    <a:cubicBezTo>
                      <a:pt x="578" y="185"/>
                      <a:pt x="576" y="184"/>
                      <a:pt x="575" y="184"/>
                    </a:cubicBezTo>
                    <a:cubicBezTo>
                      <a:pt x="573" y="182"/>
                      <a:pt x="570" y="181"/>
                      <a:pt x="570" y="178"/>
                    </a:cubicBezTo>
                    <a:cubicBezTo>
                      <a:pt x="570" y="178"/>
                      <a:pt x="570" y="176"/>
                      <a:pt x="571" y="175"/>
                    </a:cubicBezTo>
                    <a:cubicBezTo>
                      <a:pt x="573" y="174"/>
                      <a:pt x="575" y="174"/>
                      <a:pt x="578" y="175"/>
                    </a:cubicBezTo>
                    <a:cubicBezTo>
                      <a:pt x="580" y="175"/>
                      <a:pt x="583" y="176"/>
                      <a:pt x="587" y="173"/>
                    </a:cubicBezTo>
                    <a:cubicBezTo>
                      <a:pt x="589" y="172"/>
                      <a:pt x="592" y="171"/>
                      <a:pt x="596" y="171"/>
                    </a:cubicBezTo>
                    <a:cubicBezTo>
                      <a:pt x="600" y="171"/>
                      <a:pt x="604" y="171"/>
                      <a:pt x="608" y="172"/>
                    </a:cubicBezTo>
                    <a:cubicBezTo>
                      <a:pt x="612" y="173"/>
                      <a:pt x="616" y="173"/>
                      <a:pt x="618" y="173"/>
                    </a:cubicBezTo>
                    <a:cubicBezTo>
                      <a:pt x="619" y="173"/>
                      <a:pt x="619" y="173"/>
                      <a:pt x="619" y="172"/>
                    </a:cubicBezTo>
                    <a:cubicBezTo>
                      <a:pt x="619" y="169"/>
                      <a:pt x="614" y="165"/>
                      <a:pt x="612" y="165"/>
                    </a:cubicBezTo>
                    <a:cubicBezTo>
                      <a:pt x="610" y="166"/>
                      <a:pt x="607" y="167"/>
                      <a:pt x="603" y="167"/>
                    </a:cubicBezTo>
                    <a:cubicBezTo>
                      <a:pt x="596" y="167"/>
                      <a:pt x="591" y="164"/>
                      <a:pt x="591" y="159"/>
                    </a:cubicBezTo>
                    <a:cubicBezTo>
                      <a:pt x="591" y="158"/>
                      <a:pt x="591" y="156"/>
                      <a:pt x="592" y="155"/>
                    </a:cubicBezTo>
                    <a:cubicBezTo>
                      <a:pt x="593" y="154"/>
                      <a:pt x="596" y="154"/>
                      <a:pt x="596" y="154"/>
                    </a:cubicBezTo>
                    <a:cubicBezTo>
                      <a:pt x="598" y="154"/>
                      <a:pt x="600" y="154"/>
                      <a:pt x="601" y="154"/>
                    </a:cubicBezTo>
                    <a:cubicBezTo>
                      <a:pt x="603" y="154"/>
                      <a:pt x="605" y="155"/>
                      <a:pt x="606" y="155"/>
                    </a:cubicBezTo>
                    <a:cubicBezTo>
                      <a:pt x="603" y="153"/>
                      <a:pt x="597" y="150"/>
                      <a:pt x="591" y="150"/>
                    </a:cubicBezTo>
                    <a:cubicBezTo>
                      <a:pt x="590" y="150"/>
                      <a:pt x="588" y="150"/>
                      <a:pt x="587" y="151"/>
                    </a:cubicBezTo>
                    <a:cubicBezTo>
                      <a:pt x="585" y="156"/>
                      <a:pt x="581" y="157"/>
                      <a:pt x="578" y="157"/>
                    </a:cubicBezTo>
                    <a:cubicBezTo>
                      <a:pt x="575" y="157"/>
                      <a:pt x="573" y="156"/>
                      <a:pt x="573" y="154"/>
                    </a:cubicBezTo>
                    <a:cubicBezTo>
                      <a:pt x="572" y="153"/>
                      <a:pt x="572" y="151"/>
                      <a:pt x="575" y="150"/>
                    </a:cubicBezTo>
                    <a:cubicBezTo>
                      <a:pt x="581" y="146"/>
                      <a:pt x="582" y="135"/>
                      <a:pt x="581" y="130"/>
                    </a:cubicBezTo>
                    <a:cubicBezTo>
                      <a:pt x="581" y="126"/>
                      <a:pt x="586" y="125"/>
                      <a:pt x="591" y="123"/>
                    </a:cubicBezTo>
                    <a:cubicBezTo>
                      <a:pt x="598" y="121"/>
                      <a:pt x="602" y="119"/>
                      <a:pt x="601" y="115"/>
                    </a:cubicBezTo>
                    <a:cubicBezTo>
                      <a:pt x="601" y="113"/>
                      <a:pt x="601" y="110"/>
                      <a:pt x="603" y="108"/>
                    </a:cubicBezTo>
                    <a:cubicBezTo>
                      <a:pt x="607" y="102"/>
                      <a:pt x="619" y="102"/>
                      <a:pt x="622" y="102"/>
                    </a:cubicBezTo>
                    <a:cubicBezTo>
                      <a:pt x="623" y="102"/>
                      <a:pt x="623" y="101"/>
                      <a:pt x="623" y="101"/>
                    </a:cubicBezTo>
                    <a:cubicBezTo>
                      <a:pt x="623" y="101"/>
                      <a:pt x="623" y="101"/>
                      <a:pt x="622" y="100"/>
                    </a:cubicBezTo>
                    <a:cubicBezTo>
                      <a:pt x="620" y="98"/>
                      <a:pt x="617" y="96"/>
                      <a:pt x="615" y="97"/>
                    </a:cubicBezTo>
                    <a:cubicBezTo>
                      <a:pt x="612" y="97"/>
                      <a:pt x="609" y="99"/>
                      <a:pt x="606" y="100"/>
                    </a:cubicBezTo>
                    <a:cubicBezTo>
                      <a:pt x="603" y="102"/>
                      <a:pt x="600" y="103"/>
                      <a:pt x="598" y="103"/>
                    </a:cubicBezTo>
                    <a:cubicBezTo>
                      <a:pt x="597" y="103"/>
                      <a:pt x="595" y="103"/>
                      <a:pt x="594" y="102"/>
                    </a:cubicBezTo>
                    <a:cubicBezTo>
                      <a:pt x="593" y="101"/>
                      <a:pt x="593" y="99"/>
                      <a:pt x="593" y="98"/>
                    </a:cubicBezTo>
                    <a:cubicBezTo>
                      <a:pt x="595" y="93"/>
                      <a:pt x="606" y="89"/>
                      <a:pt x="611" y="89"/>
                    </a:cubicBezTo>
                    <a:cubicBezTo>
                      <a:pt x="618" y="89"/>
                      <a:pt x="632" y="89"/>
                      <a:pt x="638" y="86"/>
                    </a:cubicBezTo>
                    <a:cubicBezTo>
                      <a:pt x="636" y="85"/>
                      <a:pt x="631" y="84"/>
                      <a:pt x="624" y="84"/>
                    </a:cubicBezTo>
                    <a:cubicBezTo>
                      <a:pt x="622" y="84"/>
                      <a:pt x="621" y="84"/>
                      <a:pt x="619" y="84"/>
                    </a:cubicBezTo>
                    <a:cubicBezTo>
                      <a:pt x="611" y="85"/>
                      <a:pt x="609" y="83"/>
                      <a:pt x="609" y="81"/>
                    </a:cubicBezTo>
                    <a:cubicBezTo>
                      <a:pt x="609" y="78"/>
                      <a:pt x="614" y="77"/>
                      <a:pt x="624" y="77"/>
                    </a:cubicBezTo>
                    <a:cubicBezTo>
                      <a:pt x="633" y="76"/>
                      <a:pt x="636" y="75"/>
                      <a:pt x="639" y="74"/>
                    </a:cubicBezTo>
                    <a:cubicBezTo>
                      <a:pt x="641" y="73"/>
                      <a:pt x="643" y="72"/>
                      <a:pt x="649" y="72"/>
                    </a:cubicBezTo>
                    <a:cubicBezTo>
                      <a:pt x="654" y="71"/>
                      <a:pt x="655" y="70"/>
                      <a:pt x="657" y="68"/>
                    </a:cubicBezTo>
                    <a:cubicBezTo>
                      <a:pt x="658" y="67"/>
                      <a:pt x="659" y="65"/>
                      <a:pt x="663" y="65"/>
                    </a:cubicBezTo>
                    <a:cubicBezTo>
                      <a:pt x="670" y="65"/>
                      <a:pt x="684" y="59"/>
                      <a:pt x="687" y="56"/>
                    </a:cubicBezTo>
                    <a:cubicBezTo>
                      <a:pt x="683" y="53"/>
                      <a:pt x="662" y="47"/>
                      <a:pt x="650" y="47"/>
                    </a:cubicBezTo>
                    <a:cubicBezTo>
                      <a:pt x="636" y="47"/>
                      <a:pt x="630" y="49"/>
                      <a:pt x="629" y="55"/>
                    </a:cubicBezTo>
                    <a:cubicBezTo>
                      <a:pt x="629" y="57"/>
                      <a:pt x="628" y="61"/>
                      <a:pt x="623" y="61"/>
                    </a:cubicBezTo>
                    <a:cubicBezTo>
                      <a:pt x="621" y="61"/>
                      <a:pt x="618" y="60"/>
                      <a:pt x="615" y="59"/>
                    </a:cubicBezTo>
                    <a:cubicBezTo>
                      <a:pt x="611" y="58"/>
                      <a:pt x="607" y="58"/>
                      <a:pt x="605" y="58"/>
                    </a:cubicBezTo>
                    <a:cubicBezTo>
                      <a:pt x="604" y="59"/>
                      <a:pt x="603" y="59"/>
                      <a:pt x="602" y="59"/>
                    </a:cubicBezTo>
                    <a:cubicBezTo>
                      <a:pt x="599" y="59"/>
                      <a:pt x="598" y="57"/>
                      <a:pt x="597" y="56"/>
                    </a:cubicBezTo>
                    <a:cubicBezTo>
                      <a:pt x="597" y="55"/>
                      <a:pt x="597" y="54"/>
                      <a:pt x="597" y="54"/>
                    </a:cubicBezTo>
                    <a:cubicBezTo>
                      <a:pt x="596" y="54"/>
                      <a:pt x="596" y="54"/>
                      <a:pt x="595" y="55"/>
                    </a:cubicBezTo>
                    <a:cubicBezTo>
                      <a:pt x="592" y="56"/>
                      <a:pt x="589" y="58"/>
                      <a:pt x="586" y="61"/>
                    </a:cubicBezTo>
                    <a:cubicBezTo>
                      <a:pt x="582" y="64"/>
                      <a:pt x="578" y="67"/>
                      <a:pt x="573" y="69"/>
                    </a:cubicBezTo>
                    <a:cubicBezTo>
                      <a:pt x="569" y="71"/>
                      <a:pt x="566" y="74"/>
                      <a:pt x="563" y="76"/>
                    </a:cubicBezTo>
                    <a:cubicBezTo>
                      <a:pt x="559" y="79"/>
                      <a:pt x="556" y="81"/>
                      <a:pt x="553" y="82"/>
                    </a:cubicBezTo>
                    <a:cubicBezTo>
                      <a:pt x="553" y="82"/>
                      <a:pt x="553" y="82"/>
                      <a:pt x="553" y="82"/>
                    </a:cubicBezTo>
                    <a:cubicBezTo>
                      <a:pt x="552" y="82"/>
                      <a:pt x="551" y="81"/>
                      <a:pt x="550" y="80"/>
                    </a:cubicBezTo>
                    <a:cubicBezTo>
                      <a:pt x="550" y="79"/>
                      <a:pt x="549" y="77"/>
                      <a:pt x="570" y="55"/>
                    </a:cubicBezTo>
                    <a:cubicBezTo>
                      <a:pt x="573" y="52"/>
                      <a:pt x="575" y="49"/>
                      <a:pt x="573" y="46"/>
                    </a:cubicBezTo>
                    <a:cubicBezTo>
                      <a:pt x="572" y="43"/>
                      <a:pt x="569" y="42"/>
                      <a:pt x="565" y="42"/>
                    </a:cubicBezTo>
                    <a:cubicBezTo>
                      <a:pt x="560" y="43"/>
                      <a:pt x="558" y="45"/>
                      <a:pt x="557" y="47"/>
                    </a:cubicBezTo>
                    <a:cubicBezTo>
                      <a:pt x="555" y="49"/>
                      <a:pt x="554" y="50"/>
                      <a:pt x="551" y="51"/>
                    </a:cubicBezTo>
                    <a:cubicBezTo>
                      <a:pt x="549" y="52"/>
                      <a:pt x="545" y="53"/>
                      <a:pt x="540" y="55"/>
                    </a:cubicBezTo>
                    <a:cubicBezTo>
                      <a:pt x="531" y="59"/>
                      <a:pt x="521" y="63"/>
                      <a:pt x="516" y="63"/>
                    </a:cubicBezTo>
                    <a:cubicBezTo>
                      <a:pt x="514" y="63"/>
                      <a:pt x="513" y="62"/>
                      <a:pt x="512" y="61"/>
                    </a:cubicBezTo>
                    <a:cubicBezTo>
                      <a:pt x="511" y="57"/>
                      <a:pt x="517" y="54"/>
                      <a:pt x="527" y="50"/>
                    </a:cubicBezTo>
                    <a:cubicBezTo>
                      <a:pt x="529" y="49"/>
                      <a:pt x="532" y="48"/>
                      <a:pt x="534" y="46"/>
                    </a:cubicBezTo>
                    <a:cubicBezTo>
                      <a:pt x="531" y="46"/>
                      <a:pt x="525" y="45"/>
                      <a:pt x="515" y="45"/>
                    </a:cubicBezTo>
                    <a:cubicBezTo>
                      <a:pt x="506" y="45"/>
                      <a:pt x="498" y="46"/>
                      <a:pt x="492" y="47"/>
                    </a:cubicBezTo>
                    <a:cubicBezTo>
                      <a:pt x="487" y="47"/>
                      <a:pt x="481" y="49"/>
                      <a:pt x="475" y="50"/>
                    </a:cubicBezTo>
                    <a:cubicBezTo>
                      <a:pt x="467" y="52"/>
                      <a:pt x="460" y="54"/>
                      <a:pt x="456" y="54"/>
                    </a:cubicBezTo>
                    <a:cubicBezTo>
                      <a:pt x="452" y="54"/>
                      <a:pt x="451" y="52"/>
                      <a:pt x="451" y="51"/>
                    </a:cubicBezTo>
                    <a:cubicBezTo>
                      <a:pt x="450" y="43"/>
                      <a:pt x="496" y="37"/>
                      <a:pt x="496" y="37"/>
                    </a:cubicBezTo>
                    <a:cubicBezTo>
                      <a:pt x="502" y="37"/>
                      <a:pt x="509" y="37"/>
                      <a:pt x="517" y="37"/>
                    </a:cubicBezTo>
                    <a:cubicBezTo>
                      <a:pt x="529" y="37"/>
                      <a:pt x="542" y="37"/>
                      <a:pt x="549" y="34"/>
                    </a:cubicBezTo>
                    <a:cubicBezTo>
                      <a:pt x="554" y="31"/>
                      <a:pt x="561" y="30"/>
                      <a:pt x="567" y="29"/>
                    </a:cubicBezTo>
                    <a:cubicBezTo>
                      <a:pt x="572" y="28"/>
                      <a:pt x="577" y="27"/>
                      <a:pt x="579" y="26"/>
                    </a:cubicBezTo>
                    <a:cubicBezTo>
                      <a:pt x="577" y="24"/>
                      <a:pt x="568" y="21"/>
                      <a:pt x="561" y="21"/>
                    </a:cubicBezTo>
                    <a:cubicBezTo>
                      <a:pt x="560" y="21"/>
                      <a:pt x="560" y="21"/>
                      <a:pt x="560" y="21"/>
                    </a:cubicBezTo>
                    <a:cubicBezTo>
                      <a:pt x="559" y="21"/>
                      <a:pt x="558" y="21"/>
                      <a:pt x="557" y="21"/>
                    </a:cubicBezTo>
                    <a:cubicBezTo>
                      <a:pt x="550" y="21"/>
                      <a:pt x="545" y="20"/>
                      <a:pt x="543" y="17"/>
                    </a:cubicBezTo>
                    <a:cubicBezTo>
                      <a:pt x="543" y="16"/>
                      <a:pt x="542" y="15"/>
                      <a:pt x="542" y="14"/>
                    </a:cubicBezTo>
                    <a:cubicBezTo>
                      <a:pt x="542" y="13"/>
                      <a:pt x="538" y="12"/>
                      <a:pt x="536" y="11"/>
                    </a:cubicBezTo>
                    <a:cubicBezTo>
                      <a:pt x="533" y="10"/>
                      <a:pt x="530" y="9"/>
                      <a:pt x="529" y="7"/>
                    </a:cubicBezTo>
                    <a:cubicBezTo>
                      <a:pt x="528" y="6"/>
                      <a:pt x="521" y="6"/>
                      <a:pt x="517" y="6"/>
                    </a:cubicBezTo>
                    <a:cubicBezTo>
                      <a:pt x="507" y="6"/>
                      <a:pt x="501" y="5"/>
                      <a:pt x="498" y="4"/>
                    </a:cubicBezTo>
                    <a:cubicBezTo>
                      <a:pt x="494" y="1"/>
                      <a:pt x="484" y="0"/>
                      <a:pt x="473" y="0"/>
                    </a:cubicBezTo>
                    <a:cubicBezTo>
                      <a:pt x="470" y="0"/>
                      <a:pt x="467" y="0"/>
                      <a:pt x="465" y="0"/>
                    </a:cubicBezTo>
                    <a:cubicBezTo>
                      <a:pt x="458" y="0"/>
                      <a:pt x="446" y="1"/>
                      <a:pt x="436" y="1"/>
                    </a:cubicBezTo>
                    <a:cubicBezTo>
                      <a:pt x="428" y="1"/>
                      <a:pt x="421" y="1"/>
                      <a:pt x="418" y="1"/>
                    </a:cubicBezTo>
                    <a:cubicBezTo>
                      <a:pt x="415" y="2"/>
                      <a:pt x="413" y="2"/>
                      <a:pt x="411" y="3"/>
                    </a:cubicBezTo>
                    <a:cubicBezTo>
                      <a:pt x="408" y="3"/>
                      <a:pt x="405" y="4"/>
                      <a:pt x="402" y="4"/>
                    </a:cubicBezTo>
                    <a:cubicBezTo>
                      <a:pt x="401" y="4"/>
                      <a:pt x="401" y="4"/>
                      <a:pt x="400" y="4"/>
                    </a:cubicBezTo>
                    <a:cubicBezTo>
                      <a:pt x="396" y="4"/>
                      <a:pt x="392" y="5"/>
                      <a:pt x="392" y="6"/>
                    </a:cubicBezTo>
                    <a:cubicBezTo>
                      <a:pt x="395" y="9"/>
                      <a:pt x="394" y="11"/>
                      <a:pt x="394" y="12"/>
                    </a:cubicBezTo>
                    <a:cubicBezTo>
                      <a:pt x="393" y="15"/>
                      <a:pt x="389" y="16"/>
                      <a:pt x="386" y="16"/>
                    </a:cubicBezTo>
                    <a:cubicBezTo>
                      <a:pt x="384" y="16"/>
                      <a:pt x="382" y="16"/>
                      <a:pt x="382" y="14"/>
                    </a:cubicBezTo>
                    <a:cubicBezTo>
                      <a:pt x="381" y="14"/>
                      <a:pt x="381" y="12"/>
                      <a:pt x="381" y="11"/>
                    </a:cubicBezTo>
                    <a:cubicBezTo>
                      <a:pt x="381" y="11"/>
                      <a:pt x="381" y="11"/>
                      <a:pt x="381" y="11"/>
                    </a:cubicBezTo>
                    <a:cubicBezTo>
                      <a:pt x="380" y="9"/>
                      <a:pt x="376" y="8"/>
                      <a:pt x="372" y="8"/>
                    </a:cubicBezTo>
                    <a:cubicBezTo>
                      <a:pt x="370" y="8"/>
                      <a:pt x="368" y="9"/>
                      <a:pt x="367" y="9"/>
                    </a:cubicBezTo>
                    <a:cubicBezTo>
                      <a:pt x="365" y="11"/>
                      <a:pt x="363" y="11"/>
                      <a:pt x="360" y="11"/>
                    </a:cubicBezTo>
                    <a:cubicBezTo>
                      <a:pt x="357" y="11"/>
                      <a:pt x="353" y="10"/>
                      <a:pt x="349" y="10"/>
                    </a:cubicBezTo>
                    <a:cubicBezTo>
                      <a:pt x="345" y="9"/>
                      <a:pt x="342" y="9"/>
                      <a:pt x="339" y="9"/>
                    </a:cubicBezTo>
                    <a:cubicBezTo>
                      <a:pt x="337" y="9"/>
                      <a:pt x="336" y="9"/>
                      <a:pt x="336" y="9"/>
                    </a:cubicBezTo>
                    <a:cubicBezTo>
                      <a:pt x="334" y="13"/>
                      <a:pt x="324" y="13"/>
                      <a:pt x="310" y="13"/>
                    </a:cubicBezTo>
                    <a:cubicBezTo>
                      <a:pt x="306" y="14"/>
                      <a:pt x="302" y="14"/>
                      <a:pt x="300" y="14"/>
                    </a:cubicBezTo>
                    <a:cubicBezTo>
                      <a:pt x="301" y="14"/>
                      <a:pt x="302" y="15"/>
                      <a:pt x="302" y="15"/>
                    </a:cubicBezTo>
                    <a:cubicBezTo>
                      <a:pt x="307" y="18"/>
                      <a:pt x="311" y="20"/>
                      <a:pt x="311" y="23"/>
                    </a:cubicBezTo>
                    <a:cubicBezTo>
                      <a:pt x="310" y="26"/>
                      <a:pt x="306" y="26"/>
                      <a:pt x="299" y="26"/>
                    </a:cubicBezTo>
                    <a:cubicBezTo>
                      <a:pt x="297" y="27"/>
                      <a:pt x="292" y="27"/>
                      <a:pt x="290" y="27"/>
                    </a:cubicBezTo>
                    <a:cubicBezTo>
                      <a:pt x="293" y="30"/>
                      <a:pt x="297" y="32"/>
                      <a:pt x="303" y="35"/>
                    </a:cubicBezTo>
                    <a:cubicBezTo>
                      <a:pt x="309" y="38"/>
                      <a:pt x="315" y="41"/>
                      <a:pt x="319" y="45"/>
                    </a:cubicBezTo>
                    <a:cubicBezTo>
                      <a:pt x="321" y="47"/>
                      <a:pt x="322" y="49"/>
                      <a:pt x="321" y="51"/>
                    </a:cubicBezTo>
                    <a:cubicBezTo>
                      <a:pt x="321" y="52"/>
                      <a:pt x="320" y="53"/>
                      <a:pt x="318" y="53"/>
                    </a:cubicBezTo>
                    <a:cubicBezTo>
                      <a:pt x="315" y="53"/>
                      <a:pt x="307" y="49"/>
                      <a:pt x="302" y="46"/>
                    </a:cubicBezTo>
                    <a:cubicBezTo>
                      <a:pt x="298" y="43"/>
                      <a:pt x="293" y="42"/>
                      <a:pt x="289" y="41"/>
                    </a:cubicBezTo>
                    <a:cubicBezTo>
                      <a:pt x="284" y="40"/>
                      <a:pt x="279" y="39"/>
                      <a:pt x="276" y="36"/>
                    </a:cubicBezTo>
                    <a:cubicBezTo>
                      <a:pt x="273" y="32"/>
                      <a:pt x="261" y="29"/>
                      <a:pt x="253" y="29"/>
                    </a:cubicBezTo>
                    <a:cubicBezTo>
                      <a:pt x="250" y="29"/>
                      <a:pt x="249" y="29"/>
                      <a:pt x="249" y="30"/>
                    </a:cubicBezTo>
                    <a:cubicBezTo>
                      <a:pt x="248" y="31"/>
                      <a:pt x="253" y="34"/>
                      <a:pt x="255" y="35"/>
                    </a:cubicBezTo>
                    <a:cubicBezTo>
                      <a:pt x="260" y="38"/>
                      <a:pt x="263" y="41"/>
                      <a:pt x="263" y="44"/>
                    </a:cubicBezTo>
                    <a:cubicBezTo>
                      <a:pt x="263" y="45"/>
                      <a:pt x="263" y="47"/>
                      <a:pt x="258" y="47"/>
                    </a:cubicBezTo>
                    <a:cubicBezTo>
                      <a:pt x="256" y="47"/>
                      <a:pt x="254" y="47"/>
                      <a:pt x="252" y="47"/>
                    </a:cubicBezTo>
                    <a:cubicBezTo>
                      <a:pt x="250" y="46"/>
                      <a:pt x="248" y="46"/>
                      <a:pt x="247" y="46"/>
                    </a:cubicBezTo>
                    <a:cubicBezTo>
                      <a:pt x="247" y="46"/>
                      <a:pt x="246" y="46"/>
                      <a:pt x="246" y="46"/>
                    </a:cubicBezTo>
                    <a:cubicBezTo>
                      <a:pt x="246" y="46"/>
                      <a:pt x="246" y="46"/>
                      <a:pt x="245" y="46"/>
                    </a:cubicBezTo>
                    <a:cubicBezTo>
                      <a:pt x="243" y="46"/>
                      <a:pt x="241" y="45"/>
                      <a:pt x="237" y="42"/>
                    </a:cubicBezTo>
                    <a:cubicBezTo>
                      <a:pt x="233" y="39"/>
                      <a:pt x="228" y="35"/>
                      <a:pt x="225" y="35"/>
                    </a:cubicBezTo>
                    <a:cubicBezTo>
                      <a:pt x="224" y="35"/>
                      <a:pt x="223" y="35"/>
                      <a:pt x="223" y="35"/>
                    </a:cubicBezTo>
                    <a:cubicBezTo>
                      <a:pt x="223" y="35"/>
                      <a:pt x="224" y="37"/>
                      <a:pt x="224" y="39"/>
                    </a:cubicBezTo>
                    <a:cubicBezTo>
                      <a:pt x="225" y="41"/>
                      <a:pt x="226" y="44"/>
                      <a:pt x="226" y="47"/>
                    </a:cubicBezTo>
                    <a:cubicBezTo>
                      <a:pt x="226" y="54"/>
                      <a:pt x="219" y="59"/>
                      <a:pt x="215" y="59"/>
                    </a:cubicBezTo>
                    <a:cubicBezTo>
                      <a:pt x="214" y="59"/>
                      <a:pt x="213" y="59"/>
                      <a:pt x="212" y="58"/>
                    </a:cubicBezTo>
                    <a:cubicBezTo>
                      <a:pt x="211" y="57"/>
                      <a:pt x="212" y="55"/>
                      <a:pt x="213" y="54"/>
                    </a:cubicBezTo>
                    <a:cubicBezTo>
                      <a:pt x="214" y="51"/>
                      <a:pt x="214" y="46"/>
                      <a:pt x="213" y="41"/>
                    </a:cubicBezTo>
                    <a:cubicBezTo>
                      <a:pt x="212" y="37"/>
                      <a:pt x="210" y="35"/>
                      <a:pt x="208" y="34"/>
                    </a:cubicBezTo>
                    <a:cubicBezTo>
                      <a:pt x="205" y="33"/>
                      <a:pt x="197" y="34"/>
                      <a:pt x="190" y="36"/>
                    </a:cubicBezTo>
                    <a:cubicBezTo>
                      <a:pt x="185" y="38"/>
                      <a:pt x="179" y="39"/>
                      <a:pt x="175" y="39"/>
                    </a:cubicBezTo>
                    <a:cubicBezTo>
                      <a:pt x="174" y="39"/>
                      <a:pt x="174" y="39"/>
                      <a:pt x="174" y="39"/>
                    </a:cubicBezTo>
                    <a:cubicBezTo>
                      <a:pt x="174" y="39"/>
                      <a:pt x="173" y="39"/>
                      <a:pt x="173" y="39"/>
                    </a:cubicBezTo>
                    <a:cubicBezTo>
                      <a:pt x="166" y="39"/>
                      <a:pt x="161" y="41"/>
                      <a:pt x="160" y="42"/>
                    </a:cubicBezTo>
                    <a:cubicBezTo>
                      <a:pt x="160" y="42"/>
                      <a:pt x="160" y="42"/>
                      <a:pt x="161" y="43"/>
                    </a:cubicBezTo>
                    <a:cubicBezTo>
                      <a:pt x="165" y="45"/>
                      <a:pt x="166" y="47"/>
                      <a:pt x="166" y="49"/>
                    </a:cubicBezTo>
                    <a:cubicBezTo>
                      <a:pt x="165" y="51"/>
                      <a:pt x="163" y="52"/>
                      <a:pt x="161" y="52"/>
                    </a:cubicBezTo>
                    <a:cubicBezTo>
                      <a:pt x="158" y="52"/>
                      <a:pt x="155" y="50"/>
                      <a:pt x="152" y="49"/>
                    </a:cubicBezTo>
                    <a:cubicBezTo>
                      <a:pt x="150" y="47"/>
                      <a:pt x="147" y="47"/>
                      <a:pt x="143" y="47"/>
                    </a:cubicBezTo>
                    <a:cubicBezTo>
                      <a:pt x="138" y="47"/>
                      <a:pt x="132" y="48"/>
                      <a:pt x="130" y="49"/>
                    </a:cubicBezTo>
                    <a:cubicBezTo>
                      <a:pt x="132" y="51"/>
                      <a:pt x="134" y="55"/>
                      <a:pt x="134" y="59"/>
                    </a:cubicBezTo>
                    <a:cubicBezTo>
                      <a:pt x="135" y="63"/>
                      <a:pt x="134" y="66"/>
                      <a:pt x="133" y="68"/>
                    </a:cubicBezTo>
                    <a:cubicBezTo>
                      <a:pt x="132" y="69"/>
                      <a:pt x="131" y="70"/>
                      <a:pt x="129" y="70"/>
                    </a:cubicBezTo>
                    <a:cubicBezTo>
                      <a:pt x="126" y="70"/>
                      <a:pt x="124" y="69"/>
                      <a:pt x="121" y="68"/>
                    </a:cubicBezTo>
                    <a:cubicBezTo>
                      <a:pt x="117" y="67"/>
                      <a:pt x="113" y="66"/>
                      <a:pt x="110" y="66"/>
                    </a:cubicBezTo>
                    <a:cubicBezTo>
                      <a:pt x="100" y="67"/>
                      <a:pt x="61" y="86"/>
                      <a:pt x="60" y="91"/>
                    </a:cubicBezTo>
                    <a:cubicBezTo>
                      <a:pt x="61" y="93"/>
                      <a:pt x="68" y="93"/>
                      <a:pt x="70" y="93"/>
                    </a:cubicBezTo>
                    <a:cubicBezTo>
                      <a:pt x="71" y="93"/>
                      <a:pt x="72" y="93"/>
                      <a:pt x="73" y="93"/>
                    </a:cubicBezTo>
                    <a:cubicBezTo>
                      <a:pt x="74" y="93"/>
                      <a:pt x="75" y="93"/>
                      <a:pt x="76" y="93"/>
                    </a:cubicBezTo>
                    <a:cubicBezTo>
                      <a:pt x="81" y="93"/>
                      <a:pt x="85" y="93"/>
                      <a:pt x="87" y="94"/>
                    </a:cubicBezTo>
                    <a:cubicBezTo>
                      <a:pt x="89" y="95"/>
                      <a:pt x="90" y="97"/>
                      <a:pt x="90" y="99"/>
                    </a:cubicBezTo>
                    <a:cubicBezTo>
                      <a:pt x="90" y="105"/>
                      <a:pt x="84" y="114"/>
                      <a:pt x="78" y="118"/>
                    </a:cubicBezTo>
                    <a:cubicBezTo>
                      <a:pt x="74" y="121"/>
                      <a:pt x="66" y="121"/>
                      <a:pt x="58" y="121"/>
                    </a:cubicBezTo>
                    <a:cubicBezTo>
                      <a:pt x="53" y="121"/>
                      <a:pt x="44" y="122"/>
                      <a:pt x="43" y="123"/>
                    </a:cubicBezTo>
                    <a:cubicBezTo>
                      <a:pt x="43" y="127"/>
                      <a:pt x="36" y="129"/>
                      <a:pt x="24" y="131"/>
                    </a:cubicBezTo>
                    <a:cubicBezTo>
                      <a:pt x="15" y="133"/>
                      <a:pt x="0" y="136"/>
                      <a:pt x="0" y="140"/>
                    </a:cubicBezTo>
                    <a:cubicBezTo>
                      <a:pt x="0" y="141"/>
                      <a:pt x="1" y="145"/>
                      <a:pt x="5" y="146"/>
                    </a:cubicBezTo>
                    <a:cubicBezTo>
                      <a:pt x="7" y="146"/>
                      <a:pt x="9" y="146"/>
                      <a:pt x="11" y="146"/>
                    </a:cubicBezTo>
                    <a:cubicBezTo>
                      <a:pt x="15" y="147"/>
                      <a:pt x="21" y="147"/>
                      <a:pt x="25" y="152"/>
                    </a:cubicBezTo>
                    <a:cubicBezTo>
                      <a:pt x="28" y="155"/>
                      <a:pt x="33" y="156"/>
                      <a:pt x="40" y="156"/>
                    </a:cubicBezTo>
                    <a:cubicBezTo>
                      <a:pt x="44" y="156"/>
                      <a:pt x="49" y="155"/>
                      <a:pt x="54" y="154"/>
                    </a:cubicBezTo>
                    <a:cubicBezTo>
                      <a:pt x="61" y="151"/>
                      <a:pt x="68" y="152"/>
                      <a:pt x="72" y="156"/>
                    </a:cubicBezTo>
                    <a:cubicBezTo>
                      <a:pt x="73" y="158"/>
                      <a:pt x="74" y="160"/>
                      <a:pt x="74" y="162"/>
                    </a:cubicBezTo>
                    <a:cubicBezTo>
                      <a:pt x="74" y="165"/>
                      <a:pt x="72" y="167"/>
                      <a:pt x="67" y="167"/>
                    </a:cubicBezTo>
                    <a:cubicBezTo>
                      <a:pt x="65" y="167"/>
                      <a:pt x="62" y="166"/>
                      <a:pt x="58" y="166"/>
                    </a:cubicBezTo>
                    <a:cubicBezTo>
                      <a:pt x="55" y="165"/>
                      <a:pt x="51" y="165"/>
                      <a:pt x="48" y="165"/>
                    </a:cubicBezTo>
                    <a:cubicBezTo>
                      <a:pt x="46" y="165"/>
                      <a:pt x="44" y="165"/>
                      <a:pt x="43" y="166"/>
                    </a:cubicBezTo>
                    <a:cubicBezTo>
                      <a:pt x="39" y="168"/>
                      <a:pt x="32" y="169"/>
                      <a:pt x="26" y="169"/>
                    </a:cubicBezTo>
                    <a:cubicBezTo>
                      <a:pt x="22" y="169"/>
                      <a:pt x="18" y="169"/>
                      <a:pt x="16" y="170"/>
                    </a:cubicBezTo>
                    <a:cubicBezTo>
                      <a:pt x="17" y="171"/>
                      <a:pt x="22" y="172"/>
                      <a:pt x="26" y="172"/>
                    </a:cubicBezTo>
                    <a:cubicBezTo>
                      <a:pt x="29" y="172"/>
                      <a:pt x="32" y="172"/>
                      <a:pt x="35" y="173"/>
                    </a:cubicBezTo>
                    <a:cubicBezTo>
                      <a:pt x="37" y="173"/>
                      <a:pt x="39" y="174"/>
                      <a:pt x="40" y="176"/>
                    </a:cubicBezTo>
                    <a:cubicBezTo>
                      <a:pt x="41" y="178"/>
                      <a:pt x="40" y="180"/>
                      <a:pt x="38" y="182"/>
                    </a:cubicBezTo>
                    <a:cubicBezTo>
                      <a:pt x="38" y="182"/>
                      <a:pt x="37" y="183"/>
                      <a:pt x="37" y="184"/>
                    </a:cubicBezTo>
                    <a:cubicBezTo>
                      <a:pt x="37" y="185"/>
                      <a:pt x="37" y="185"/>
                      <a:pt x="40" y="186"/>
                    </a:cubicBezTo>
                    <a:cubicBezTo>
                      <a:pt x="43" y="187"/>
                      <a:pt x="46" y="188"/>
                      <a:pt x="49" y="189"/>
                    </a:cubicBezTo>
                    <a:cubicBezTo>
                      <a:pt x="54" y="192"/>
                      <a:pt x="61" y="194"/>
                      <a:pt x="64" y="194"/>
                    </a:cubicBezTo>
                    <a:cubicBezTo>
                      <a:pt x="63" y="192"/>
                      <a:pt x="63" y="191"/>
                      <a:pt x="64" y="190"/>
                    </a:cubicBezTo>
                    <a:cubicBezTo>
                      <a:pt x="64" y="188"/>
                      <a:pt x="67" y="188"/>
                      <a:pt x="70" y="188"/>
                    </a:cubicBezTo>
                    <a:cubicBezTo>
                      <a:pt x="72" y="188"/>
                      <a:pt x="77" y="188"/>
                      <a:pt x="79" y="191"/>
                    </a:cubicBezTo>
                    <a:cubicBezTo>
                      <a:pt x="80" y="191"/>
                      <a:pt x="81" y="190"/>
                      <a:pt x="83" y="189"/>
                    </a:cubicBezTo>
                    <a:cubicBezTo>
                      <a:pt x="86" y="188"/>
                      <a:pt x="90" y="186"/>
                      <a:pt x="93" y="187"/>
                    </a:cubicBezTo>
                    <a:cubicBezTo>
                      <a:pt x="95" y="188"/>
                      <a:pt x="97" y="187"/>
                      <a:pt x="99" y="186"/>
                    </a:cubicBezTo>
                    <a:cubicBezTo>
                      <a:pt x="100" y="185"/>
                      <a:pt x="102" y="184"/>
                      <a:pt x="104" y="184"/>
                    </a:cubicBezTo>
                    <a:cubicBezTo>
                      <a:pt x="105" y="184"/>
                      <a:pt x="106" y="184"/>
                      <a:pt x="108" y="185"/>
                    </a:cubicBezTo>
                    <a:cubicBezTo>
                      <a:pt x="110" y="186"/>
                      <a:pt x="116" y="188"/>
                      <a:pt x="123" y="189"/>
                    </a:cubicBezTo>
                    <a:cubicBezTo>
                      <a:pt x="131" y="190"/>
                      <a:pt x="139" y="192"/>
                      <a:pt x="144" y="194"/>
                    </a:cubicBezTo>
                    <a:cubicBezTo>
                      <a:pt x="146" y="196"/>
                      <a:pt x="149" y="197"/>
                      <a:pt x="151" y="198"/>
                    </a:cubicBezTo>
                    <a:cubicBezTo>
                      <a:pt x="157" y="200"/>
                      <a:pt x="164" y="202"/>
                      <a:pt x="163" y="208"/>
                    </a:cubicBezTo>
                    <a:cubicBezTo>
                      <a:pt x="162" y="212"/>
                      <a:pt x="167" y="216"/>
                      <a:pt x="177" y="221"/>
                    </a:cubicBezTo>
                    <a:cubicBezTo>
                      <a:pt x="189" y="226"/>
                      <a:pt x="189" y="238"/>
                      <a:pt x="189" y="241"/>
                    </a:cubicBezTo>
                    <a:cubicBezTo>
                      <a:pt x="189" y="243"/>
                      <a:pt x="191" y="246"/>
                      <a:pt x="193" y="248"/>
                    </a:cubicBezTo>
                    <a:cubicBezTo>
                      <a:pt x="195" y="250"/>
                      <a:pt x="198" y="252"/>
                      <a:pt x="196" y="255"/>
                    </a:cubicBezTo>
                    <a:cubicBezTo>
                      <a:pt x="195" y="257"/>
                      <a:pt x="199" y="261"/>
                      <a:pt x="202" y="264"/>
                    </a:cubicBezTo>
                    <a:cubicBezTo>
                      <a:pt x="203" y="265"/>
                      <a:pt x="204" y="266"/>
                      <a:pt x="204" y="268"/>
                    </a:cubicBezTo>
                    <a:cubicBezTo>
                      <a:pt x="204" y="271"/>
                      <a:pt x="201" y="273"/>
                      <a:pt x="199" y="275"/>
                    </a:cubicBezTo>
                    <a:cubicBezTo>
                      <a:pt x="197" y="276"/>
                      <a:pt x="196" y="277"/>
                      <a:pt x="196" y="278"/>
                    </a:cubicBezTo>
                    <a:cubicBezTo>
                      <a:pt x="198" y="281"/>
                      <a:pt x="198" y="284"/>
                      <a:pt x="197" y="286"/>
                    </a:cubicBezTo>
                    <a:cubicBezTo>
                      <a:pt x="197" y="288"/>
                      <a:pt x="196" y="290"/>
                      <a:pt x="197" y="291"/>
                    </a:cubicBezTo>
                    <a:cubicBezTo>
                      <a:pt x="198" y="292"/>
                      <a:pt x="199" y="292"/>
                      <a:pt x="200" y="293"/>
                    </a:cubicBezTo>
                    <a:cubicBezTo>
                      <a:pt x="205" y="293"/>
                      <a:pt x="207" y="292"/>
                      <a:pt x="209" y="290"/>
                    </a:cubicBezTo>
                    <a:cubicBezTo>
                      <a:pt x="210" y="288"/>
                      <a:pt x="213" y="285"/>
                      <a:pt x="217" y="285"/>
                    </a:cubicBezTo>
                    <a:cubicBezTo>
                      <a:pt x="219" y="285"/>
                      <a:pt x="221" y="285"/>
                      <a:pt x="222" y="287"/>
                    </a:cubicBezTo>
                    <a:cubicBezTo>
                      <a:pt x="223" y="289"/>
                      <a:pt x="223" y="291"/>
                      <a:pt x="222" y="292"/>
                    </a:cubicBezTo>
                    <a:cubicBezTo>
                      <a:pt x="222" y="295"/>
                      <a:pt x="221" y="296"/>
                      <a:pt x="222" y="297"/>
                    </a:cubicBezTo>
                    <a:cubicBezTo>
                      <a:pt x="224" y="299"/>
                      <a:pt x="227" y="300"/>
                      <a:pt x="230" y="300"/>
                    </a:cubicBezTo>
                    <a:cubicBezTo>
                      <a:pt x="234" y="302"/>
                      <a:pt x="239" y="303"/>
                      <a:pt x="244" y="307"/>
                    </a:cubicBezTo>
                    <a:cubicBezTo>
                      <a:pt x="249" y="312"/>
                      <a:pt x="249" y="314"/>
                      <a:pt x="249" y="316"/>
                    </a:cubicBezTo>
                    <a:cubicBezTo>
                      <a:pt x="248" y="319"/>
                      <a:pt x="242" y="319"/>
                      <a:pt x="237" y="315"/>
                    </a:cubicBezTo>
                    <a:cubicBezTo>
                      <a:pt x="234" y="313"/>
                      <a:pt x="227" y="312"/>
                      <a:pt x="219" y="312"/>
                    </a:cubicBezTo>
                    <a:cubicBezTo>
                      <a:pt x="216" y="312"/>
                      <a:pt x="213" y="312"/>
                      <a:pt x="212" y="312"/>
                    </a:cubicBezTo>
                    <a:cubicBezTo>
                      <a:pt x="217" y="316"/>
                      <a:pt x="232" y="323"/>
                      <a:pt x="237" y="323"/>
                    </a:cubicBezTo>
                    <a:cubicBezTo>
                      <a:pt x="237" y="323"/>
                      <a:pt x="238" y="323"/>
                      <a:pt x="238" y="323"/>
                    </a:cubicBezTo>
                    <a:cubicBezTo>
                      <a:pt x="238" y="323"/>
                      <a:pt x="239" y="323"/>
                      <a:pt x="240" y="323"/>
                    </a:cubicBezTo>
                    <a:cubicBezTo>
                      <a:pt x="244" y="323"/>
                      <a:pt x="249" y="327"/>
                      <a:pt x="250" y="331"/>
                    </a:cubicBezTo>
                    <a:cubicBezTo>
                      <a:pt x="252" y="334"/>
                      <a:pt x="251" y="337"/>
                      <a:pt x="250" y="338"/>
                    </a:cubicBezTo>
                    <a:cubicBezTo>
                      <a:pt x="248" y="340"/>
                      <a:pt x="248" y="344"/>
                      <a:pt x="248" y="348"/>
                    </a:cubicBezTo>
                    <a:cubicBezTo>
                      <a:pt x="248" y="350"/>
                      <a:pt x="248" y="351"/>
                      <a:pt x="248" y="353"/>
                    </a:cubicBezTo>
                    <a:cubicBezTo>
                      <a:pt x="248" y="354"/>
                      <a:pt x="247" y="356"/>
                      <a:pt x="243" y="356"/>
                    </a:cubicBezTo>
                    <a:cubicBezTo>
                      <a:pt x="242" y="356"/>
                      <a:pt x="240" y="356"/>
                      <a:pt x="238" y="356"/>
                    </a:cubicBezTo>
                    <a:cubicBezTo>
                      <a:pt x="236" y="355"/>
                      <a:pt x="234" y="355"/>
                      <a:pt x="232" y="355"/>
                    </a:cubicBezTo>
                    <a:cubicBezTo>
                      <a:pt x="227" y="356"/>
                      <a:pt x="225" y="357"/>
                      <a:pt x="225" y="361"/>
                    </a:cubicBezTo>
                    <a:cubicBezTo>
                      <a:pt x="225" y="365"/>
                      <a:pt x="222" y="368"/>
                      <a:pt x="220" y="370"/>
                    </a:cubicBezTo>
                    <a:cubicBezTo>
                      <a:pt x="218" y="373"/>
                      <a:pt x="216" y="375"/>
                      <a:pt x="215" y="378"/>
                    </a:cubicBezTo>
                    <a:cubicBezTo>
                      <a:pt x="215" y="381"/>
                      <a:pt x="216" y="382"/>
                      <a:pt x="221" y="384"/>
                    </a:cubicBezTo>
                    <a:cubicBezTo>
                      <a:pt x="222" y="384"/>
                      <a:pt x="224" y="385"/>
                      <a:pt x="226" y="386"/>
                    </a:cubicBezTo>
                    <a:cubicBezTo>
                      <a:pt x="227" y="387"/>
                      <a:pt x="227" y="388"/>
                      <a:pt x="227" y="389"/>
                    </a:cubicBezTo>
                    <a:cubicBezTo>
                      <a:pt x="227" y="391"/>
                      <a:pt x="225" y="392"/>
                      <a:pt x="223" y="394"/>
                    </a:cubicBezTo>
                    <a:cubicBezTo>
                      <a:pt x="221" y="395"/>
                      <a:pt x="218" y="396"/>
                      <a:pt x="218" y="398"/>
                    </a:cubicBezTo>
                    <a:cubicBezTo>
                      <a:pt x="217" y="401"/>
                      <a:pt x="227" y="409"/>
                      <a:pt x="232" y="412"/>
                    </a:cubicBezTo>
                    <a:cubicBezTo>
                      <a:pt x="236" y="414"/>
                      <a:pt x="236" y="420"/>
                      <a:pt x="235" y="425"/>
                    </a:cubicBezTo>
                    <a:cubicBezTo>
                      <a:pt x="235" y="428"/>
                      <a:pt x="235" y="431"/>
                      <a:pt x="235" y="433"/>
                    </a:cubicBezTo>
                    <a:cubicBezTo>
                      <a:pt x="236" y="434"/>
                      <a:pt x="236" y="434"/>
                      <a:pt x="237" y="434"/>
                    </a:cubicBezTo>
                    <a:cubicBezTo>
                      <a:pt x="238" y="434"/>
                      <a:pt x="238" y="434"/>
                      <a:pt x="238" y="434"/>
                    </a:cubicBezTo>
                    <a:cubicBezTo>
                      <a:pt x="239" y="434"/>
                      <a:pt x="240" y="434"/>
                      <a:pt x="241" y="435"/>
                    </a:cubicBezTo>
                    <a:cubicBezTo>
                      <a:pt x="242" y="436"/>
                      <a:pt x="242" y="438"/>
                      <a:pt x="242" y="439"/>
                    </a:cubicBezTo>
                    <a:cubicBezTo>
                      <a:pt x="242" y="443"/>
                      <a:pt x="243" y="444"/>
                      <a:pt x="245" y="445"/>
                    </a:cubicBezTo>
                    <a:cubicBezTo>
                      <a:pt x="246" y="446"/>
                      <a:pt x="248" y="448"/>
                      <a:pt x="248" y="450"/>
                    </a:cubicBezTo>
                    <a:cubicBezTo>
                      <a:pt x="248" y="451"/>
                      <a:pt x="250" y="452"/>
                      <a:pt x="251" y="453"/>
                    </a:cubicBezTo>
                    <a:cubicBezTo>
                      <a:pt x="254" y="454"/>
                      <a:pt x="258" y="456"/>
                      <a:pt x="256" y="461"/>
                    </a:cubicBezTo>
                    <a:cubicBezTo>
                      <a:pt x="255" y="465"/>
                      <a:pt x="257" y="468"/>
                      <a:pt x="260" y="471"/>
                    </a:cubicBezTo>
                    <a:cubicBezTo>
                      <a:pt x="260" y="471"/>
                      <a:pt x="261" y="472"/>
                      <a:pt x="261" y="473"/>
                    </a:cubicBezTo>
                    <a:cubicBezTo>
                      <a:pt x="262" y="474"/>
                      <a:pt x="264" y="476"/>
                      <a:pt x="266" y="477"/>
                    </a:cubicBezTo>
                    <a:cubicBezTo>
                      <a:pt x="270" y="480"/>
                      <a:pt x="273" y="483"/>
                      <a:pt x="274" y="487"/>
                    </a:cubicBezTo>
                    <a:cubicBezTo>
                      <a:pt x="276" y="490"/>
                      <a:pt x="280" y="495"/>
                      <a:pt x="285" y="494"/>
                    </a:cubicBezTo>
                    <a:cubicBezTo>
                      <a:pt x="285" y="493"/>
                      <a:pt x="286" y="493"/>
                      <a:pt x="287" y="493"/>
                    </a:cubicBezTo>
                    <a:cubicBezTo>
                      <a:pt x="290" y="493"/>
                      <a:pt x="291" y="495"/>
                      <a:pt x="293" y="496"/>
                    </a:cubicBezTo>
                    <a:cubicBezTo>
                      <a:pt x="294" y="497"/>
                      <a:pt x="295" y="497"/>
                      <a:pt x="296" y="497"/>
                    </a:cubicBezTo>
                    <a:cubicBezTo>
                      <a:pt x="296" y="497"/>
                      <a:pt x="297" y="497"/>
                      <a:pt x="298" y="497"/>
                    </a:cubicBezTo>
                    <a:cubicBezTo>
                      <a:pt x="303" y="497"/>
                      <a:pt x="310" y="500"/>
                      <a:pt x="311" y="504"/>
                    </a:cubicBezTo>
                    <a:cubicBezTo>
                      <a:pt x="312" y="506"/>
                      <a:pt x="322" y="509"/>
                      <a:pt x="329" y="510"/>
                    </a:cubicBezTo>
                    <a:cubicBezTo>
                      <a:pt x="330" y="510"/>
                      <a:pt x="330" y="510"/>
                      <a:pt x="330" y="510"/>
                    </a:cubicBezTo>
                    <a:cubicBezTo>
                      <a:pt x="330" y="510"/>
                      <a:pt x="331" y="509"/>
                      <a:pt x="332" y="507"/>
                    </a:cubicBezTo>
                    <a:cubicBezTo>
                      <a:pt x="333" y="505"/>
                      <a:pt x="334" y="503"/>
                      <a:pt x="336" y="502"/>
                    </a:cubicBezTo>
                    <a:cubicBezTo>
                      <a:pt x="337" y="501"/>
                      <a:pt x="338" y="496"/>
                      <a:pt x="338" y="494"/>
                    </a:cubicBezTo>
                    <a:cubicBezTo>
                      <a:pt x="339" y="489"/>
                      <a:pt x="340" y="485"/>
                      <a:pt x="342" y="484"/>
                    </a:cubicBezTo>
                    <a:cubicBezTo>
                      <a:pt x="343" y="484"/>
                      <a:pt x="343" y="481"/>
                      <a:pt x="343" y="477"/>
                    </a:cubicBezTo>
                    <a:cubicBezTo>
                      <a:pt x="343" y="473"/>
                      <a:pt x="342" y="470"/>
                      <a:pt x="341" y="470"/>
                    </a:cubicBezTo>
                    <a:cubicBezTo>
                      <a:pt x="339" y="469"/>
                      <a:pt x="338" y="467"/>
                      <a:pt x="338" y="465"/>
                    </a:cubicBezTo>
                    <a:cubicBezTo>
                      <a:pt x="339" y="463"/>
                      <a:pt x="342" y="460"/>
                      <a:pt x="348" y="461"/>
                    </a:cubicBezTo>
                    <a:cubicBezTo>
                      <a:pt x="351" y="461"/>
                      <a:pt x="351" y="460"/>
                      <a:pt x="352" y="458"/>
                    </a:cubicBezTo>
                    <a:cubicBezTo>
                      <a:pt x="353" y="456"/>
                      <a:pt x="353" y="454"/>
                      <a:pt x="356" y="453"/>
                    </a:cubicBezTo>
                    <a:cubicBezTo>
                      <a:pt x="357" y="453"/>
                      <a:pt x="357" y="451"/>
                      <a:pt x="357" y="450"/>
                    </a:cubicBezTo>
                    <a:cubicBezTo>
                      <a:pt x="358" y="448"/>
                      <a:pt x="358" y="445"/>
                      <a:pt x="361" y="444"/>
                    </a:cubicBezTo>
                    <a:cubicBezTo>
                      <a:pt x="361" y="444"/>
                      <a:pt x="361" y="444"/>
                      <a:pt x="361" y="444"/>
                    </a:cubicBezTo>
                    <a:cubicBezTo>
                      <a:pt x="361" y="443"/>
                      <a:pt x="361" y="441"/>
                      <a:pt x="360" y="439"/>
                    </a:cubicBezTo>
                    <a:cubicBezTo>
                      <a:pt x="358" y="437"/>
                      <a:pt x="359" y="436"/>
                      <a:pt x="359" y="435"/>
                    </a:cubicBezTo>
                    <a:cubicBezTo>
                      <a:pt x="360" y="433"/>
                      <a:pt x="362" y="432"/>
                      <a:pt x="365" y="431"/>
                    </a:cubicBezTo>
                    <a:cubicBezTo>
                      <a:pt x="366" y="431"/>
                      <a:pt x="366" y="431"/>
                      <a:pt x="366" y="430"/>
                    </a:cubicBezTo>
                    <a:cubicBezTo>
                      <a:pt x="366" y="429"/>
                      <a:pt x="365" y="427"/>
                      <a:pt x="363" y="426"/>
                    </a:cubicBezTo>
                    <a:cubicBezTo>
                      <a:pt x="359" y="425"/>
                      <a:pt x="358" y="422"/>
                      <a:pt x="358" y="420"/>
                    </a:cubicBezTo>
                    <a:cubicBezTo>
                      <a:pt x="359" y="417"/>
                      <a:pt x="363" y="416"/>
                      <a:pt x="366" y="419"/>
                    </a:cubicBezTo>
                    <a:cubicBezTo>
                      <a:pt x="367" y="419"/>
                      <a:pt x="369" y="420"/>
                      <a:pt x="370" y="420"/>
                    </a:cubicBezTo>
                    <a:cubicBezTo>
                      <a:pt x="370" y="420"/>
                      <a:pt x="370" y="420"/>
                      <a:pt x="370" y="420"/>
                    </a:cubicBezTo>
                    <a:cubicBezTo>
                      <a:pt x="370" y="420"/>
                      <a:pt x="370" y="419"/>
                      <a:pt x="370" y="418"/>
                    </a:cubicBezTo>
                    <a:cubicBezTo>
                      <a:pt x="368" y="416"/>
                      <a:pt x="369" y="415"/>
                      <a:pt x="369" y="414"/>
                    </a:cubicBezTo>
                    <a:cubicBezTo>
                      <a:pt x="370" y="411"/>
                      <a:pt x="375" y="409"/>
                      <a:pt x="382" y="409"/>
                    </a:cubicBezTo>
                    <a:cubicBezTo>
                      <a:pt x="385" y="408"/>
                      <a:pt x="388" y="407"/>
                      <a:pt x="389" y="406"/>
                    </a:cubicBezTo>
                    <a:cubicBezTo>
                      <a:pt x="390" y="404"/>
                      <a:pt x="390" y="403"/>
                      <a:pt x="389" y="401"/>
                    </a:cubicBezTo>
                    <a:cubicBezTo>
                      <a:pt x="389" y="400"/>
                      <a:pt x="389" y="398"/>
                      <a:pt x="390" y="397"/>
                    </a:cubicBezTo>
                    <a:cubicBezTo>
                      <a:pt x="392" y="394"/>
                      <a:pt x="397" y="395"/>
                      <a:pt x="399" y="397"/>
                    </a:cubicBezTo>
                    <a:cubicBezTo>
                      <a:pt x="399" y="398"/>
                      <a:pt x="400" y="399"/>
                      <a:pt x="399" y="401"/>
                    </a:cubicBezTo>
                    <a:cubicBezTo>
                      <a:pt x="398" y="403"/>
                      <a:pt x="398" y="404"/>
                      <a:pt x="398" y="405"/>
                    </a:cubicBezTo>
                    <a:cubicBezTo>
                      <a:pt x="398" y="405"/>
                      <a:pt x="398" y="405"/>
                      <a:pt x="398" y="405"/>
                    </a:cubicBezTo>
                    <a:cubicBezTo>
                      <a:pt x="400" y="403"/>
                      <a:pt x="403" y="403"/>
                      <a:pt x="407" y="402"/>
                    </a:cubicBezTo>
                    <a:cubicBezTo>
                      <a:pt x="411" y="402"/>
                      <a:pt x="415" y="402"/>
                      <a:pt x="420" y="400"/>
                    </a:cubicBezTo>
                    <a:cubicBezTo>
                      <a:pt x="431" y="397"/>
                      <a:pt x="441" y="388"/>
                      <a:pt x="443" y="380"/>
                    </a:cubicBezTo>
                    <a:cubicBezTo>
                      <a:pt x="445" y="375"/>
                      <a:pt x="450" y="372"/>
                      <a:pt x="453" y="371"/>
                    </a:cubicBezTo>
                    <a:cubicBezTo>
                      <a:pt x="457" y="369"/>
                      <a:pt x="458" y="368"/>
                      <a:pt x="457" y="367"/>
                    </a:cubicBezTo>
                    <a:cubicBezTo>
                      <a:pt x="457" y="364"/>
                      <a:pt x="457" y="362"/>
                      <a:pt x="458" y="360"/>
                    </a:cubicBezTo>
                    <a:cubicBezTo>
                      <a:pt x="459" y="359"/>
                      <a:pt x="460" y="358"/>
                      <a:pt x="463" y="358"/>
                    </a:cubicBezTo>
                    <a:cubicBezTo>
                      <a:pt x="465" y="358"/>
                      <a:pt x="468" y="359"/>
                      <a:pt x="471" y="360"/>
                    </a:cubicBezTo>
                    <a:cubicBezTo>
                      <a:pt x="472" y="361"/>
                      <a:pt x="473" y="361"/>
                      <a:pt x="473" y="361"/>
                    </a:cubicBezTo>
                    <a:cubicBezTo>
                      <a:pt x="474" y="359"/>
                      <a:pt x="476" y="358"/>
                      <a:pt x="481" y="358"/>
                    </a:cubicBezTo>
                    <a:cubicBezTo>
                      <a:pt x="485" y="358"/>
                      <a:pt x="487" y="357"/>
                      <a:pt x="489" y="356"/>
                    </a:cubicBezTo>
                    <a:cubicBezTo>
                      <a:pt x="491" y="355"/>
                      <a:pt x="493" y="354"/>
                      <a:pt x="498" y="354"/>
                    </a:cubicBezTo>
                    <a:cubicBezTo>
                      <a:pt x="507" y="354"/>
                      <a:pt x="529" y="350"/>
                      <a:pt x="537" y="343"/>
                    </a:cubicBezTo>
                    <a:cubicBezTo>
                      <a:pt x="542" y="339"/>
                      <a:pt x="550" y="335"/>
                      <a:pt x="558" y="332"/>
                    </a:cubicBezTo>
                    <a:cubicBezTo>
                      <a:pt x="562" y="330"/>
                      <a:pt x="566" y="328"/>
                      <a:pt x="569" y="327"/>
                    </a:cubicBezTo>
                    <a:cubicBezTo>
                      <a:pt x="569" y="326"/>
                      <a:pt x="569" y="326"/>
                      <a:pt x="570" y="326"/>
                    </a:cubicBezTo>
                    <a:cubicBezTo>
                      <a:pt x="565" y="327"/>
                      <a:pt x="559" y="327"/>
                      <a:pt x="554" y="3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177"/>
              <p:cNvSpPr>
                <a:spLocks/>
              </p:cNvSpPr>
              <p:nvPr/>
            </p:nvSpPr>
            <p:spPr bwMode="auto">
              <a:xfrm>
                <a:off x="3222663" y="2425157"/>
                <a:ext cx="55752" cy="30574"/>
              </a:xfrm>
              <a:custGeom>
                <a:avLst/>
                <a:gdLst>
                  <a:gd name="T0" fmla="*/ 22 w 31"/>
                  <a:gd name="T1" fmla="*/ 6 h 18"/>
                  <a:gd name="T2" fmla="*/ 8 w 31"/>
                  <a:gd name="T3" fmla="*/ 0 h 18"/>
                  <a:gd name="T4" fmla="*/ 4 w 31"/>
                  <a:gd name="T5" fmla="*/ 1 h 18"/>
                  <a:gd name="T6" fmla="*/ 2 w 31"/>
                  <a:gd name="T7" fmla="*/ 4 h 18"/>
                  <a:gd name="T8" fmla="*/ 2 w 31"/>
                  <a:gd name="T9" fmla="*/ 9 h 18"/>
                  <a:gd name="T10" fmla="*/ 7 w 31"/>
                  <a:gd name="T11" fmla="*/ 12 h 18"/>
                  <a:gd name="T12" fmla="*/ 14 w 31"/>
                  <a:gd name="T13" fmla="*/ 16 h 18"/>
                  <a:gd name="T14" fmla="*/ 19 w 31"/>
                  <a:gd name="T15" fmla="*/ 18 h 18"/>
                  <a:gd name="T16" fmla="*/ 31 w 31"/>
                  <a:gd name="T17" fmla="*/ 13 h 18"/>
                  <a:gd name="T18" fmla="*/ 29 w 31"/>
                  <a:gd name="T19" fmla="*/ 11 h 18"/>
                  <a:gd name="T20" fmla="*/ 22 w 31"/>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8">
                    <a:moveTo>
                      <a:pt x="22" y="6"/>
                    </a:moveTo>
                    <a:cubicBezTo>
                      <a:pt x="20" y="2"/>
                      <a:pt x="13" y="0"/>
                      <a:pt x="8" y="0"/>
                    </a:cubicBezTo>
                    <a:cubicBezTo>
                      <a:pt x="5" y="0"/>
                      <a:pt x="4" y="1"/>
                      <a:pt x="4" y="1"/>
                    </a:cubicBezTo>
                    <a:cubicBezTo>
                      <a:pt x="3" y="2"/>
                      <a:pt x="3" y="3"/>
                      <a:pt x="2" y="4"/>
                    </a:cubicBezTo>
                    <a:cubicBezTo>
                      <a:pt x="0" y="6"/>
                      <a:pt x="0" y="7"/>
                      <a:pt x="2" y="9"/>
                    </a:cubicBezTo>
                    <a:cubicBezTo>
                      <a:pt x="3" y="11"/>
                      <a:pt x="5" y="11"/>
                      <a:pt x="7" y="12"/>
                    </a:cubicBezTo>
                    <a:cubicBezTo>
                      <a:pt x="9" y="13"/>
                      <a:pt x="11" y="14"/>
                      <a:pt x="14" y="16"/>
                    </a:cubicBezTo>
                    <a:cubicBezTo>
                      <a:pt x="15" y="17"/>
                      <a:pt x="17" y="18"/>
                      <a:pt x="19" y="18"/>
                    </a:cubicBezTo>
                    <a:cubicBezTo>
                      <a:pt x="25" y="18"/>
                      <a:pt x="31" y="15"/>
                      <a:pt x="31" y="13"/>
                    </a:cubicBezTo>
                    <a:cubicBezTo>
                      <a:pt x="31" y="12"/>
                      <a:pt x="31" y="12"/>
                      <a:pt x="29" y="11"/>
                    </a:cubicBezTo>
                    <a:cubicBezTo>
                      <a:pt x="27" y="10"/>
                      <a:pt x="24" y="9"/>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224"/>
              <p:cNvSpPr>
                <a:spLocks/>
              </p:cNvSpPr>
              <p:nvPr/>
            </p:nvSpPr>
            <p:spPr bwMode="auto">
              <a:xfrm>
                <a:off x="3847084" y="2551051"/>
                <a:ext cx="204424" cy="93521"/>
              </a:xfrm>
              <a:custGeom>
                <a:avLst/>
                <a:gdLst>
                  <a:gd name="T0" fmla="*/ 108 w 115"/>
                  <a:gd name="T1" fmla="*/ 31 h 54"/>
                  <a:gd name="T2" fmla="*/ 115 w 115"/>
                  <a:gd name="T3" fmla="*/ 24 h 54"/>
                  <a:gd name="T4" fmla="*/ 111 w 115"/>
                  <a:gd name="T5" fmla="*/ 17 h 54"/>
                  <a:gd name="T6" fmla="*/ 103 w 115"/>
                  <a:gd name="T7" fmla="*/ 9 h 54"/>
                  <a:gd name="T8" fmla="*/ 101 w 115"/>
                  <a:gd name="T9" fmla="*/ 4 h 54"/>
                  <a:gd name="T10" fmla="*/ 95 w 115"/>
                  <a:gd name="T11" fmla="*/ 5 h 54"/>
                  <a:gd name="T12" fmla="*/ 85 w 115"/>
                  <a:gd name="T13" fmla="*/ 0 h 54"/>
                  <a:gd name="T14" fmla="*/ 85 w 115"/>
                  <a:gd name="T15" fmla="*/ 5 h 54"/>
                  <a:gd name="T16" fmla="*/ 79 w 115"/>
                  <a:gd name="T17" fmla="*/ 7 h 54"/>
                  <a:gd name="T18" fmla="*/ 70 w 115"/>
                  <a:gd name="T19" fmla="*/ 7 h 54"/>
                  <a:gd name="T20" fmla="*/ 67 w 115"/>
                  <a:gd name="T21" fmla="*/ 7 h 54"/>
                  <a:gd name="T22" fmla="*/ 66 w 115"/>
                  <a:gd name="T23" fmla="*/ 9 h 54"/>
                  <a:gd name="T24" fmla="*/ 60 w 115"/>
                  <a:gd name="T25" fmla="*/ 7 h 54"/>
                  <a:gd name="T26" fmla="*/ 55 w 115"/>
                  <a:gd name="T27" fmla="*/ 7 h 54"/>
                  <a:gd name="T28" fmla="*/ 53 w 115"/>
                  <a:gd name="T29" fmla="*/ 13 h 54"/>
                  <a:gd name="T30" fmla="*/ 46 w 115"/>
                  <a:gd name="T31" fmla="*/ 8 h 54"/>
                  <a:gd name="T32" fmla="*/ 44 w 115"/>
                  <a:gd name="T33" fmla="*/ 8 h 54"/>
                  <a:gd name="T34" fmla="*/ 45 w 115"/>
                  <a:gd name="T35" fmla="*/ 17 h 54"/>
                  <a:gd name="T36" fmla="*/ 35 w 115"/>
                  <a:gd name="T37" fmla="*/ 20 h 54"/>
                  <a:gd name="T38" fmla="*/ 27 w 115"/>
                  <a:gd name="T39" fmla="*/ 15 h 54"/>
                  <a:gd name="T40" fmla="*/ 13 w 115"/>
                  <a:gd name="T41" fmla="*/ 1 h 54"/>
                  <a:gd name="T42" fmla="*/ 16 w 115"/>
                  <a:gd name="T43" fmla="*/ 4 h 54"/>
                  <a:gd name="T44" fmla="*/ 15 w 115"/>
                  <a:gd name="T45" fmla="*/ 9 h 54"/>
                  <a:gd name="T46" fmla="*/ 9 w 115"/>
                  <a:gd name="T47" fmla="*/ 6 h 54"/>
                  <a:gd name="T48" fmla="*/ 2 w 115"/>
                  <a:gd name="T49" fmla="*/ 13 h 54"/>
                  <a:gd name="T50" fmla="*/ 4 w 115"/>
                  <a:gd name="T51" fmla="*/ 17 h 54"/>
                  <a:gd name="T52" fmla="*/ 24 w 115"/>
                  <a:gd name="T53" fmla="*/ 16 h 54"/>
                  <a:gd name="T54" fmla="*/ 22 w 115"/>
                  <a:gd name="T55" fmla="*/ 23 h 54"/>
                  <a:gd name="T56" fmla="*/ 23 w 115"/>
                  <a:gd name="T57" fmla="*/ 26 h 54"/>
                  <a:gd name="T58" fmla="*/ 20 w 115"/>
                  <a:gd name="T59" fmla="*/ 30 h 54"/>
                  <a:gd name="T60" fmla="*/ 20 w 115"/>
                  <a:gd name="T61" fmla="*/ 33 h 54"/>
                  <a:gd name="T62" fmla="*/ 26 w 115"/>
                  <a:gd name="T63" fmla="*/ 36 h 54"/>
                  <a:gd name="T64" fmla="*/ 28 w 115"/>
                  <a:gd name="T65" fmla="*/ 41 h 54"/>
                  <a:gd name="T66" fmla="*/ 17 w 115"/>
                  <a:gd name="T67" fmla="*/ 46 h 54"/>
                  <a:gd name="T68" fmla="*/ 29 w 115"/>
                  <a:gd name="T69" fmla="*/ 45 h 54"/>
                  <a:gd name="T70" fmla="*/ 44 w 115"/>
                  <a:gd name="T71" fmla="*/ 50 h 54"/>
                  <a:gd name="T72" fmla="*/ 56 w 115"/>
                  <a:gd name="T73" fmla="*/ 54 h 54"/>
                  <a:gd name="T74" fmla="*/ 68 w 115"/>
                  <a:gd name="T75" fmla="*/ 50 h 54"/>
                  <a:gd name="T76" fmla="*/ 83 w 115"/>
                  <a:gd name="T77" fmla="*/ 44 h 54"/>
                  <a:gd name="T78" fmla="*/ 104 w 115"/>
                  <a:gd name="T7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54">
                    <a:moveTo>
                      <a:pt x="104" y="34"/>
                    </a:moveTo>
                    <a:cubicBezTo>
                      <a:pt x="105" y="33"/>
                      <a:pt x="106" y="31"/>
                      <a:pt x="108" y="31"/>
                    </a:cubicBezTo>
                    <a:cubicBezTo>
                      <a:pt x="108" y="31"/>
                      <a:pt x="108" y="31"/>
                      <a:pt x="108" y="31"/>
                    </a:cubicBezTo>
                    <a:cubicBezTo>
                      <a:pt x="110" y="31"/>
                      <a:pt x="113" y="27"/>
                      <a:pt x="115" y="24"/>
                    </a:cubicBezTo>
                    <a:cubicBezTo>
                      <a:pt x="115" y="23"/>
                      <a:pt x="115" y="21"/>
                      <a:pt x="114" y="20"/>
                    </a:cubicBezTo>
                    <a:cubicBezTo>
                      <a:pt x="113" y="18"/>
                      <a:pt x="112" y="17"/>
                      <a:pt x="111" y="17"/>
                    </a:cubicBezTo>
                    <a:cubicBezTo>
                      <a:pt x="108" y="17"/>
                      <a:pt x="105" y="16"/>
                      <a:pt x="104" y="14"/>
                    </a:cubicBezTo>
                    <a:cubicBezTo>
                      <a:pt x="103" y="12"/>
                      <a:pt x="102" y="10"/>
                      <a:pt x="103" y="9"/>
                    </a:cubicBezTo>
                    <a:cubicBezTo>
                      <a:pt x="103" y="8"/>
                      <a:pt x="102" y="7"/>
                      <a:pt x="102" y="6"/>
                    </a:cubicBezTo>
                    <a:cubicBezTo>
                      <a:pt x="101" y="5"/>
                      <a:pt x="101" y="5"/>
                      <a:pt x="101" y="4"/>
                    </a:cubicBezTo>
                    <a:cubicBezTo>
                      <a:pt x="99" y="4"/>
                      <a:pt x="98" y="4"/>
                      <a:pt x="96" y="5"/>
                    </a:cubicBezTo>
                    <a:cubicBezTo>
                      <a:pt x="95" y="5"/>
                      <a:pt x="95" y="5"/>
                      <a:pt x="95" y="5"/>
                    </a:cubicBezTo>
                    <a:cubicBezTo>
                      <a:pt x="93" y="5"/>
                      <a:pt x="91" y="4"/>
                      <a:pt x="89" y="2"/>
                    </a:cubicBezTo>
                    <a:cubicBezTo>
                      <a:pt x="88" y="1"/>
                      <a:pt x="86" y="0"/>
                      <a:pt x="85" y="0"/>
                    </a:cubicBezTo>
                    <a:cubicBezTo>
                      <a:pt x="85" y="0"/>
                      <a:pt x="85" y="0"/>
                      <a:pt x="85" y="2"/>
                    </a:cubicBezTo>
                    <a:cubicBezTo>
                      <a:pt x="85" y="3"/>
                      <a:pt x="85" y="4"/>
                      <a:pt x="85" y="5"/>
                    </a:cubicBezTo>
                    <a:cubicBezTo>
                      <a:pt x="85" y="6"/>
                      <a:pt x="84" y="7"/>
                      <a:pt x="82" y="7"/>
                    </a:cubicBezTo>
                    <a:cubicBezTo>
                      <a:pt x="81" y="7"/>
                      <a:pt x="80" y="7"/>
                      <a:pt x="79" y="7"/>
                    </a:cubicBezTo>
                    <a:cubicBezTo>
                      <a:pt x="79" y="7"/>
                      <a:pt x="78" y="7"/>
                      <a:pt x="78" y="7"/>
                    </a:cubicBezTo>
                    <a:cubicBezTo>
                      <a:pt x="77" y="10"/>
                      <a:pt x="73" y="10"/>
                      <a:pt x="70" y="7"/>
                    </a:cubicBezTo>
                    <a:cubicBezTo>
                      <a:pt x="70" y="6"/>
                      <a:pt x="69" y="6"/>
                      <a:pt x="69" y="6"/>
                    </a:cubicBezTo>
                    <a:cubicBezTo>
                      <a:pt x="68" y="6"/>
                      <a:pt x="67" y="6"/>
                      <a:pt x="67" y="7"/>
                    </a:cubicBezTo>
                    <a:cubicBezTo>
                      <a:pt x="67" y="7"/>
                      <a:pt x="67" y="8"/>
                      <a:pt x="67" y="9"/>
                    </a:cubicBezTo>
                    <a:cubicBezTo>
                      <a:pt x="66" y="9"/>
                      <a:pt x="66" y="9"/>
                      <a:pt x="66" y="9"/>
                    </a:cubicBezTo>
                    <a:cubicBezTo>
                      <a:pt x="65" y="9"/>
                      <a:pt x="65" y="9"/>
                      <a:pt x="65" y="9"/>
                    </a:cubicBezTo>
                    <a:cubicBezTo>
                      <a:pt x="63" y="9"/>
                      <a:pt x="62" y="9"/>
                      <a:pt x="60" y="7"/>
                    </a:cubicBezTo>
                    <a:cubicBezTo>
                      <a:pt x="58" y="6"/>
                      <a:pt x="58" y="6"/>
                      <a:pt x="58" y="6"/>
                    </a:cubicBezTo>
                    <a:cubicBezTo>
                      <a:pt x="57" y="5"/>
                      <a:pt x="56" y="6"/>
                      <a:pt x="55" y="7"/>
                    </a:cubicBezTo>
                    <a:cubicBezTo>
                      <a:pt x="54" y="8"/>
                      <a:pt x="54" y="9"/>
                      <a:pt x="54" y="9"/>
                    </a:cubicBezTo>
                    <a:cubicBezTo>
                      <a:pt x="54" y="11"/>
                      <a:pt x="54" y="12"/>
                      <a:pt x="53" y="13"/>
                    </a:cubicBezTo>
                    <a:cubicBezTo>
                      <a:pt x="53" y="13"/>
                      <a:pt x="52" y="13"/>
                      <a:pt x="51" y="13"/>
                    </a:cubicBezTo>
                    <a:cubicBezTo>
                      <a:pt x="49" y="13"/>
                      <a:pt x="48" y="12"/>
                      <a:pt x="46" y="8"/>
                    </a:cubicBezTo>
                    <a:cubicBezTo>
                      <a:pt x="45" y="7"/>
                      <a:pt x="45" y="7"/>
                      <a:pt x="45" y="7"/>
                    </a:cubicBezTo>
                    <a:cubicBezTo>
                      <a:pt x="45" y="7"/>
                      <a:pt x="44" y="7"/>
                      <a:pt x="44" y="8"/>
                    </a:cubicBezTo>
                    <a:cubicBezTo>
                      <a:pt x="44" y="9"/>
                      <a:pt x="44" y="9"/>
                      <a:pt x="44" y="10"/>
                    </a:cubicBezTo>
                    <a:cubicBezTo>
                      <a:pt x="45" y="12"/>
                      <a:pt x="46" y="15"/>
                      <a:pt x="45" y="17"/>
                    </a:cubicBezTo>
                    <a:cubicBezTo>
                      <a:pt x="44" y="18"/>
                      <a:pt x="42" y="19"/>
                      <a:pt x="40" y="18"/>
                    </a:cubicBezTo>
                    <a:cubicBezTo>
                      <a:pt x="39" y="17"/>
                      <a:pt x="36" y="18"/>
                      <a:pt x="35" y="20"/>
                    </a:cubicBezTo>
                    <a:cubicBezTo>
                      <a:pt x="35" y="21"/>
                      <a:pt x="34" y="22"/>
                      <a:pt x="33" y="22"/>
                    </a:cubicBezTo>
                    <a:cubicBezTo>
                      <a:pt x="30" y="22"/>
                      <a:pt x="28" y="18"/>
                      <a:pt x="27" y="15"/>
                    </a:cubicBezTo>
                    <a:cubicBezTo>
                      <a:pt x="27" y="13"/>
                      <a:pt x="27" y="10"/>
                      <a:pt x="29" y="9"/>
                    </a:cubicBezTo>
                    <a:cubicBezTo>
                      <a:pt x="27" y="6"/>
                      <a:pt x="17" y="1"/>
                      <a:pt x="13" y="1"/>
                    </a:cubicBezTo>
                    <a:cubicBezTo>
                      <a:pt x="13" y="1"/>
                      <a:pt x="13" y="1"/>
                      <a:pt x="13" y="1"/>
                    </a:cubicBezTo>
                    <a:cubicBezTo>
                      <a:pt x="14" y="2"/>
                      <a:pt x="15" y="2"/>
                      <a:pt x="16" y="4"/>
                    </a:cubicBezTo>
                    <a:cubicBezTo>
                      <a:pt x="17" y="4"/>
                      <a:pt x="18" y="6"/>
                      <a:pt x="18" y="7"/>
                    </a:cubicBezTo>
                    <a:cubicBezTo>
                      <a:pt x="18" y="8"/>
                      <a:pt x="17" y="9"/>
                      <a:pt x="15" y="9"/>
                    </a:cubicBezTo>
                    <a:cubicBezTo>
                      <a:pt x="13" y="9"/>
                      <a:pt x="11" y="8"/>
                      <a:pt x="9" y="6"/>
                    </a:cubicBezTo>
                    <a:cubicBezTo>
                      <a:pt x="9" y="6"/>
                      <a:pt x="9" y="6"/>
                      <a:pt x="9" y="6"/>
                    </a:cubicBezTo>
                    <a:cubicBezTo>
                      <a:pt x="8" y="6"/>
                      <a:pt x="6" y="7"/>
                      <a:pt x="5" y="9"/>
                    </a:cubicBezTo>
                    <a:cubicBezTo>
                      <a:pt x="4" y="10"/>
                      <a:pt x="3" y="12"/>
                      <a:pt x="2" y="13"/>
                    </a:cubicBezTo>
                    <a:cubicBezTo>
                      <a:pt x="1" y="14"/>
                      <a:pt x="0" y="15"/>
                      <a:pt x="0" y="16"/>
                    </a:cubicBezTo>
                    <a:cubicBezTo>
                      <a:pt x="0" y="16"/>
                      <a:pt x="2" y="17"/>
                      <a:pt x="4" y="17"/>
                    </a:cubicBezTo>
                    <a:cubicBezTo>
                      <a:pt x="6" y="17"/>
                      <a:pt x="7" y="17"/>
                      <a:pt x="8" y="16"/>
                    </a:cubicBezTo>
                    <a:cubicBezTo>
                      <a:pt x="14" y="13"/>
                      <a:pt x="21" y="14"/>
                      <a:pt x="24" y="16"/>
                    </a:cubicBezTo>
                    <a:cubicBezTo>
                      <a:pt x="25" y="17"/>
                      <a:pt x="25" y="19"/>
                      <a:pt x="25" y="19"/>
                    </a:cubicBezTo>
                    <a:cubicBezTo>
                      <a:pt x="25" y="21"/>
                      <a:pt x="23" y="22"/>
                      <a:pt x="22" y="23"/>
                    </a:cubicBezTo>
                    <a:cubicBezTo>
                      <a:pt x="22" y="23"/>
                      <a:pt x="22" y="23"/>
                      <a:pt x="22" y="23"/>
                    </a:cubicBezTo>
                    <a:cubicBezTo>
                      <a:pt x="23" y="24"/>
                      <a:pt x="23" y="25"/>
                      <a:pt x="23" y="26"/>
                    </a:cubicBezTo>
                    <a:cubicBezTo>
                      <a:pt x="23" y="27"/>
                      <a:pt x="21" y="28"/>
                      <a:pt x="19" y="29"/>
                    </a:cubicBezTo>
                    <a:cubicBezTo>
                      <a:pt x="19" y="29"/>
                      <a:pt x="20" y="30"/>
                      <a:pt x="20" y="30"/>
                    </a:cubicBezTo>
                    <a:cubicBezTo>
                      <a:pt x="20" y="31"/>
                      <a:pt x="20" y="31"/>
                      <a:pt x="20" y="31"/>
                    </a:cubicBezTo>
                    <a:cubicBezTo>
                      <a:pt x="20" y="31"/>
                      <a:pt x="20" y="33"/>
                      <a:pt x="20" y="33"/>
                    </a:cubicBezTo>
                    <a:cubicBezTo>
                      <a:pt x="20" y="33"/>
                      <a:pt x="20" y="33"/>
                      <a:pt x="21" y="33"/>
                    </a:cubicBezTo>
                    <a:cubicBezTo>
                      <a:pt x="24" y="31"/>
                      <a:pt x="26" y="33"/>
                      <a:pt x="26" y="36"/>
                    </a:cubicBezTo>
                    <a:cubicBezTo>
                      <a:pt x="26" y="36"/>
                      <a:pt x="26" y="37"/>
                      <a:pt x="26" y="37"/>
                    </a:cubicBezTo>
                    <a:cubicBezTo>
                      <a:pt x="28" y="38"/>
                      <a:pt x="28" y="39"/>
                      <a:pt x="28" y="41"/>
                    </a:cubicBezTo>
                    <a:cubicBezTo>
                      <a:pt x="28" y="43"/>
                      <a:pt x="26" y="45"/>
                      <a:pt x="21" y="46"/>
                    </a:cubicBezTo>
                    <a:cubicBezTo>
                      <a:pt x="19" y="46"/>
                      <a:pt x="18" y="46"/>
                      <a:pt x="17" y="46"/>
                    </a:cubicBezTo>
                    <a:cubicBezTo>
                      <a:pt x="19" y="47"/>
                      <a:pt x="23" y="46"/>
                      <a:pt x="27" y="45"/>
                    </a:cubicBezTo>
                    <a:cubicBezTo>
                      <a:pt x="29" y="45"/>
                      <a:pt x="29" y="45"/>
                      <a:pt x="29" y="45"/>
                    </a:cubicBezTo>
                    <a:cubicBezTo>
                      <a:pt x="30" y="45"/>
                      <a:pt x="31" y="45"/>
                      <a:pt x="31" y="45"/>
                    </a:cubicBezTo>
                    <a:cubicBezTo>
                      <a:pt x="36" y="45"/>
                      <a:pt x="40" y="47"/>
                      <a:pt x="44" y="50"/>
                    </a:cubicBezTo>
                    <a:cubicBezTo>
                      <a:pt x="47" y="51"/>
                      <a:pt x="49" y="52"/>
                      <a:pt x="51" y="53"/>
                    </a:cubicBezTo>
                    <a:cubicBezTo>
                      <a:pt x="52" y="54"/>
                      <a:pt x="54" y="54"/>
                      <a:pt x="56" y="54"/>
                    </a:cubicBezTo>
                    <a:cubicBezTo>
                      <a:pt x="56" y="54"/>
                      <a:pt x="56" y="54"/>
                      <a:pt x="56" y="54"/>
                    </a:cubicBezTo>
                    <a:cubicBezTo>
                      <a:pt x="62" y="54"/>
                      <a:pt x="68" y="51"/>
                      <a:pt x="68" y="50"/>
                    </a:cubicBezTo>
                    <a:cubicBezTo>
                      <a:pt x="69" y="47"/>
                      <a:pt x="73" y="46"/>
                      <a:pt x="77" y="46"/>
                    </a:cubicBezTo>
                    <a:cubicBezTo>
                      <a:pt x="79" y="45"/>
                      <a:pt x="82" y="45"/>
                      <a:pt x="83" y="44"/>
                    </a:cubicBezTo>
                    <a:cubicBezTo>
                      <a:pt x="87" y="41"/>
                      <a:pt x="92" y="38"/>
                      <a:pt x="99" y="38"/>
                    </a:cubicBezTo>
                    <a:cubicBezTo>
                      <a:pt x="102" y="38"/>
                      <a:pt x="103" y="36"/>
                      <a:pt x="10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160" name="Freeform 1159"/>
          <p:cNvSpPr/>
          <p:nvPr/>
        </p:nvSpPr>
        <p:spPr>
          <a:xfrm>
            <a:off x="2209930" y="2508420"/>
            <a:ext cx="2751229" cy="962685"/>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Lst>
            <a:ahLst/>
            <a:cxnLst>
              <a:cxn ang="0">
                <a:pos x="connsiteX0" y="connsiteY0"/>
              </a:cxn>
              <a:cxn ang="0">
                <a:pos x="connsiteX1" y="connsiteY1"/>
              </a:cxn>
              <a:cxn ang="0">
                <a:pos x="connsiteX2" y="connsiteY2"/>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1" name="Freeform 1160"/>
          <p:cNvSpPr/>
          <p:nvPr/>
        </p:nvSpPr>
        <p:spPr>
          <a:xfrm flipV="1">
            <a:off x="3399844" y="4075318"/>
            <a:ext cx="2162269" cy="613027"/>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Lst>
            <a:ahLst/>
            <a:cxnLst>
              <a:cxn ang="0">
                <a:pos x="connsiteX0" y="connsiteY0"/>
              </a:cxn>
              <a:cxn ang="0">
                <a:pos x="connsiteX1" y="connsiteY1"/>
              </a:cxn>
              <a:cxn ang="0">
                <a:pos x="connsiteX2" y="connsiteY2"/>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2" name="Freeform 1161"/>
          <p:cNvSpPr/>
          <p:nvPr/>
        </p:nvSpPr>
        <p:spPr>
          <a:xfrm flipH="1">
            <a:off x="4963150" y="2891674"/>
            <a:ext cx="1513540" cy="584379"/>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Lst>
            <a:ahLst/>
            <a:cxnLst>
              <a:cxn ang="0">
                <a:pos x="connsiteX0" y="connsiteY0"/>
              </a:cxn>
              <a:cxn ang="0">
                <a:pos x="connsiteX1" y="connsiteY1"/>
              </a:cxn>
              <a:cxn ang="0">
                <a:pos x="connsiteX2" y="connsiteY2"/>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3" name="Freeform 1162"/>
          <p:cNvSpPr/>
          <p:nvPr/>
        </p:nvSpPr>
        <p:spPr>
          <a:xfrm>
            <a:off x="2359290" y="3212721"/>
            <a:ext cx="2617802" cy="296488"/>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Lst>
            <a:ahLst/>
            <a:cxnLst>
              <a:cxn ang="0">
                <a:pos x="connsiteX0" y="connsiteY0"/>
              </a:cxn>
              <a:cxn ang="0">
                <a:pos x="connsiteX1" y="connsiteY1"/>
              </a:cxn>
              <a:cxn ang="0">
                <a:pos x="connsiteX2" y="connsiteY2"/>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4" name="Freeform 1163"/>
          <p:cNvSpPr/>
          <p:nvPr/>
        </p:nvSpPr>
        <p:spPr>
          <a:xfrm rot="19328888" flipV="1">
            <a:off x="4572718" y="3659292"/>
            <a:ext cx="544160" cy="265696"/>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Lst>
            <a:ahLst/>
            <a:cxnLst>
              <a:cxn ang="0">
                <a:pos x="connsiteX0" y="connsiteY0"/>
              </a:cxn>
              <a:cxn ang="0">
                <a:pos x="connsiteX1" y="connsiteY1"/>
              </a:cxn>
              <a:cxn ang="0">
                <a:pos x="connsiteX2" y="connsiteY2"/>
              </a:cxn>
            </a:cxnLst>
            <a:rect l="l" t="t" r="r" b="b"/>
            <a:pathLst>
              <a:path w="969818" h="334890">
                <a:moveTo>
                  <a:pt x="0" y="122454"/>
                </a:moveTo>
                <a:cubicBezTo>
                  <a:pt x="115166" y="30139"/>
                  <a:pt x="324572" y="-35405"/>
                  <a:pt x="563418" y="20854"/>
                </a:cubicBezTo>
                <a:cubicBezTo>
                  <a:pt x="802264" y="77113"/>
                  <a:pt x="928832" y="248804"/>
                  <a:pt x="969818" y="334890"/>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5" name="Freeform 1164"/>
          <p:cNvSpPr/>
          <p:nvPr/>
        </p:nvSpPr>
        <p:spPr>
          <a:xfrm flipH="1">
            <a:off x="5577710" y="3693289"/>
            <a:ext cx="1462572" cy="390000"/>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 name="connsiteX0" fmla="*/ 0 w 969818"/>
              <a:gd name="connsiteY0" fmla="*/ 328115 h 540551"/>
              <a:gd name="connsiteX1" fmla="*/ 556989 w 969818"/>
              <a:gd name="connsiteY1" fmla="*/ 7293 h 540551"/>
              <a:gd name="connsiteX2" fmla="*/ 969818 w 969818"/>
              <a:gd name="connsiteY2" fmla="*/ 540551 h 540551"/>
              <a:gd name="connsiteX0" fmla="*/ 0 w 969818"/>
              <a:gd name="connsiteY0" fmla="*/ 451369 h 663805"/>
              <a:gd name="connsiteX1" fmla="*/ 544131 w 969818"/>
              <a:gd name="connsiteY1" fmla="*/ 5277 h 663805"/>
              <a:gd name="connsiteX2" fmla="*/ 969818 w 969818"/>
              <a:gd name="connsiteY2" fmla="*/ 663805 h 663805"/>
              <a:gd name="connsiteX0" fmla="*/ 0 w 969818"/>
              <a:gd name="connsiteY0" fmla="*/ 452478 h 664914"/>
              <a:gd name="connsiteX1" fmla="*/ 544131 w 969818"/>
              <a:gd name="connsiteY1" fmla="*/ 6386 h 664914"/>
              <a:gd name="connsiteX2" fmla="*/ 969818 w 969818"/>
              <a:gd name="connsiteY2" fmla="*/ 664914 h 664914"/>
              <a:gd name="connsiteX0" fmla="*/ 0 w 969818"/>
              <a:gd name="connsiteY0" fmla="*/ 452754 h 665190"/>
              <a:gd name="connsiteX1" fmla="*/ 544131 w 969818"/>
              <a:gd name="connsiteY1" fmla="*/ 6662 h 665190"/>
              <a:gd name="connsiteX2" fmla="*/ 969818 w 969818"/>
              <a:gd name="connsiteY2" fmla="*/ 665190 h 665190"/>
              <a:gd name="connsiteX0" fmla="*/ 0 w 949930"/>
              <a:gd name="connsiteY0" fmla="*/ 447458 h 587228"/>
              <a:gd name="connsiteX1" fmla="*/ 544131 w 949930"/>
              <a:gd name="connsiteY1" fmla="*/ 1366 h 587228"/>
              <a:gd name="connsiteX2" fmla="*/ 949930 w 949930"/>
              <a:gd name="connsiteY2" fmla="*/ 587229 h 587228"/>
              <a:gd name="connsiteX0" fmla="*/ 0 w 949930"/>
              <a:gd name="connsiteY0" fmla="*/ 447456 h 587228"/>
              <a:gd name="connsiteX1" fmla="*/ 544131 w 949930"/>
              <a:gd name="connsiteY1" fmla="*/ 1364 h 587228"/>
              <a:gd name="connsiteX2" fmla="*/ 949930 w 949930"/>
              <a:gd name="connsiteY2" fmla="*/ 587227 h 587228"/>
              <a:gd name="connsiteX0" fmla="*/ 0 w 949930"/>
              <a:gd name="connsiteY0" fmla="*/ 446703 h 586474"/>
              <a:gd name="connsiteX1" fmla="*/ 544131 w 949930"/>
              <a:gd name="connsiteY1" fmla="*/ 611 h 586474"/>
              <a:gd name="connsiteX2" fmla="*/ 949930 w 949930"/>
              <a:gd name="connsiteY2" fmla="*/ 586474 h 586474"/>
              <a:gd name="connsiteX0" fmla="*/ 0 w 949930"/>
              <a:gd name="connsiteY0" fmla="*/ 453454 h 593225"/>
              <a:gd name="connsiteX1" fmla="*/ 544131 w 949930"/>
              <a:gd name="connsiteY1" fmla="*/ 7362 h 593225"/>
              <a:gd name="connsiteX2" fmla="*/ 949930 w 949930"/>
              <a:gd name="connsiteY2" fmla="*/ 593225 h 593225"/>
              <a:gd name="connsiteX0" fmla="*/ 0 w 949930"/>
              <a:gd name="connsiteY0" fmla="*/ 477221 h 616992"/>
              <a:gd name="connsiteX1" fmla="*/ 509327 w 949930"/>
              <a:gd name="connsiteY1" fmla="*/ 6907 h 616992"/>
              <a:gd name="connsiteX2" fmla="*/ 949930 w 949930"/>
              <a:gd name="connsiteY2" fmla="*/ 616992 h 616992"/>
            </a:gdLst>
            <a:ahLst/>
            <a:cxnLst>
              <a:cxn ang="0">
                <a:pos x="connsiteX0" y="connsiteY0"/>
              </a:cxn>
              <a:cxn ang="0">
                <a:pos x="connsiteX1" y="connsiteY1"/>
              </a:cxn>
              <a:cxn ang="0">
                <a:pos x="connsiteX2" y="connsiteY2"/>
              </a:cxn>
            </a:cxnLst>
            <a:rect l="l" t="t" r="r" b="b"/>
            <a:pathLst>
              <a:path w="949930" h="616992">
                <a:moveTo>
                  <a:pt x="0" y="477221"/>
                </a:moveTo>
                <a:cubicBezTo>
                  <a:pt x="80361" y="288017"/>
                  <a:pt x="268136" y="-52720"/>
                  <a:pt x="509327" y="6907"/>
                </a:cubicBezTo>
                <a:cubicBezTo>
                  <a:pt x="750518" y="66534"/>
                  <a:pt x="898999" y="438055"/>
                  <a:pt x="949930" y="616992"/>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6" name="Freeform 1165"/>
          <p:cNvSpPr/>
          <p:nvPr/>
        </p:nvSpPr>
        <p:spPr>
          <a:xfrm>
            <a:off x="5564085" y="4014624"/>
            <a:ext cx="1998207" cy="1205348"/>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 name="connsiteX0" fmla="*/ 0 w 971058"/>
              <a:gd name="connsiteY0" fmla="*/ 80853 h 340010"/>
              <a:gd name="connsiteX1" fmla="*/ 564658 w 971058"/>
              <a:gd name="connsiteY1" fmla="*/ 25974 h 340010"/>
              <a:gd name="connsiteX2" fmla="*/ 971058 w 971058"/>
              <a:gd name="connsiteY2" fmla="*/ 340010 h 340010"/>
              <a:gd name="connsiteX0" fmla="*/ 0 w 971058"/>
              <a:gd name="connsiteY0" fmla="*/ 69701 h 328858"/>
              <a:gd name="connsiteX1" fmla="*/ 564658 w 971058"/>
              <a:gd name="connsiteY1" fmla="*/ 14822 h 328858"/>
              <a:gd name="connsiteX2" fmla="*/ 971058 w 971058"/>
              <a:gd name="connsiteY2" fmla="*/ 328858 h 328858"/>
              <a:gd name="connsiteX0" fmla="*/ 0 w 971058"/>
              <a:gd name="connsiteY0" fmla="*/ 23861 h 283018"/>
              <a:gd name="connsiteX1" fmla="*/ 596900 w 971058"/>
              <a:gd name="connsiteY1" fmla="*/ 36993 h 283018"/>
              <a:gd name="connsiteX2" fmla="*/ 971058 w 971058"/>
              <a:gd name="connsiteY2" fmla="*/ 283018 h 283018"/>
              <a:gd name="connsiteX0" fmla="*/ 0 w 971058"/>
              <a:gd name="connsiteY0" fmla="*/ 20194 h 279351"/>
              <a:gd name="connsiteX1" fmla="*/ 604341 w 971058"/>
              <a:gd name="connsiteY1" fmla="*/ 43380 h 279351"/>
              <a:gd name="connsiteX2" fmla="*/ 971058 w 971058"/>
              <a:gd name="connsiteY2" fmla="*/ 279351 h 279351"/>
            </a:gdLst>
            <a:ahLst/>
            <a:cxnLst>
              <a:cxn ang="0">
                <a:pos x="connsiteX0" y="connsiteY0"/>
              </a:cxn>
              <a:cxn ang="0">
                <a:pos x="connsiteX1" y="connsiteY1"/>
              </a:cxn>
              <a:cxn ang="0">
                <a:pos x="connsiteX2" y="connsiteY2"/>
              </a:cxn>
            </a:cxnLst>
            <a:rect l="l" t="t" r="r" b="b"/>
            <a:pathLst>
              <a:path w="971058" h="279351">
                <a:moveTo>
                  <a:pt x="0" y="20194"/>
                </a:moveTo>
                <a:cubicBezTo>
                  <a:pt x="141208" y="-16529"/>
                  <a:pt x="442498" y="187"/>
                  <a:pt x="604341" y="43380"/>
                </a:cubicBezTo>
                <a:cubicBezTo>
                  <a:pt x="766184" y="86573"/>
                  <a:pt x="930072" y="193265"/>
                  <a:pt x="971058" y="279351"/>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7" name="Freeform 1166"/>
          <p:cNvSpPr/>
          <p:nvPr/>
        </p:nvSpPr>
        <p:spPr>
          <a:xfrm flipH="1">
            <a:off x="6473680" y="2995327"/>
            <a:ext cx="768651" cy="591103"/>
          </a:xfrm>
          <a:custGeom>
            <a:avLst/>
            <a:gdLst>
              <a:gd name="connsiteX0" fmla="*/ 0 w 969818"/>
              <a:gd name="connsiteY0" fmla="*/ 111241 h 323677"/>
              <a:gd name="connsiteX1" fmla="*/ 563418 w 969818"/>
              <a:gd name="connsiteY1" fmla="*/ 9641 h 323677"/>
              <a:gd name="connsiteX2" fmla="*/ 969818 w 969818"/>
              <a:gd name="connsiteY2" fmla="*/ 323677 h 323677"/>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18405 h 330841"/>
              <a:gd name="connsiteX1" fmla="*/ 563418 w 969818"/>
              <a:gd name="connsiteY1" fmla="*/ 16805 h 330841"/>
              <a:gd name="connsiteX2" fmla="*/ 969818 w 969818"/>
              <a:gd name="connsiteY2" fmla="*/ 330841 h 330841"/>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21442 h 333878"/>
              <a:gd name="connsiteX1" fmla="*/ 563418 w 969818"/>
              <a:gd name="connsiteY1" fmla="*/ 19842 h 333878"/>
              <a:gd name="connsiteX2" fmla="*/ 969818 w 969818"/>
              <a:gd name="connsiteY2" fmla="*/ 333878 h 333878"/>
              <a:gd name="connsiteX0" fmla="*/ 0 w 969818"/>
              <a:gd name="connsiteY0" fmla="*/ 131653 h 344089"/>
              <a:gd name="connsiteX1" fmla="*/ 563418 w 969818"/>
              <a:gd name="connsiteY1" fmla="*/ 30053 h 344089"/>
              <a:gd name="connsiteX2" fmla="*/ 969818 w 969818"/>
              <a:gd name="connsiteY2" fmla="*/ 344089 h 344089"/>
              <a:gd name="connsiteX0" fmla="*/ 0 w 969818"/>
              <a:gd name="connsiteY0" fmla="*/ 122454 h 334890"/>
              <a:gd name="connsiteX1" fmla="*/ 563418 w 969818"/>
              <a:gd name="connsiteY1" fmla="*/ 20854 h 334890"/>
              <a:gd name="connsiteX2" fmla="*/ 969818 w 969818"/>
              <a:gd name="connsiteY2" fmla="*/ 334890 h 334890"/>
              <a:gd name="connsiteX0" fmla="*/ 0 w 969818"/>
              <a:gd name="connsiteY0" fmla="*/ 328115 h 540551"/>
              <a:gd name="connsiteX1" fmla="*/ 556989 w 969818"/>
              <a:gd name="connsiteY1" fmla="*/ 7293 h 540551"/>
              <a:gd name="connsiteX2" fmla="*/ 969818 w 969818"/>
              <a:gd name="connsiteY2" fmla="*/ 540551 h 540551"/>
              <a:gd name="connsiteX0" fmla="*/ 0 w 969818"/>
              <a:gd name="connsiteY0" fmla="*/ 451369 h 663805"/>
              <a:gd name="connsiteX1" fmla="*/ 544131 w 969818"/>
              <a:gd name="connsiteY1" fmla="*/ 5277 h 663805"/>
              <a:gd name="connsiteX2" fmla="*/ 969818 w 969818"/>
              <a:gd name="connsiteY2" fmla="*/ 663805 h 663805"/>
              <a:gd name="connsiteX0" fmla="*/ 0 w 969818"/>
              <a:gd name="connsiteY0" fmla="*/ 452478 h 664914"/>
              <a:gd name="connsiteX1" fmla="*/ 544131 w 969818"/>
              <a:gd name="connsiteY1" fmla="*/ 6386 h 664914"/>
              <a:gd name="connsiteX2" fmla="*/ 969818 w 969818"/>
              <a:gd name="connsiteY2" fmla="*/ 664914 h 664914"/>
              <a:gd name="connsiteX0" fmla="*/ 0 w 969818"/>
              <a:gd name="connsiteY0" fmla="*/ 452754 h 665190"/>
              <a:gd name="connsiteX1" fmla="*/ 544131 w 969818"/>
              <a:gd name="connsiteY1" fmla="*/ 6662 h 665190"/>
              <a:gd name="connsiteX2" fmla="*/ 969818 w 969818"/>
              <a:gd name="connsiteY2" fmla="*/ 665190 h 665190"/>
              <a:gd name="connsiteX0" fmla="*/ 0 w 949930"/>
              <a:gd name="connsiteY0" fmla="*/ 447458 h 587228"/>
              <a:gd name="connsiteX1" fmla="*/ 544131 w 949930"/>
              <a:gd name="connsiteY1" fmla="*/ 1366 h 587228"/>
              <a:gd name="connsiteX2" fmla="*/ 949930 w 949930"/>
              <a:gd name="connsiteY2" fmla="*/ 587229 h 587228"/>
              <a:gd name="connsiteX0" fmla="*/ 0 w 949930"/>
              <a:gd name="connsiteY0" fmla="*/ 447456 h 587228"/>
              <a:gd name="connsiteX1" fmla="*/ 544131 w 949930"/>
              <a:gd name="connsiteY1" fmla="*/ 1364 h 587228"/>
              <a:gd name="connsiteX2" fmla="*/ 949930 w 949930"/>
              <a:gd name="connsiteY2" fmla="*/ 587227 h 587228"/>
              <a:gd name="connsiteX0" fmla="*/ 0 w 949930"/>
              <a:gd name="connsiteY0" fmla="*/ 446703 h 586474"/>
              <a:gd name="connsiteX1" fmla="*/ 544131 w 949930"/>
              <a:gd name="connsiteY1" fmla="*/ 611 h 586474"/>
              <a:gd name="connsiteX2" fmla="*/ 949930 w 949930"/>
              <a:gd name="connsiteY2" fmla="*/ 586474 h 586474"/>
              <a:gd name="connsiteX0" fmla="*/ 0 w 949930"/>
              <a:gd name="connsiteY0" fmla="*/ 453454 h 593225"/>
              <a:gd name="connsiteX1" fmla="*/ 544131 w 949930"/>
              <a:gd name="connsiteY1" fmla="*/ 7362 h 593225"/>
              <a:gd name="connsiteX2" fmla="*/ 949930 w 949930"/>
              <a:gd name="connsiteY2" fmla="*/ 593225 h 593225"/>
              <a:gd name="connsiteX0" fmla="*/ 0 w 949930"/>
              <a:gd name="connsiteY0" fmla="*/ 477221 h 616992"/>
              <a:gd name="connsiteX1" fmla="*/ 509327 w 949930"/>
              <a:gd name="connsiteY1" fmla="*/ 6907 h 616992"/>
              <a:gd name="connsiteX2" fmla="*/ 949930 w 949930"/>
              <a:gd name="connsiteY2" fmla="*/ 616992 h 616992"/>
              <a:gd name="connsiteX0" fmla="*/ 0 w 534117"/>
              <a:gd name="connsiteY0" fmla="*/ 792837 h 792837"/>
              <a:gd name="connsiteX1" fmla="*/ 509327 w 534117"/>
              <a:gd name="connsiteY1" fmla="*/ 322523 h 792837"/>
              <a:gd name="connsiteX2" fmla="*/ 490838 w 534117"/>
              <a:gd name="connsiteY2" fmla="*/ 52539 h 792837"/>
              <a:gd name="connsiteX0" fmla="*/ 0 w 490838"/>
              <a:gd name="connsiteY0" fmla="*/ 916573 h 916573"/>
              <a:gd name="connsiteX1" fmla="*/ 154650 w 490838"/>
              <a:gd name="connsiteY1" fmla="*/ 66780 h 916573"/>
              <a:gd name="connsiteX2" fmla="*/ 490838 w 490838"/>
              <a:gd name="connsiteY2" fmla="*/ 176275 h 916573"/>
              <a:gd name="connsiteX0" fmla="*/ 161 w 490999"/>
              <a:gd name="connsiteY0" fmla="*/ 916573 h 916573"/>
              <a:gd name="connsiteX1" fmla="*/ 154811 w 490999"/>
              <a:gd name="connsiteY1" fmla="*/ 66780 h 916573"/>
              <a:gd name="connsiteX2" fmla="*/ 490999 w 490999"/>
              <a:gd name="connsiteY2" fmla="*/ 176275 h 916573"/>
              <a:gd name="connsiteX0" fmla="*/ 281 w 491119"/>
              <a:gd name="connsiteY0" fmla="*/ 913791 h 913791"/>
              <a:gd name="connsiteX1" fmla="*/ 120126 w 491119"/>
              <a:gd name="connsiteY1" fmla="*/ 68036 h 913791"/>
              <a:gd name="connsiteX2" fmla="*/ 491119 w 491119"/>
              <a:gd name="connsiteY2" fmla="*/ 173493 h 913791"/>
              <a:gd name="connsiteX0" fmla="*/ 5234 w 496072"/>
              <a:gd name="connsiteY0" fmla="*/ 913791 h 913791"/>
              <a:gd name="connsiteX1" fmla="*/ 125079 w 496072"/>
              <a:gd name="connsiteY1" fmla="*/ 68036 h 913791"/>
              <a:gd name="connsiteX2" fmla="*/ 496072 w 496072"/>
              <a:gd name="connsiteY2" fmla="*/ 173493 h 913791"/>
              <a:gd name="connsiteX0" fmla="*/ 8396 w 499234"/>
              <a:gd name="connsiteY0" fmla="*/ 935144 h 935144"/>
              <a:gd name="connsiteX1" fmla="*/ 128241 w 499234"/>
              <a:gd name="connsiteY1" fmla="*/ 89389 h 935144"/>
              <a:gd name="connsiteX2" fmla="*/ 499234 w 499234"/>
              <a:gd name="connsiteY2" fmla="*/ 194846 h 935144"/>
            </a:gdLst>
            <a:ahLst/>
            <a:cxnLst>
              <a:cxn ang="0">
                <a:pos x="connsiteX0" y="connsiteY0"/>
              </a:cxn>
              <a:cxn ang="0">
                <a:pos x="connsiteX1" y="connsiteY1"/>
              </a:cxn>
              <a:cxn ang="0">
                <a:pos x="connsiteX2" y="connsiteY2"/>
              </a:cxn>
            </a:cxnLst>
            <a:rect l="l" t="t" r="r" b="b"/>
            <a:pathLst>
              <a:path w="499234" h="935144">
                <a:moveTo>
                  <a:pt x="8396" y="935144"/>
                </a:moveTo>
                <a:cubicBezTo>
                  <a:pt x="-15657" y="653088"/>
                  <a:pt x="8315" y="261217"/>
                  <a:pt x="128241" y="89389"/>
                </a:cubicBezTo>
                <a:cubicBezTo>
                  <a:pt x="248167" y="-82439"/>
                  <a:pt x="448303" y="15909"/>
                  <a:pt x="499234" y="194846"/>
                </a:cubicBezTo>
              </a:path>
            </a:pathLst>
          </a:custGeom>
          <a:noFill/>
          <a:ln w="19050">
            <a:solidFill>
              <a:schemeClr val="tx1">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8" name="Oval 1167"/>
          <p:cNvSpPr>
            <a:spLocks noChangeAspect="1"/>
          </p:cNvSpPr>
          <p:nvPr/>
        </p:nvSpPr>
        <p:spPr>
          <a:xfrm>
            <a:off x="2264273" y="3237082"/>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9" name="Oval 1168"/>
          <p:cNvSpPr>
            <a:spLocks noChangeAspect="1"/>
          </p:cNvSpPr>
          <p:nvPr/>
        </p:nvSpPr>
        <p:spPr>
          <a:xfrm>
            <a:off x="2136243" y="2781133"/>
            <a:ext cx="154313" cy="154313"/>
          </a:xfrm>
          <a:prstGeom prst="ellipse">
            <a:avLst/>
          </a:prstGeom>
          <a:solidFill>
            <a:schemeClr val="accent3"/>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0" name="Oval 1169"/>
          <p:cNvSpPr>
            <a:spLocks noChangeAspect="1"/>
          </p:cNvSpPr>
          <p:nvPr/>
        </p:nvSpPr>
        <p:spPr>
          <a:xfrm>
            <a:off x="3314499" y="4337425"/>
            <a:ext cx="154313" cy="154313"/>
          </a:xfrm>
          <a:prstGeom prst="ellipse">
            <a:avLst/>
          </a:prstGeom>
          <a:solidFill>
            <a:schemeClr val="accent6"/>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1" name="Oval 1170"/>
          <p:cNvSpPr>
            <a:spLocks noChangeAspect="1"/>
          </p:cNvSpPr>
          <p:nvPr/>
        </p:nvSpPr>
        <p:spPr>
          <a:xfrm>
            <a:off x="4561388" y="3933289"/>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2" name="Oval 1171"/>
          <p:cNvSpPr>
            <a:spLocks noChangeAspect="1"/>
          </p:cNvSpPr>
          <p:nvPr/>
        </p:nvSpPr>
        <p:spPr>
          <a:xfrm>
            <a:off x="7500317" y="5160316"/>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3" name="Oval 1172"/>
          <p:cNvSpPr>
            <a:spLocks noChangeAspect="1"/>
          </p:cNvSpPr>
          <p:nvPr/>
        </p:nvSpPr>
        <p:spPr>
          <a:xfrm>
            <a:off x="6974872" y="3961538"/>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4" name="Oval 1173"/>
          <p:cNvSpPr>
            <a:spLocks noChangeAspect="1"/>
          </p:cNvSpPr>
          <p:nvPr/>
        </p:nvSpPr>
        <p:spPr>
          <a:xfrm>
            <a:off x="6373643" y="3030654"/>
            <a:ext cx="154313" cy="154313"/>
          </a:xfrm>
          <a:prstGeom prst="ellipse">
            <a:avLst/>
          </a:prstGeom>
          <a:solidFill>
            <a:schemeClr val="accent4"/>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5" name="Oval 1174"/>
          <p:cNvSpPr>
            <a:spLocks noChangeAspect="1"/>
          </p:cNvSpPr>
          <p:nvPr/>
        </p:nvSpPr>
        <p:spPr>
          <a:xfrm>
            <a:off x="5471527" y="4021092"/>
            <a:ext cx="154313" cy="154313"/>
          </a:xfrm>
          <a:prstGeom prst="ellipse">
            <a:avLst/>
          </a:prstGeom>
          <a:solidFill>
            <a:schemeClr val="accent5"/>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6" name="Oval 1175"/>
          <p:cNvSpPr>
            <a:spLocks noChangeAspect="1"/>
          </p:cNvSpPr>
          <p:nvPr/>
        </p:nvSpPr>
        <p:spPr>
          <a:xfrm>
            <a:off x="4878225" y="3426651"/>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7" name="Oval 1176"/>
          <p:cNvSpPr>
            <a:spLocks noChangeAspect="1"/>
          </p:cNvSpPr>
          <p:nvPr/>
        </p:nvSpPr>
        <p:spPr>
          <a:xfrm>
            <a:off x="7140399" y="3499912"/>
            <a:ext cx="154313" cy="154313"/>
          </a:xfrm>
          <a:prstGeom prst="ellipse">
            <a:avLst/>
          </a:prstGeom>
          <a:solidFill>
            <a:schemeClr val="tx1">
              <a:lumMod val="85000"/>
              <a:lumOff val="1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78" name="Group 1177"/>
          <p:cNvGrpSpPr/>
          <p:nvPr/>
        </p:nvGrpSpPr>
        <p:grpSpPr>
          <a:xfrm>
            <a:off x="2034281" y="2214844"/>
            <a:ext cx="362801" cy="465200"/>
            <a:chOff x="3525941" y="2477917"/>
            <a:chExt cx="338554" cy="434109"/>
          </a:xfrm>
        </p:grpSpPr>
        <p:sp>
          <p:nvSpPr>
            <p:cNvPr id="1179" name="Pentagon 1178"/>
            <p:cNvSpPr/>
            <p:nvPr/>
          </p:nvSpPr>
          <p:spPr>
            <a:xfrm rot="5400000">
              <a:off x="3481301" y="2553340"/>
              <a:ext cx="434109" cy="283264"/>
            </a:xfrm>
            <a:prstGeom prst="homePlate">
              <a:avLst>
                <a:gd name="adj" fmla="val 441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0" name="TextBox 1179"/>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1" name="Group 1180"/>
          <p:cNvGrpSpPr/>
          <p:nvPr/>
        </p:nvGrpSpPr>
        <p:grpSpPr>
          <a:xfrm>
            <a:off x="3212644" y="3767980"/>
            <a:ext cx="362801" cy="465200"/>
            <a:chOff x="3525941" y="2477917"/>
            <a:chExt cx="338554" cy="434109"/>
          </a:xfrm>
        </p:grpSpPr>
        <p:sp>
          <p:nvSpPr>
            <p:cNvPr id="1182" name="Pentagon 1181"/>
            <p:cNvSpPr/>
            <p:nvPr/>
          </p:nvSpPr>
          <p:spPr>
            <a:xfrm rot="5400000">
              <a:off x="3481301" y="2553340"/>
              <a:ext cx="434109" cy="283264"/>
            </a:xfrm>
            <a:prstGeom prst="homePlate">
              <a:avLst>
                <a:gd name="adj" fmla="val 441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3" name="TextBox 1182"/>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4" name="Group 1183"/>
          <p:cNvGrpSpPr/>
          <p:nvPr/>
        </p:nvGrpSpPr>
        <p:grpSpPr>
          <a:xfrm>
            <a:off x="6269400" y="2472354"/>
            <a:ext cx="362801" cy="465200"/>
            <a:chOff x="3525941" y="2477917"/>
            <a:chExt cx="338554" cy="434109"/>
          </a:xfrm>
        </p:grpSpPr>
        <p:sp>
          <p:nvSpPr>
            <p:cNvPr id="1185" name="Pentagon 1184"/>
            <p:cNvSpPr/>
            <p:nvPr/>
          </p:nvSpPr>
          <p:spPr>
            <a:xfrm rot="5400000">
              <a:off x="3481301" y="2553340"/>
              <a:ext cx="434109" cy="283264"/>
            </a:xfrm>
            <a:prstGeom prst="homePlate">
              <a:avLst>
                <a:gd name="adj" fmla="val 4411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6" name="TextBox 1185"/>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grpSp>
        <p:nvGrpSpPr>
          <p:cNvPr id="1187" name="Group 1186"/>
          <p:cNvGrpSpPr/>
          <p:nvPr/>
        </p:nvGrpSpPr>
        <p:grpSpPr>
          <a:xfrm>
            <a:off x="5360415" y="3470860"/>
            <a:ext cx="362801" cy="465200"/>
            <a:chOff x="3525941" y="2477917"/>
            <a:chExt cx="338554" cy="434109"/>
          </a:xfrm>
        </p:grpSpPr>
        <p:sp>
          <p:nvSpPr>
            <p:cNvPr id="1188" name="Pentagon 1187"/>
            <p:cNvSpPr/>
            <p:nvPr/>
          </p:nvSpPr>
          <p:spPr>
            <a:xfrm rot="5400000">
              <a:off x="3481301" y="2553340"/>
              <a:ext cx="434109" cy="283264"/>
            </a:xfrm>
            <a:prstGeom prst="homePlate">
              <a:avLst>
                <a:gd name="adj" fmla="val 4411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89" name="TextBox 1188"/>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sp>
        <p:nvSpPr>
          <p:cNvPr id="1190" name="Text Placeholder 32"/>
          <p:cNvSpPr txBox="1">
            <a:spLocks/>
          </p:cNvSpPr>
          <p:nvPr/>
        </p:nvSpPr>
        <p:spPr>
          <a:xfrm>
            <a:off x="9484861" y="2317862"/>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1" name="Text Placeholder 33"/>
          <p:cNvSpPr txBox="1">
            <a:spLocks/>
          </p:cNvSpPr>
          <p:nvPr/>
        </p:nvSpPr>
        <p:spPr>
          <a:xfrm>
            <a:off x="9470575" y="2037684"/>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North America</a:t>
            </a:r>
            <a:endParaRPr lang="en-AU" sz="1300" b="1" dirty="0">
              <a:solidFill>
                <a:schemeClr val="accent6"/>
              </a:solidFill>
              <a:latin typeface="Lato" panose="020F0502020204030203" pitchFamily="34" charset="0"/>
            </a:endParaRPr>
          </a:p>
        </p:txBody>
      </p:sp>
      <p:sp>
        <p:nvSpPr>
          <p:cNvPr id="1192" name="Text Placeholder 32"/>
          <p:cNvSpPr txBox="1">
            <a:spLocks/>
          </p:cNvSpPr>
          <p:nvPr/>
        </p:nvSpPr>
        <p:spPr>
          <a:xfrm>
            <a:off x="9484861" y="3187370"/>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3" name="Text Placeholder 33"/>
          <p:cNvSpPr txBox="1">
            <a:spLocks/>
          </p:cNvSpPr>
          <p:nvPr/>
        </p:nvSpPr>
        <p:spPr>
          <a:xfrm>
            <a:off x="9470575" y="2907192"/>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85000"/>
                    <a:lumOff val="15000"/>
                  </a:schemeClr>
                </a:solidFill>
                <a:latin typeface="Lato" panose="020F0502020204030203" pitchFamily="34" charset="0"/>
              </a:rPr>
              <a:t>South America</a:t>
            </a:r>
            <a:endParaRPr lang="en-AU" sz="1300" b="1" dirty="0">
              <a:solidFill>
                <a:schemeClr val="tx1">
                  <a:lumMod val="85000"/>
                  <a:lumOff val="15000"/>
                </a:schemeClr>
              </a:solidFill>
              <a:latin typeface="Lato" panose="020F0502020204030203" pitchFamily="34" charset="0"/>
            </a:endParaRPr>
          </a:p>
        </p:txBody>
      </p:sp>
      <p:sp>
        <p:nvSpPr>
          <p:cNvPr id="1194" name="Text Placeholder 32"/>
          <p:cNvSpPr txBox="1">
            <a:spLocks/>
          </p:cNvSpPr>
          <p:nvPr/>
        </p:nvSpPr>
        <p:spPr>
          <a:xfrm>
            <a:off x="9484861" y="4056878"/>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5" name="Text Placeholder 33"/>
          <p:cNvSpPr txBox="1">
            <a:spLocks/>
          </p:cNvSpPr>
          <p:nvPr/>
        </p:nvSpPr>
        <p:spPr>
          <a:xfrm>
            <a:off x="9470575" y="3776700"/>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65000"/>
                    <a:lumOff val="35000"/>
                  </a:schemeClr>
                </a:solidFill>
                <a:latin typeface="Lato" panose="020F0502020204030203" pitchFamily="34" charset="0"/>
              </a:rPr>
              <a:t>Middle East </a:t>
            </a:r>
            <a:endParaRPr lang="en-AU" sz="1300" b="1" dirty="0">
              <a:solidFill>
                <a:schemeClr val="tx1">
                  <a:lumMod val="65000"/>
                  <a:lumOff val="35000"/>
                </a:schemeClr>
              </a:solidFill>
              <a:latin typeface="Lato" panose="020F0502020204030203" pitchFamily="34" charset="0"/>
            </a:endParaRPr>
          </a:p>
        </p:txBody>
      </p:sp>
      <p:sp>
        <p:nvSpPr>
          <p:cNvPr id="1196" name="Text Placeholder 32"/>
          <p:cNvSpPr txBox="1">
            <a:spLocks/>
          </p:cNvSpPr>
          <p:nvPr/>
        </p:nvSpPr>
        <p:spPr>
          <a:xfrm>
            <a:off x="9484861" y="4926385"/>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1197" name="Text Placeholder 33"/>
          <p:cNvSpPr txBox="1">
            <a:spLocks/>
          </p:cNvSpPr>
          <p:nvPr/>
        </p:nvSpPr>
        <p:spPr>
          <a:xfrm>
            <a:off x="9470575" y="4646207"/>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bg1">
                    <a:lumMod val="65000"/>
                  </a:schemeClr>
                </a:solidFill>
                <a:latin typeface="Lato" panose="020F0502020204030203" pitchFamily="34" charset="0"/>
              </a:rPr>
              <a:t>Russia</a:t>
            </a:r>
            <a:endParaRPr lang="en-AU" sz="1300" b="1" dirty="0">
              <a:solidFill>
                <a:schemeClr val="bg1">
                  <a:lumMod val="65000"/>
                </a:schemeClr>
              </a:solidFill>
              <a:latin typeface="Lato" panose="020F0502020204030203" pitchFamily="34" charset="0"/>
            </a:endParaRPr>
          </a:p>
        </p:txBody>
      </p:sp>
      <p:cxnSp>
        <p:nvCxnSpPr>
          <p:cNvPr id="1198" name="Straight Connector 1197"/>
          <p:cNvCxnSpPr/>
          <p:nvPr/>
        </p:nvCxnSpPr>
        <p:spPr>
          <a:xfrm>
            <a:off x="9262872" y="2055972"/>
            <a:ext cx="0" cy="522284"/>
          </a:xfrm>
          <a:prstGeom prst="line">
            <a:avLst/>
          </a:prstGeom>
          <a:ln w="508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a:off x="9262872" y="2931100"/>
            <a:ext cx="0" cy="522284"/>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p:cNvCxnSpPr/>
          <p:nvPr/>
        </p:nvCxnSpPr>
        <p:spPr>
          <a:xfrm>
            <a:off x="9262872" y="3785658"/>
            <a:ext cx="0" cy="522284"/>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p:cNvCxnSpPr/>
          <p:nvPr/>
        </p:nvCxnSpPr>
        <p:spPr>
          <a:xfrm>
            <a:off x="9262872" y="4660786"/>
            <a:ext cx="0" cy="522284"/>
          </a:xfrm>
          <a:prstGeom prst="line">
            <a:avLst/>
          </a:prstGeom>
          <a:ln w="508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4403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6"/>
                                        </p:tgtEl>
                                        <p:attrNameLst>
                                          <p:attrName>style.visibility</p:attrName>
                                        </p:attrNameLst>
                                      </p:cBhvr>
                                      <p:to>
                                        <p:strVal val="visible"/>
                                      </p:to>
                                    </p:set>
                                    <p:animEffect transition="in" filter="fade">
                                      <p:cBhvr>
                                        <p:cTn id="12" dur="500"/>
                                        <p:tgtEl>
                                          <p:spTgt spid="117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160"/>
                                        </p:tgtEl>
                                        <p:attrNameLst>
                                          <p:attrName>style.visibility</p:attrName>
                                        </p:attrNameLst>
                                      </p:cBhvr>
                                      <p:to>
                                        <p:strVal val="visible"/>
                                      </p:to>
                                    </p:set>
                                    <p:animEffect transition="in" filter="wipe(right)">
                                      <p:cBhvr>
                                        <p:cTn id="17" dur="500"/>
                                        <p:tgtEl>
                                          <p:spTgt spid="116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69"/>
                                        </p:tgtEl>
                                        <p:attrNameLst>
                                          <p:attrName>style.visibility</p:attrName>
                                        </p:attrNameLst>
                                      </p:cBhvr>
                                      <p:to>
                                        <p:strVal val="visible"/>
                                      </p:to>
                                    </p:set>
                                    <p:animEffect transition="in" filter="fade">
                                      <p:cBhvr>
                                        <p:cTn id="22" dur="500"/>
                                        <p:tgtEl>
                                          <p:spTgt spid="116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178"/>
                                        </p:tgtEl>
                                        <p:attrNameLst>
                                          <p:attrName>style.visibility</p:attrName>
                                        </p:attrNameLst>
                                      </p:cBhvr>
                                      <p:to>
                                        <p:strVal val="visible"/>
                                      </p:to>
                                    </p:set>
                                    <p:animEffect transition="in" filter="wipe(down)">
                                      <p:cBhvr>
                                        <p:cTn id="27" dur="500"/>
                                        <p:tgtEl>
                                          <p:spTgt spid="117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62"/>
                                        </p:tgtEl>
                                        <p:attrNameLst>
                                          <p:attrName>style.visibility</p:attrName>
                                        </p:attrNameLst>
                                      </p:cBhvr>
                                      <p:to>
                                        <p:strVal val="visible"/>
                                      </p:to>
                                    </p:set>
                                    <p:animEffect transition="in" filter="wipe(left)">
                                      <p:cBhvr>
                                        <p:cTn id="32" dur="500"/>
                                        <p:tgtEl>
                                          <p:spTgt spid="116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74"/>
                                        </p:tgtEl>
                                        <p:attrNameLst>
                                          <p:attrName>style.visibility</p:attrName>
                                        </p:attrNameLst>
                                      </p:cBhvr>
                                      <p:to>
                                        <p:strVal val="visible"/>
                                      </p:to>
                                    </p:set>
                                    <p:animEffect transition="in" filter="fade">
                                      <p:cBhvr>
                                        <p:cTn id="37" dur="500"/>
                                        <p:tgtEl>
                                          <p:spTgt spid="117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184"/>
                                        </p:tgtEl>
                                        <p:attrNameLst>
                                          <p:attrName>style.visibility</p:attrName>
                                        </p:attrNameLst>
                                      </p:cBhvr>
                                      <p:to>
                                        <p:strVal val="visible"/>
                                      </p:to>
                                    </p:set>
                                    <p:animEffect transition="in" filter="wipe(down)">
                                      <p:cBhvr>
                                        <p:cTn id="42" dur="500"/>
                                        <p:tgtEl>
                                          <p:spTgt spid="118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67"/>
                                        </p:tgtEl>
                                        <p:attrNameLst>
                                          <p:attrName>style.visibility</p:attrName>
                                        </p:attrNameLst>
                                      </p:cBhvr>
                                      <p:to>
                                        <p:strVal val="visible"/>
                                      </p:to>
                                    </p:set>
                                    <p:animEffect transition="in" filter="wipe(left)">
                                      <p:cBhvr>
                                        <p:cTn id="47" dur="500"/>
                                        <p:tgtEl>
                                          <p:spTgt spid="1167"/>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177"/>
                                        </p:tgtEl>
                                        <p:attrNameLst>
                                          <p:attrName>style.visibility</p:attrName>
                                        </p:attrNameLst>
                                      </p:cBhvr>
                                      <p:to>
                                        <p:strVal val="visible"/>
                                      </p:to>
                                    </p:set>
                                    <p:animEffect transition="in" filter="fade">
                                      <p:cBhvr>
                                        <p:cTn id="52" dur="500"/>
                                        <p:tgtEl>
                                          <p:spTgt spid="1177"/>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grpId="0" nodeType="clickEffect">
                                  <p:stCondLst>
                                    <p:cond delay="0"/>
                                  </p:stCondLst>
                                  <p:childTnLst>
                                    <p:set>
                                      <p:cBhvr>
                                        <p:cTn id="56" dur="1" fill="hold">
                                          <p:stCondLst>
                                            <p:cond delay="0"/>
                                          </p:stCondLst>
                                        </p:cTn>
                                        <p:tgtEl>
                                          <p:spTgt spid="1163"/>
                                        </p:tgtEl>
                                        <p:attrNameLst>
                                          <p:attrName>style.visibility</p:attrName>
                                        </p:attrNameLst>
                                      </p:cBhvr>
                                      <p:to>
                                        <p:strVal val="visible"/>
                                      </p:to>
                                    </p:set>
                                    <p:animEffect transition="in" filter="wipe(right)">
                                      <p:cBhvr>
                                        <p:cTn id="57" dur="500"/>
                                        <p:tgtEl>
                                          <p:spTgt spid="116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68"/>
                                        </p:tgtEl>
                                        <p:attrNameLst>
                                          <p:attrName>style.visibility</p:attrName>
                                        </p:attrNameLst>
                                      </p:cBhvr>
                                      <p:to>
                                        <p:strVal val="visible"/>
                                      </p:to>
                                    </p:set>
                                    <p:animEffect transition="in" filter="fade">
                                      <p:cBhvr>
                                        <p:cTn id="62" dur="500"/>
                                        <p:tgtEl>
                                          <p:spTgt spid="116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1164"/>
                                        </p:tgtEl>
                                        <p:attrNameLst>
                                          <p:attrName>style.visibility</p:attrName>
                                        </p:attrNameLst>
                                      </p:cBhvr>
                                      <p:to>
                                        <p:strVal val="visible"/>
                                      </p:to>
                                    </p:set>
                                    <p:animEffect transition="in" filter="wipe(up)">
                                      <p:cBhvr>
                                        <p:cTn id="67" dur="500"/>
                                        <p:tgtEl>
                                          <p:spTgt spid="116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71"/>
                                        </p:tgtEl>
                                        <p:attrNameLst>
                                          <p:attrName>style.visibility</p:attrName>
                                        </p:attrNameLst>
                                      </p:cBhvr>
                                      <p:to>
                                        <p:strVal val="visible"/>
                                      </p:to>
                                    </p:set>
                                    <p:animEffect transition="in" filter="fade">
                                      <p:cBhvr>
                                        <p:cTn id="72" dur="500"/>
                                        <p:tgtEl>
                                          <p:spTgt spid="117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175"/>
                                        </p:tgtEl>
                                        <p:attrNameLst>
                                          <p:attrName>style.visibility</p:attrName>
                                        </p:attrNameLst>
                                      </p:cBhvr>
                                      <p:to>
                                        <p:strVal val="visible"/>
                                      </p:to>
                                    </p:set>
                                    <p:animEffect transition="in" filter="fade">
                                      <p:cBhvr>
                                        <p:cTn id="77" dur="500"/>
                                        <p:tgtEl>
                                          <p:spTgt spid="1175"/>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nodeType="clickEffect">
                                  <p:stCondLst>
                                    <p:cond delay="0"/>
                                  </p:stCondLst>
                                  <p:childTnLst>
                                    <p:set>
                                      <p:cBhvr>
                                        <p:cTn id="81" dur="1" fill="hold">
                                          <p:stCondLst>
                                            <p:cond delay="0"/>
                                          </p:stCondLst>
                                        </p:cTn>
                                        <p:tgtEl>
                                          <p:spTgt spid="1187"/>
                                        </p:tgtEl>
                                        <p:attrNameLst>
                                          <p:attrName>style.visibility</p:attrName>
                                        </p:attrNameLst>
                                      </p:cBhvr>
                                      <p:to>
                                        <p:strVal val="visible"/>
                                      </p:to>
                                    </p:set>
                                    <p:animEffect transition="in" filter="wipe(down)">
                                      <p:cBhvr>
                                        <p:cTn id="82" dur="500"/>
                                        <p:tgtEl>
                                          <p:spTgt spid="1187"/>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2" fill="hold" grpId="0" nodeType="clickEffect">
                                  <p:stCondLst>
                                    <p:cond delay="0"/>
                                  </p:stCondLst>
                                  <p:childTnLst>
                                    <p:set>
                                      <p:cBhvr>
                                        <p:cTn id="86" dur="1" fill="hold">
                                          <p:stCondLst>
                                            <p:cond delay="0"/>
                                          </p:stCondLst>
                                        </p:cTn>
                                        <p:tgtEl>
                                          <p:spTgt spid="1161"/>
                                        </p:tgtEl>
                                        <p:attrNameLst>
                                          <p:attrName>style.visibility</p:attrName>
                                        </p:attrNameLst>
                                      </p:cBhvr>
                                      <p:to>
                                        <p:strVal val="visible"/>
                                      </p:to>
                                    </p:set>
                                    <p:animEffect transition="in" filter="wipe(right)">
                                      <p:cBhvr>
                                        <p:cTn id="87" dur="500"/>
                                        <p:tgtEl>
                                          <p:spTgt spid="1161"/>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170"/>
                                        </p:tgtEl>
                                        <p:attrNameLst>
                                          <p:attrName>style.visibility</p:attrName>
                                        </p:attrNameLst>
                                      </p:cBhvr>
                                      <p:to>
                                        <p:strVal val="visible"/>
                                      </p:to>
                                    </p:set>
                                    <p:animEffect transition="in" filter="fade">
                                      <p:cBhvr>
                                        <p:cTn id="92" dur="500"/>
                                        <p:tgtEl>
                                          <p:spTgt spid="1170"/>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nodeType="clickEffect">
                                  <p:stCondLst>
                                    <p:cond delay="0"/>
                                  </p:stCondLst>
                                  <p:childTnLst>
                                    <p:set>
                                      <p:cBhvr>
                                        <p:cTn id="96" dur="1" fill="hold">
                                          <p:stCondLst>
                                            <p:cond delay="0"/>
                                          </p:stCondLst>
                                        </p:cTn>
                                        <p:tgtEl>
                                          <p:spTgt spid="1181"/>
                                        </p:tgtEl>
                                        <p:attrNameLst>
                                          <p:attrName>style.visibility</p:attrName>
                                        </p:attrNameLst>
                                      </p:cBhvr>
                                      <p:to>
                                        <p:strVal val="visible"/>
                                      </p:to>
                                    </p:set>
                                    <p:animEffect transition="in" filter="wipe(down)">
                                      <p:cBhvr>
                                        <p:cTn id="97" dur="500"/>
                                        <p:tgtEl>
                                          <p:spTgt spid="1181"/>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1165"/>
                                        </p:tgtEl>
                                        <p:attrNameLst>
                                          <p:attrName>style.visibility</p:attrName>
                                        </p:attrNameLst>
                                      </p:cBhvr>
                                      <p:to>
                                        <p:strVal val="visible"/>
                                      </p:to>
                                    </p:set>
                                    <p:animEffect transition="in" filter="wipe(left)">
                                      <p:cBhvr>
                                        <p:cTn id="102" dur="500"/>
                                        <p:tgtEl>
                                          <p:spTgt spid="1165"/>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173"/>
                                        </p:tgtEl>
                                        <p:attrNameLst>
                                          <p:attrName>style.visibility</p:attrName>
                                        </p:attrNameLst>
                                      </p:cBhvr>
                                      <p:to>
                                        <p:strVal val="visible"/>
                                      </p:to>
                                    </p:set>
                                    <p:animEffect transition="in" filter="fade">
                                      <p:cBhvr>
                                        <p:cTn id="107" dur="500"/>
                                        <p:tgtEl>
                                          <p:spTgt spid="1173"/>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1166"/>
                                        </p:tgtEl>
                                        <p:attrNameLst>
                                          <p:attrName>style.visibility</p:attrName>
                                        </p:attrNameLst>
                                      </p:cBhvr>
                                      <p:to>
                                        <p:strVal val="visible"/>
                                      </p:to>
                                    </p:set>
                                    <p:animEffect transition="in" filter="wipe(left)">
                                      <p:cBhvr>
                                        <p:cTn id="112" dur="500"/>
                                        <p:tgtEl>
                                          <p:spTgt spid="11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1172"/>
                                        </p:tgtEl>
                                        <p:attrNameLst>
                                          <p:attrName>style.visibility</p:attrName>
                                        </p:attrNameLst>
                                      </p:cBhvr>
                                      <p:to>
                                        <p:strVal val="visible"/>
                                      </p:to>
                                    </p:set>
                                    <p:animEffect transition="in" filter="fade">
                                      <p:cBhvr>
                                        <p:cTn id="117" dur="500"/>
                                        <p:tgtEl>
                                          <p:spTgt spid="1172"/>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nodeType="clickEffect">
                                  <p:stCondLst>
                                    <p:cond delay="0"/>
                                  </p:stCondLst>
                                  <p:childTnLst>
                                    <p:set>
                                      <p:cBhvr>
                                        <p:cTn id="121" dur="1" fill="hold">
                                          <p:stCondLst>
                                            <p:cond delay="0"/>
                                          </p:stCondLst>
                                        </p:cTn>
                                        <p:tgtEl>
                                          <p:spTgt spid="1198"/>
                                        </p:tgtEl>
                                        <p:attrNameLst>
                                          <p:attrName>style.visibility</p:attrName>
                                        </p:attrNameLst>
                                      </p:cBhvr>
                                      <p:to>
                                        <p:strVal val="visible"/>
                                      </p:to>
                                    </p:set>
                                    <p:animEffect transition="in" filter="wipe(down)">
                                      <p:cBhvr>
                                        <p:cTn id="122" dur="500"/>
                                        <p:tgtEl>
                                          <p:spTgt spid="1198"/>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1190"/>
                                        </p:tgtEl>
                                        <p:attrNameLst>
                                          <p:attrName>style.visibility</p:attrName>
                                        </p:attrNameLst>
                                      </p:cBhvr>
                                      <p:to>
                                        <p:strVal val="visible"/>
                                      </p:to>
                                    </p:set>
                                    <p:animEffect transition="in" filter="wipe(down)">
                                      <p:cBhvr>
                                        <p:cTn id="125" dur="500"/>
                                        <p:tgtEl>
                                          <p:spTgt spid="1190"/>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1191"/>
                                        </p:tgtEl>
                                        <p:attrNameLst>
                                          <p:attrName>style.visibility</p:attrName>
                                        </p:attrNameLst>
                                      </p:cBhvr>
                                      <p:to>
                                        <p:strVal val="visible"/>
                                      </p:to>
                                    </p:set>
                                    <p:animEffect transition="in" filter="wipe(down)">
                                      <p:cBhvr>
                                        <p:cTn id="128" dur="500"/>
                                        <p:tgtEl>
                                          <p:spTgt spid="1191"/>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4" fill="hold" nodeType="clickEffect">
                                  <p:stCondLst>
                                    <p:cond delay="0"/>
                                  </p:stCondLst>
                                  <p:childTnLst>
                                    <p:set>
                                      <p:cBhvr>
                                        <p:cTn id="132" dur="1" fill="hold">
                                          <p:stCondLst>
                                            <p:cond delay="0"/>
                                          </p:stCondLst>
                                        </p:cTn>
                                        <p:tgtEl>
                                          <p:spTgt spid="1199"/>
                                        </p:tgtEl>
                                        <p:attrNameLst>
                                          <p:attrName>style.visibility</p:attrName>
                                        </p:attrNameLst>
                                      </p:cBhvr>
                                      <p:to>
                                        <p:strVal val="visible"/>
                                      </p:to>
                                    </p:set>
                                    <p:animEffect transition="in" filter="wipe(down)">
                                      <p:cBhvr>
                                        <p:cTn id="133" dur="500"/>
                                        <p:tgtEl>
                                          <p:spTgt spid="1199"/>
                                        </p:tgtEl>
                                      </p:cBhvr>
                                    </p:animEffect>
                                  </p:childTnLst>
                                </p:cTn>
                              </p:par>
                              <p:par>
                                <p:cTn id="134" presetID="22" presetClass="entr" presetSubtype="4" fill="hold" grpId="0" nodeType="withEffect">
                                  <p:stCondLst>
                                    <p:cond delay="0"/>
                                  </p:stCondLst>
                                  <p:childTnLst>
                                    <p:set>
                                      <p:cBhvr>
                                        <p:cTn id="135" dur="1" fill="hold">
                                          <p:stCondLst>
                                            <p:cond delay="0"/>
                                          </p:stCondLst>
                                        </p:cTn>
                                        <p:tgtEl>
                                          <p:spTgt spid="1192"/>
                                        </p:tgtEl>
                                        <p:attrNameLst>
                                          <p:attrName>style.visibility</p:attrName>
                                        </p:attrNameLst>
                                      </p:cBhvr>
                                      <p:to>
                                        <p:strVal val="visible"/>
                                      </p:to>
                                    </p:set>
                                    <p:animEffect transition="in" filter="wipe(down)">
                                      <p:cBhvr>
                                        <p:cTn id="136" dur="500"/>
                                        <p:tgtEl>
                                          <p:spTgt spid="1192"/>
                                        </p:tgtEl>
                                      </p:cBhvr>
                                    </p:animEffect>
                                  </p:childTnLst>
                                </p:cTn>
                              </p:par>
                              <p:par>
                                <p:cTn id="137" presetID="22" presetClass="entr" presetSubtype="4" fill="hold" grpId="0" nodeType="withEffect">
                                  <p:stCondLst>
                                    <p:cond delay="0"/>
                                  </p:stCondLst>
                                  <p:childTnLst>
                                    <p:set>
                                      <p:cBhvr>
                                        <p:cTn id="138" dur="1" fill="hold">
                                          <p:stCondLst>
                                            <p:cond delay="0"/>
                                          </p:stCondLst>
                                        </p:cTn>
                                        <p:tgtEl>
                                          <p:spTgt spid="1193"/>
                                        </p:tgtEl>
                                        <p:attrNameLst>
                                          <p:attrName>style.visibility</p:attrName>
                                        </p:attrNameLst>
                                      </p:cBhvr>
                                      <p:to>
                                        <p:strVal val="visible"/>
                                      </p:to>
                                    </p:set>
                                    <p:animEffect transition="in" filter="wipe(down)">
                                      <p:cBhvr>
                                        <p:cTn id="139" dur="500"/>
                                        <p:tgtEl>
                                          <p:spTgt spid="1193"/>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4" fill="hold" nodeType="clickEffect">
                                  <p:stCondLst>
                                    <p:cond delay="0"/>
                                  </p:stCondLst>
                                  <p:childTnLst>
                                    <p:set>
                                      <p:cBhvr>
                                        <p:cTn id="143" dur="1" fill="hold">
                                          <p:stCondLst>
                                            <p:cond delay="0"/>
                                          </p:stCondLst>
                                        </p:cTn>
                                        <p:tgtEl>
                                          <p:spTgt spid="1200"/>
                                        </p:tgtEl>
                                        <p:attrNameLst>
                                          <p:attrName>style.visibility</p:attrName>
                                        </p:attrNameLst>
                                      </p:cBhvr>
                                      <p:to>
                                        <p:strVal val="visible"/>
                                      </p:to>
                                    </p:set>
                                    <p:animEffect transition="in" filter="wipe(down)">
                                      <p:cBhvr>
                                        <p:cTn id="144" dur="500"/>
                                        <p:tgtEl>
                                          <p:spTgt spid="1200"/>
                                        </p:tgtEl>
                                      </p:cBhvr>
                                    </p:animEffect>
                                  </p:childTnLst>
                                </p:cTn>
                              </p:par>
                              <p:par>
                                <p:cTn id="145" presetID="22" presetClass="entr" presetSubtype="4" fill="hold" grpId="0" nodeType="withEffect">
                                  <p:stCondLst>
                                    <p:cond delay="0"/>
                                  </p:stCondLst>
                                  <p:childTnLst>
                                    <p:set>
                                      <p:cBhvr>
                                        <p:cTn id="146" dur="1" fill="hold">
                                          <p:stCondLst>
                                            <p:cond delay="0"/>
                                          </p:stCondLst>
                                        </p:cTn>
                                        <p:tgtEl>
                                          <p:spTgt spid="1194"/>
                                        </p:tgtEl>
                                        <p:attrNameLst>
                                          <p:attrName>style.visibility</p:attrName>
                                        </p:attrNameLst>
                                      </p:cBhvr>
                                      <p:to>
                                        <p:strVal val="visible"/>
                                      </p:to>
                                    </p:set>
                                    <p:animEffect transition="in" filter="wipe(down)">
                                      <p:cBhvr>
                                        <p:cTn id="147" dur="500"/>
                                        <p:tgtEl>
                                          <p:spTgt spid="1194"/>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195"/>
                                        </p:tgtEl>
                                        <p:attrNameLst>
                                          <p:attrName>style.visibility</p:attrName>
                                        </p:attrNameLst>
                                      </p:cBhvr>
                                      <p:to>
                                        <p:strVal val="visible"/>
                                      </p:to>
                                    </p:set>
                                    <p:animEffect transition="in" filter="wipe(down)">
                                      <p:cBhvr>
                                        <p:cTn id="150" dur="500"/>
                                        <p:tgtEl>
                                          <p:spTgt spid="1195"/>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nodeType="clickEffect">
                                  <p:stCondLst>
                                    <p:cond delay="0"/>
                                  </p:stCondLst>
                                  <p:childTnLst>
                                    <p:set>
                                      <p:cBhvr>
                                        <p:cTn id="154" dur="1" fill="hold">
                                          <p:stCondLst>
                                            <p:cond delay="0"/>
                                          </p:stCondLst>
                                        </p:cTn>
                                        <p:tgtEl>
                                          <p:spTgt spid="1201"/>
                                        </p:tgtEl>
                                        <p:attrNameLst>
                                          <p:attrName>style.visibility</p:attrName>
                                        </p:attrNameLst>
                                      </p:cBhvr>
                                      <p:to>
                                        <p:strVal val="visible"/>
                                      </p:to>
                                    </p:set>
                                    <p:animEffect transition="in" filter="wipe(down)">
                                      <p:cBhvr>
                                        <p:cTn id="155" dur="500"/>
                                        <p:tgtEl>
                                          <p:spTgt spid="1201"/>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1196"/>
                                        </p:tgtEl>
                                        <p:attrNameLst>
                                          <p:attrName>style.visibility</p:attrName>
                                        </p:attrNameLst>
                                      </p:cBhvr>
                                      <p:to>
                                        <p:strVal val="visible"/>
                                      </p:to>
                                    </p:set>
                                    <p:animEffect transition="in" filter="wipe(down)">
                                      <p:cBhvr>
                                        <p:cTn id="158" dur="500"/>
                                        <p:tgtEl>
                                          <p:spTgt spid="1196"/>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1197"/>
                                        </p:tgtEl>
                                        <p:attrNameLst>
                                          <p:attrName>style.visibility</p:attrName>
                                        </p:attrNameLst>
                                      </p:cBhvr>
                                      <p:to>
                                        <p:strVal val="visible"/>
                                      </p:to>
                                    </p:set>
                                    <p:animEffect transition="in" filter="wipe(down)">
                                      <p:cBhvr>
                                        <p:cTn id="161" dur="5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0" grpId="0" animBg="1"/>
      <p:bldP spid="1161" grpId="0" animBg="1"/>
      <p:bldP spid="1162" grpId="0" animBg="1"/>
      <p:bldP spid="1163" grpId="0" animBg="1"/>
      <p:bldP spid="1164" grpId="0" animBg="1"/>
      <p:bldP spid="1165" grpId="0" animBg="1"/>
      <p:bldP spid="1166" grpId="0" animBg="1"/>
      <p:bldP spid="1167" grpId="0" animBg="1"/>
      <p:bldP spid="1168" grpId="0" animBg="1"/>
      <p:bldP spid="1169" grpId="0" animBg="1"/>
      <p:bldP spid="1170" grpId="0" animBg="1"/>
      <p:bldP spid="1171" grpId="0" animBg="1"/>
      <p:bldP spid="1172" grpId="0" animBg="1"/>
      <p:bldP spid="1173" grpId="0" animBg="1"/>
      <p:bldP spid="1174" grpId="0" animBg="1"/>
      <p:bldP spid="1175" grpId="0" animBg="1"/>
      <p:bldP spid="1176" grpId="0" animBg="1"/>
      <p:bldP spid="1177" grpId="0" animBg="1"/>
      <p:bldP spid="1190" grpId="0"/>
      <p:bldP spid="1191" grpId="0"/>
      <p:bldP spid="1192" grpId="0"/>
      <p:bldP spid="1193" grpId="0"/>
      <p:bldP spid="1194" grpId="0"/>
      <p:bldP spid="1195" grpId="0"/>
      <p:bldP spid="1196" grpId="0"/>
      <p:bldP spid="119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101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101</a:t>
            </a:fld>
            <a:endParaRPr lang="en-US" dirty="0"/>
          </a:p>
        </p:txBody>
      </p:sp>
      <p:grpSp>
        <p:nvGrpSpPr>
          <p:cNvPr id="29" name="Group 28"/>
          <p:cNvGrpSpPr/>
          <p:nvPr/>
        </p:nvGrpSpPr>
        <p:grpSpPr>
          <a:xfrm>
            <a:off x="761385" y="1597740"/>
            <a:ext cx="10848524" cy="5281102"/>
            <a:chOff x="2483751" y="2120605"/>
            <a:chExt cx="7224499" cy="3516916"/>
          </a:xfrm>
          <a:solidFill>
            <a:schemeClr val="bg1">
              <a:lumMod val="85000"/>
            </a:schemeClr>
          </a:solidFill>
        </p:grpSpPr>
        <p:grpSp>
          <p:nvGrpSpPr>
            <p:cNvPr id="30" name="Group 1107"/>
            <p:cNvGrpSpPr>
              <a:grpSpLocks noChangeAspect="1"/>
            </p:cNvGrpSpPr>
            <p:nvPr/>
          </p:nvGrpSpPr>
          <p:grpSpPr bwMode="auto">
            <a:xfrm>
              <a:off x="8149987" y="4770654"/>
              <a:ext cx="1317602" cy="866867"/>
              <a:chOff x="4133" y="2396"/>
              <a:chExt cx="709" cy="482"/>
            </a:xfrm>
            <a:grpFill/>
          </p:grpSpPr>
          <p:sp>
            <p:nvSpPr>
              <p:cNvPr id="1154" name="Freeform 1108"/>
              <p:cNvSpPr>
                <a:spLocks/>
              </p:cNvSpPr>
              <p:nvPr/>
            </p:nvSpPr>
            <p:spPr bwMode="auto">
              <a:xfrm>
                <a:off x="4438" y="2396"/>
                <a:ext cx="98" cy="82"/>
              </a:xfrm>
              <a:custGeom>
                <a:avLst/>
                <a:gdLst>
                  <a:gd name="T0" fmla="*/ 20 w 103"/>
                  <a:gd name="T1" fmla="*/ 66 h 86"/>
                  <a:gd name="T2" fmla="*/ 23 w 103"/>
                  <a:gd name="T3" fmla="*/ 63 h 86"/>
                  <a:gd name="T4" fmla="*/ 26 w 103"/>
                  <a:gd name="T5" fmla="*/ 60 h 86"/>
                  <a:gd name="T6" fmla="*/ 29 w 103"/>
                  <a:gd name="T7" fmla="*/ 55 h 86"/>
                  <a:gd name="T8" fmla="*/ 35 w 103"/>
                  <a:gd name="T9" fmla="*/ 53 h 86"/>
                  <a:gd name="T10" fmla="*/ 55 w 103"/>
                  <a:gd name="T11" fmla="*/ 60 h 86"/>
                  <a:gd name="T12" fmla="*/ 64 w 103"/>
                  <a:gd name="T13" fmla="*/ 70 h 86"/>
                  <a:gd name="T14" fmla="*/ 78 w 103"/>
                  <a:gd name="T15" fmla="*/ 82 h 86"/>
                  <a:gd name="T16" fmla="*/ 81 w 103"/>
                  <a:gd name="T17" fmla="*/ 82 h 86"/>
                  <a:gd name="T18" fmla="*/ 92 w 103"/>
                  <a:gd name="T19" fmla="*/ 84 h 86"/>
                  <a:gd name="T20" fmla="*/ 102 w 103"/>
                  <a:gd name="T21" fmla="*/ 86 h 86"/>
                  <a:gd name="T22" fmla="*/ 102 w 103"/>
                  <a:gd name="T23" fmla="*/ 86 h 86"/>
                  <a:gd name="T24" fmla="*/ 103 w 103"/>
                  <a:gd name="T25" fmla="*/ 86 h 86"/>
                  <a:gd name="T26" fmla="*/ 100 w 103"/>
                  <a:gd name="T27" fmla="*/ 83 h 86"/>
                  <a:gd name="T28" fmla="*/ 90 w 103"/>
                  <a:gd name="T29" fmla="*/ 74 h 86"/>
                  <a:gd name="T30" fmla="*/ 87 w 103"/>
                  <a:gd name="T31" fmla="*/ 73 h 86"/>
                  <a:gd name="T32" fmla="*/ 80 w 103"/>
                  <a:gd name="T33" fmla="*/ 70 h 86"/>
                  <a:gd name="T34" fmla="*/ 75 w 103"/>
                  <a:gd name="T35" fmla="*/ 61 h 86"/>
                  <a:gd name="T36" fmla="*/ 72 w 103"/>
                  <a:gd name="T37" fmla="*/ 55 h 86"/>
                  <a:gd name="T38" fmla="*/ 65 w 103"/>
                  <a:gd name="T39" fmla="*/ 45 h 86"/>
                  <a:gd name="T40" fmla="*/ 70 w 103"/>
                  <a:gd name="T41" fmla="*/ 42 h 86"/>
                  <a:gd name="T42" fmla="*/ 71 w 103"/>
                  <a:gd name="T43" fmla="*/ 42 h 86"/>
                  <a:gd name="T44" fmla="*/ 74 w 103"/>
                  <a:gd name="T45" fmla="*/ 41 h 86"/>
                  <a:gd name="T46" fmla="*/ 71 w 103"/>
                  <a:gd name="T47" fmla="*/ 38 h 86"/>
                  <a:gd name="T48" fmla="*/ 62 w 103"/>
                  <a:gd name="T49" fmla="*/ 34 h 86"/>
                  <a:gd name="T50" fmla="*/ 48 w 103"/>
                  <a:gd name="T51" fmla="*/ 24 h 86"/>
                  <a:gd name="T52" fmla="*/ 6 w 103"/>
                  <a:gd name="T53" fmla="*/ 2 h 86"/>
                  <a:gd name="T54" fmla="*/ 0 w 103"/>
                  <a:gd name="T55" fmla="*/ 0 h 86"/>
                  <a:gd name="T56" fmla="*/ 0 w 103"/>
                  <a:gd name="T57" fmla="*/ 68 h 86"/>
                  <a:gd name="T58" fmla="*/ 10 w 103"/>
                  <a:gd name="T59" fmla="*/ 71 h 86"/>
                  <a:gd name="T60" fmla="*/ 20 w 103"/>
                  <a:gd name="T6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86">
                    <a:moveTo>
                      <a:pt x="20" y="66"/>
                    </a:moveTo>
                    <a:cubicBezTo>
                      <a:pt x="20" y="65"/>
                      <a:pt x="21" y="63"/>
                      <a:pt x="23" y="63"/>
                    </a:cubicBezTo>
                    <a:cubicBezTo>
                      <a:pt x="24" y="63"/>
                      <a:pt x="25" y="61"/>
                      <a:pt x="26" y="60"/>
                    </a:cubicBezTo>
                    <a:cubicBezTo>
                      <a:pt x="26" y="58"/>
                      <a:pt x="27" y="57"/>
                      <a:pt x="29" y="55"/>
                    </a:cubicBezTo>
                    <a:cubicBezTo>
                      <a:pt x="30" y="54"/>
                      <a:pt x="32" y="53"/>
                      <a:pt x="35" y="53"/>
                    </a:cubicBezTo>
                    <a:cubicBezTo>
                      <a:pt x="41" y="53"/>
                      <a:pt x="50" y="56"/>
                      <a:pt x="55" y="60"/>
                    </a:cubicBezTo>
                    <a:cubicBezTo>
                      <a:pt x="58" y="63"/>
                      <a:pt x="61" y="66"/>
                      <a:pt x="64" y="70"/>
                    </a:cubicBezTo>
                    <a:cubicBezTo>
                      <a:pt x="69" y="76"/>
                      <a:pt x="74" y="83"/>
                      <a:pt x="78" y="82"/>
                    </a:cubicBezTo>
                    <a:cubicBezTo>
                      <a:pt x="79" y="82"/>
                      <a:pt x="80" y="82"/>
                      <a:pt x="81" y="82"/>
                    </a:cubicBezTo>
                    <a:cubicBezTo>
                      <a:pt x="85" y="82"/>
                      <a:pt x="89" y="83"/>
                      <a:pt x="92" y="84"/>
                    </a:cubicBezTo>
                    <a:cubicBezTo>
                      <a:pt x="96" y="85"/>
                      <a:pt x="99" y="86"/>
                      <a:pt x="102" y="86"/>
                    </a:cubicBezTo>
                    <a:cubicBezTo>
                      <a:pt x="102" y="86"/>
                      <a:pt x="102" y="86"/>
                      <a:pt x="102" y="86"/>
                    </a:cubicBezTo>
                    <a:cubicBezTo>
                      <a:pt x="103" y="86"/>
                      <a:pt x="103" y="86"/>
                      <a:pt x="103" y="86"/>
                    </a:cubicBezTo>
                    <a:cubicBezTo>
                      <a:pt x="103" y="85"/>
                      <a:pt x="101" y="84"/>
                      <a:pt x="100" y="83"/>
                    </a:cubicBezTo>
                    <a:cubicBezTo>
                      <a:pt x="100" y="83"/>
                      <a:pt x="90" y="79"/>
                      <a:pt x="90" y="74"/>
                    </a:cubicBezTo>
                    <a:cubicBezTo>
                      <a:pt x="90" y="73"/>
                      <a:pt x="88" y="73"/>
                      <a:pt x="87" y="73"/>
                    </a:cubicBezTo>
                    <a:cubicBezTo>
                      <a:pt x="85" y="72"/>
                      <a:pt x="82" y="71"/>
                      <a:pt x="80" y="70"/>
                    </a:cubicBezTo>
                    <a:cubicBezTo>
                      <a:pt x="77" y="68"/>
                      <a:pt x="76" y="64"/>
                      <a:pt x="75" y="61"/>
                    </a:cubicBezTo>
                    <a:cubicBezTo>
                      <a:pt x="75" y="58"/>
                      <a:pt x="74" y="56"/>
                      <a:pt x="72" y="55"/>
                    </a:cubicBezTo>
                    <a:cubicBezTo>
                      <a:pt x="68" y="53"/>
                      <a:pt x="65" y="49"/>
                      <a:pt x="65" y="45"/>
                    </a:cubicBezTo>
                    <a:cubicBezTo>
                      <a:pt x="66" y="44"/>
                      <a:pt x="66" y="42"/>
                      <a:pt x="70" y="42"/>
                    </a:cubicBezTo>
                    <a:cubicBezTo>
                      <a:pt x="71" y="42"/>
                      <a:pt x="71" y="42"/>
                      <a:pt x="71" y="42"/>
                    </a:cubicBezTo>
                    <a:cubicBezTo>
                      <a:pt x="73" y="42"/>
                      <a:pt x="74" y="42"/>
                      <a:pt x="74" y="41"/>
                    </a:cubicBezTo>
                    <a:cubicBezTo>
                      <a:pt x="74" y="41"/>
                      <a:pt x="74" y="40"/>
                      <a:pt x="71" y="38"/>
                    </a:cubicBezTo>
                    <a:cubicBezTo>
                      <a:pt x="70" y="37"/>
                      <a:pt x="66" y="35"/>
                      <a:pt x="62" y="34"/>
                    </a:cubicBezTo>
                    <a:cubicBezTo>
                      <a:pt x="56" y="32"/>
                      <a:pt x="49" y="30"/>
                      <a:pt x="48" y="24"/>
                    </a:cubicBezTo>
                    <a:cubicBezTo>
                      <a:pt x="48" y="20"/>
                      <a:pt x="21" y="5"/>
                      <a:pt x="6" y="2"/>
                    </a:cubicBezTo>
                    <a:cubicBezTo>
                      <a:pt x="4" y="1"/>
                      <a:pt x="2" y="1"/>
                      <a:pt x="0" y="0"/>
                    </a:cubicBezTo>
                    <a:cubicBezTo>
                      <a:pt x="0" y="68"/>
                      <a:pt x="0" y="68"/>
                      <a:pt x="0" y="68"/>
                    </a:cubicBezTo>
                    <a:cubicBezTo>
                      <a:pt x="3" y="69"/>
                      <a:pt x="6" y="70"/>
                      <a:pt x="10" y="71"/>
                    </a:cubicBezTo>
                    <a:cubicBezTo>
                      <a:pt x="18" y="71"/>
                      <a:pt x="19" y="68"/>
                      <a:pt x="2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109"/>
              <p:cNvSpPr>
                <a:spLocks/>
              </p:cNvSpPr>
              <p:nvPr/>
            </p:nvSpPr>
            <p:spPr bwMode="auto">
              <a:xfrm>
                <a:off x="4133" y="2483"/>
                <a:ext cx="437" cy="328"/>
              </a:xfrm>
              <a:custGeom>
                <a:avLst/>
                <a:gdLst>
                  <a:gd name="T0" fmla="*/ 452 w 456"/>
                  <a:gd name="T1" fmla="*/ 176 h 342"/>
                  <a:gd name="T2" fmla="*/ 430 w 456"/>
                  <a:gd name="T3" fmla="*/ 154 h 342"/>
                  <a:gd name="T4" fmla="*/ 423 w 456"/>
                  <a:gd name="T5" fmla="*/ 138 h 342"/>
                  <a:gd name="T6" fmla="*/ 415 w 456"/>
                  <a:gd name="T7" fmla="*/ 138 h 342"/>
                  <a:gd name="T8" fmla="*/ 377 w 456"/>
                  <a:gd name="T9" fmla="*/ 99 h 342"/>
                  <a:gd name="T10" fmla="*/ 363 w 456"/>
                  <a:gd name="T11" fmla="*/ 63 h 342"/>
                  <a:gd name="T12" fmla="*/ 352 w 456"/>
                  <a:gd name="T13" fmla="*/ 42 h 342"/>
                  <a:gd name="T14" fmla="*/ 333 w 456"/>
                  <a:gd name="T15" fmla="*/ 3 h 342"/>
                  <a:gd name="T16" fmla="*/ 323 w 456"/>
                  <a:gd name="T17" fmla="*/ 29 h 342"/>
                  <a:gd name="T18" fmla="*/ 317 w 456"/>
                  <a:gd name="T19" fmla="*/ 70 h 342"/>
                  <a:gd name="T20" fmla="*/ 284 w 456"/>
                  <a:gd name="T21" fmla="*/ 70 h 342"/>
                  <a:gd name="T22" fmla="*/ 254 w 456"/>
                  <a:gd name="T23" fmla="*/ 49 h 342"/>
                  <a:gd name="T24" fmla="*/ 254 w 456"/>
                  <a:gd name="T25" fmla="*/ 32 h 342"/>
                  <a:gd name="T26" fmla="*/ 266 w 456"/>
                  <a:gd name="T27" fmla="*/ 17 h 342"/>
                  <a:gd name="T28" fmla="*/ 261 w 456"/>
                  <a:gd name="T29" fmla="*/ 20 h 342"/>
                  <a:gd name="T30" fmla="*/ 249 w 456"/>
                  <a:gd name="T31" fmla="*/ 18 h 342"/>
                  <a:gd name="T32" fmla="*/ 206 w 456"/>
                  <a:gd name="T33" fmla="*/ 17 h 342"/>
                  <a:gd name="T34" fmla="*/ 196 w 456"/>
                  <a:gd name="T35" fmla="*/ 24 h 342"/>
                  <a:gd name="T36" fmla="*/ 188 w 456"/>
                  <a:gd name="T37" fmla="*/ 45 h 342"/>
                  <a:gd name="T38" fmla="*/ 175 w 456"/>
                  <a:gd name="T39" fmla="*/ 51 h 342"/>
                  <a:gd name="T40" fmla="*/ 162 w 456"/>
                  <a:gd name="T41" fmla="*/ 41 h 342"/>
                  <a:gd name="T42" fmla="*/ 146 w 456"/>
                  <a:gd name="T43" fmla="*/ 42 h 342"/>
                  <a:gd name="T44" fmla="*/ 136 w 456"/>
                  <a:gd name="T45" fmla="*/ 45 h 342"/>
                  <a:gd name="T46" fmla="*/ 128 w 456"/>
                  <a:gd name="T47" fmla="*/ 62 h 342"/>
                  <a:gd name="T48" fmla="*/ 122 w 456"/>
                  <a:gd name="T49" fmla="*/ 69 h 342"/>
                  <a:gd name="T50" fmla="*/ 110 w 456"/>
                  <a:gd name="T51" fmla="*/ 68 h 342"/>
                  <a:gd name="T52" fmla="*/ 73 w 456"/>
                  <a:gd name="T53" fmla="*/ 107 h 342"/>
                  <a:gd name="T54" fmla="*/ 46 w 456"/>
                  <a:gd name="T55" fmla="*/ 117 h 342"/>
                  <a:gd name="T56" fmla="*/ 15 w 456"/>
                  <a:gd name="T57" fmla="*/ 131 h 342"/>
                  <a:gd name="T58" fmla="*/ 8 w 456"/>
                  <a:gd name="T59" fmla="*/ 132 h 342"/>
                  <a:gd name="T60" fmla="*/ 11 w 456"/>
                  <a:gd name="T61" fmla="*/ 182 h 342"/>
                  <a:gd name="T62" fmla="*/ 4 w 456"/>
                  <a:gd name="T63" fmla="*/ 186 h 342"/>
                  <a:gd name="T64" fmla="*/ 30 w 456"/>
                  <a:gd name="T65" fmla="*/ 255 h 342"/>
                  <a:gd name="T66" fmla="*/ 23 w 456"/>
                  <a:gd name="T67" fmla="*/ 279 h 342"/>
                  <a:gd name="T68" fmla="*/ 53 w 456"/>
                  <a:gd name="T69" fmla="*/ 289 h 342"/>
                  <a:gd name="T70" fmla="*/ 84 w 456"/>
                  <a:gd name="T71" fmla="*/ 274 h 342"/>
                  <a:gd name="T72" fmla="*/ 136 w 456"/>
                  <a:gd name="T73" fmla="*/ 258 h 342"/>
                  <a:gd name="T74" fmla="*/ 202 w 456"/>
                  <a:gd name="T75" fmla="*/ 244 h 342"/>
                  <a:gd name="T76" fmla="*/ 229 w 456"/>
                  <a:gd name="T77" fmla="*/ 252 h 342"/>
                  <a:gd name="T78" fmla="*/ 239 w 456"/>
                  <a:gd name="T79" fmla="*/ 266 h 342"/>
                  <a:gd name="T80" fmla="*/ 253 w 456"/>
                  <a:gd name="T81" fmla="*/ 288 h 342"/>
                  <a:gd name="T82" fmla="*/ 281 w 456"/>
                  <a:gd name="T83" fmla="*/ 263 h 342"/>
                  <a:gd name="T84" fmla="*/ 276 w 456"/>
                  <a:gd name="T85" fmla="*/ 289 h 342"/>
                  <a:gd name="T86" fmla="*/ 287 w 456"/>
                  <a:gd name="T87" fmla="*/ 296 h 342"/>
                  <a:gd name="T88" fmla="*/ 303 w 456"/>
                  <a:gd name="T89" fmla="*/ 314 h 342"/>
                  <a:gd name="T90" fmla="*/ 344 w 456"/>
                  <a:gd name="T91" fmla="*/ 339 h 342"/>
                  <a:gd name="T92" fmla="*/ 364 w 456"/>
                  <a:gd name="T93" fmla="*/ 331 h 342"/>
                  <a:gd name="T94" fmla="*/ 381 w 456"/>
                  <a:gd name="T95" fmla="*/ 337 h 342"/>
                  <a:gd name="T96" fmla="*/ 417 w 456"/>
                  <a:gd name="T97" fmla="*/ 303 h 342"/>
                  <a:gd name="T98" fmla="*/ 448 w 456"/>
                  <a:gd name="T99" fmla="*/ 246 h 342"/>
                  <a:gd name="T100" fmla="*/ 455 w 456"/>
                  <a:gd name="T101" fmla="*/ 20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6" h="342">
                    <a:moveTo>
                      <a:pt x="456" y="201"/>
                    </a:moveTo>
                    <a:cubicBezTo>
                      <a:pt x="456" y="201"/>
                      <a:pt x="455" y="198"/>
                      <a:pt x="455" y="197"/>
                    </a:cubicBezTo>
                    <a:cubicBezTo>
                      <a:pt x="454" y="197"/>
                      <a:pt x="454" y="197"/>
                      <a:pt x="454" y="197"/>
                    </a:cubicBezTo>
                    <a:cubicBezTo>
                      <a:pt x="453" y="197"/>
                      <a:pt x="453" y="196"/>
                      <a:pt x="452" y="196"/>
                    </a:cubicBezTo>
                    <a:cubicBezTo>
                      <a:pt x="450" y="193"/>
                      <a:pt x="451" y="180"/>
                      <a:pt x="452" y="176"/>
                    </a:cubicBezTo>
                    <a:cubicBezTo>
                      <a:pt x="451" y="176"/>
                      <a:pt x="450" y="176"/>
                      <a:pt x="450" y="176"/>
                    </a:cubicBezTo>
                    <a:cubicBezTo>
                      <a:pt x="445" y="176"/>
                      <a:pt x="443" y="168"/>
                      <a:pt x="442" y="165"/>
                    </a:cubicBezTo>
                    <a:cubicBezTo>
                      <a:pt x="441" y="163"/>
                      <a:pt x="438" y="158"/>
                      <a:pt x="436" y="158"/>
                    </a:cubicBezTo>
                    <a:cubicBezTo>
                      <a:pt x="435" y="158"/>
                      <a:pt x="435" y="159"/>
                      <a:pt x="434" y="159"/>
                    </a:cubicBezTo>
                    <a:cubicBezTo>
                      <a:pt x="431" y="159"/>
                      <a:pt x="430" y="156"/>
                      <a:pt x="430" y="154"/>
                    </a:cubicBezTo>
                    <a:cubicBezTo>
                      <a:pt x="430" y="154"/>
                      <a:pt x="430" y="153"/>
                      <a:pt x="430" y="153"/>
                    </a:cubicBezTo>
                    <a:cubicBezTo>
                      <a:pt x="429" y="153"/>
                      <a:pt x="429" y="153"/>
                      <a:pt x="429" y="153"/>
                    </a:cubicBezTo>
                    <a:cubicBezTo>
                      <a:pt x="427" y="153"/>
                      <a:pt x="426" y="153"/>
                      <a:pt x="425" y="152"/>
                    </a:cubicBezTo>
                    <a:cubicBezTo>
                      <a:pt x="423" y="149"/>
                      <a:pt x="423" y="142"/>
                      <a:pt x="423" y="139"/>
                    </a:cubicBezTo>
                    <a:cubicBezTo>
                      <a:pt x="423" y="139"/>
                      <a:pt x="423" y="139"/>
                      <a:pt x="423" y="138"/>
                    </a:cubicBezTo>
                    <a:cubicBezTo>
                      <a:pt x="423" y="138"/>
                      <a:pt x="423" y="138"/>
                      <a:pt x="422" y="138"/>
                    </a:cubicBezTo>
                    <a:cubicBezTo>
                      <a:pt x="421" y="138"/>
                      <a:pt x="420" y="138"/>
                      <a:pt x="419" y="137"/>
                    </a:cubicBezTo>
                    <a:cubicBezTo>
                      <a:pt x="419" y="137"/>
                      <a:pt x="419" y="136"/>
                      <a:pt x="419" y="136"/>
                    </a:cubicBezTo>
                    <a:cubicBezTo>
                      <a:pt x="419" y="136"/>
                      <a:pt x="418" y="137"/>
                      <a:pt x="417" y="137"/>
                    </a:cubicBezTo>
                    <a:cubicBezTo>
                      <a:pt x="416" y="137"/>
                      <a:pt x="416" y="138"/>
                      <a:pt x="415" y="138"/>
                    </a:cubicBezTo>
                    <a:cubicBezTo>
                      <a:pt x="414" y="139"/>
                      <a:pt x="412" y="138"/>
                      <a:pt x="411" y="137"/>
                    </a:cubicBezTo>
                    <a:cubicBezTo>
                      <a:pt x="409" y="134"/>
                      <a:pt x="409" y="130"/>
                      <a:pt x="410" y="128"/>
                    </a:cubicBezTo>
                    <a:cubicBezTo>
                      <a:pt x="410" y="126"/>
                      <a:pt x="409" y="124"/>
                      <a:pt x="406" y="122"/>
                    </a:cubicBezTo>
                    <a:cubicBezTo>
                      <a:pt x="402" y="118"/>
                      <a:pt x="401" y="115"/>
                      <a:pt x="402" y="112"/>
                    </a:cubicBezTo>
                    <a:cubicBezTo>
                      <a:pt x="400" y="109"/>
                      <a:pt x="382" y="100"/>
                      <a:pt x="377" y="99"/>
                    </a:cubicBezTo>
                    <a:cubicBezTo>
                      <a:pt x="373" y="98"/>
                      <a:pt x="373" y="94"/>
                      <a:pt x="373" y="92"/>
                    </a:cubicBezTo>
                    <a:cubicBezTo>
                      <a:pt x="373" y="91"/>
                      <a:pt x="374" y="91"/>
                      <a:pt x="373" y="90"/>
                    </a:cubicBezTo>
                    <a:cubicBezTo>
                      <a:pt x="371" y="88"/>
                      <a:pt x="370" y="80"/>
                      <a:pt x="370" y="75"/>
                    </a:cubicBezTo>
                    <a:cubicBezTo>
                      <a:pt x="370" y="73"/>
                      <a:pt x="369" y="72"/>
                      <a:pt x="367" y="70"/>
                    </a:cubicBezTo>
                    <a:cubicBezTo>
                      <a:pt x="365" y="68"/>
                      <a:pt x="363" y="66"/>
                      <a:pt x="363" y="63"/>
                    </a:cubicBezTo>
                    <a:cubicBezTo>
                      <a:pt x="364" y="61"/>
                      <a:pt x="363" y="60"/>
                      <a:pt x="363" y="58"/>
                    </a:cubicBezTo>
                    <a:cubicBezTo>
                      <a:pt x="362" y="55"/>
                      <a:pt x="362" y="52"/>
                      <a:pt x="362" y="49"/>
                    </a:cubicBezTo>
                    <a:cubicBezTo>
                      <a:pt x="362" y="48"/>
                      <a:pt x="361" y="47"/>
                      <a:pt x="358" y="45"/>
                    </a:cubicBezTo>
                    <a:cubicBezTo>
                      <a:pt x="357" y="44"/>
                      <a:pt x="355" y="43"/>
                      <a:pt x="355" y="41"/>
                    </a:cubicBezTo>
                    <a:cubicBezTo>
                      <a:pt x="354" y="42"/>
                      <a:pt x="353" y="42"/>
                      <a:pt x="352" y="42"/>
                    </a:cubicBezTo>
                    <a:cubicBezTo>
                      <a:pt x="351" y="42"/>
                      <a:pt x="349" y="43"/>
                      <a:pt x="348" y="43"/>
                    </a:cubicBezTo>
                    <a:cubicBezTo>
                      <a:pt x="346" y="43"/>
                      <a:pt x="345" y="43"/>
                      <a:pt x="344" y="41"/>
                    </a:cubicBezTo>
                    <a:cubicBezTo>
                      <a:pt x="342" y="39"/>
                      <a:pt x="342" y="34"/>
                      <a:pt x="342" y="29"/>
                    </a:cubicBezTo>
                    <a:cubicBezTo>
                      <a:pt x="343" y="24"/>
                      <a:pt x="340" y="15"/>
                      <a:pt x="338" y="13"/>
                    </a:cubicBezTo>
                    <a:cubicBezTo>
                      <a:pt x="335" y="11"/>
                      <a:pt x="334" y="7"/>
                      <a:pt x="333" y="3"/>
                    </a:cubicBezTo>
                    <a:cubicBezTo>
                      <a:pt x="333" y="2"/>
                      <a:pt x="333" y="1"/>
                      <a:pt x="332" y="0"/>
                    </a:cubicBezTo>
                    <a:cubicBezTo>
                      <a:pt x="331" y="1"/>
                      <a:pt x="328" y="4"/>
                      <a:pt x="328" y="6"/>
                    </a:cubicBezTo>
                    <a:cubicBezTo>
                      <a:pt x="328" y="10"/>
                      <a:pt x="327" y="14"/>
                      <a:pt x="325" y="17"/>
                    </a:cubicBezTo>
                    <a:cubicBezTo>
                      <a:pt x="324" y="17"/>
                      <a:pt x="325" y="19"/>
                      <a:pt x="325" y="20"/>
                    </a:cubicBezTo>
                    <a:cubicBezTo>
                      <a:pt x="325" y="23"/>
                      <a:pt x="326" y="27"/>
                      <a:pt x="323" y="29"/>
                    </a:cubicBezTo>
                    <a:cubicBezTo>
                      <a:pt x="322" y="30"/>
                      <a:pt x="322" y="36"/>
                      <a:pt x="323" y="39"/>
                    </a:cubicBezTo>
                    <a:cubicBezTo>
                      <a:pt x="323" y="42"/>
                      <a:pt x="323" y="45"/>
                      <a:pt x="323" y="48"/>
                    </a:cubicBezTo>
                    <a:cubicBezTo>
                      <a:pt x="323" y="49"/>
                      <a:pt x="323" y="51"/>
                      <a:pt x="322" y="52"/>
                    </a:cubicBezTo>
                    <a:cubicBezTo>
                      <a:pt x="322" y="57"/>
                      <a:pt x="322" y="62"/>
                      <a:pt x="319" y="66"/>
                    </a:cubicBezTo>
                    <a:cubicBezTo>
                      <a:pt x="318" y="67"/>
                      <a:pt x="318" y="69"/>
                      <a:pt x="317" y="70"/>
                    </a:cubicBezTo>
                    <a:cubicBezTo>
                      <a:pt x="315" y="74"/>
                      <a:pt x="313" y="78"/>
                      <a:pt x="309" y="80"/>
                    </a:cubicBezTo>
                    <a:cubicBezTo>
                      <a:pt x="304" y="82"/>
                      <a:pt x="297" y="80"/>
                      <a:pt x="294" y="76"/>
                    </a:cubicBezTo>
                    <a:cubicBezTo>
                      <a:pt x="293" y="75"/>
                      <a:pt x="292" y="74"/>
                      <a:pt x="292" y="72"/>
                    </a:cubicBezTo>
                    <a:cubicBezTo>
                      <a:pt x="292" y="72"/>
                      <a:pt x="292" y="72"/>
                      <a:pt x="292" y="72"/>
                    </a:cubicBezTo>
                    <a:cubicBezTo>
                      <a:pt x="291" y="70"/>
                      <a:pt x="287" y="69"/>
                      <a:pt x="284" y="70"/>
                    </a:cubicBezTo>
                    <a:cubicBezTo>
                      <a:pt x="281" y="70"/>
                      <a:pt x="279" y="68"/>
                      <a:pt x="277" y="65"/>
                    </a:cubicBezTo>
                    <a:cubicBezTo>
                      <a:pt x="275" y="64"/>
                      <a:pt x="274" y="62"/>
                      <a:pt x="272" y="60"/>
                    </a:cubicBezTo>
                    <a:cubicBezTo>
                      <a:pt x="270" y="59"/>
                      <a:pt x="268" y="59"/>
                      <a:pt x="266" y="59"/>
                    </a:cubicBezTo>
                    <a:cubicBezTo>
                      <a:pt x="263" y="59"/>
                      <a:pt x="261" y="59"/>
                      <a:pt x="260" y="56"/>
                    </a:cubicBezTo>
                    <a:cubicBezTo>
                      <a:pt x="258" y="52"/>
                      <a:pt x="257" y="51"/>
                      <a:pt x="254" y="49"/>
                    </a:cubicBezTo>
                    <a:cubicBezTo>
                      <a:pt x="253" y="48"/>
                      <a:pt x="253" y="48"/>
                      <a:pt x="253" y="48"/>
                    </a:cubicBezTo>
                    <a:cubicBezTo>
                      <a:pt x="251" y="47"/>
                      <a:pt x="250" y="46"/>
                      <a:pt x="250" y="44"/>
                    </a:cubicBezTo>
                    <a:cubicBezTo>
                      <a:pt x="250" y="42"/>
                      <a:pt x="251" y="41"/>
                      <a:pt x="253" y="40"/>
                    </a:cubicBezTo>
                    <a:cubicBezTo>
                      <a:pt x="254" y="39"/>
                      <a:pt x="254" y="39"/>
                      <a:pt x="254" y="39"/>
                    </a:cubicBezTo>
                    <a:cubicBezTo>
                      <a:pt x="256" y="38"/>
                      <a:pt x="257" y="36"/>
                      <a:pt x="254" y="32"/>
                    </a:cubicBezTo>
                    <a:cubicBezTo>
                      <a:pt x="254" y="32"/>
                      <a:pt x="253" y="31"/>
                      <a:pt x="254" y="29"/>
                    </a:cubicBezTo>
                    <a:cubicBezTo>
                      <a:pt x="254" y="27"/>
                      <a:pt x="256" y="27"/>
                      <a:pt x="258" y="26"/>
                    </a:cubicBezTo>
                    <a:cubicBezTo>
                      <a:pt x="259" y="26"/>
                      <a:pt x="261" y="25"/>
                      <a:pt x="262" y="24"/>
                    </a:cubicBezTo>
                    <a:cubicBezTo>
                      <a:pt x="264" y="24"/>
                      <a:pt x="264" y="23"/>
                      <a:pt x="264" y="22"/>
                    </a:cubicBezTo>
                    <a:cubicBezTo>
                      <a:pt x="264" y="21"/>
                      <a:pt x="263" y="18"/>
                      <a:pt x="266" y="17"/>
                    </a:cubicBezTo>
                    <a:cubicBezTo>
                      <a:pt x="267" y="17"/>
                      <a:pt x="267" y="16"/>
                      <a:pt x="267" y="16"/>
                    </a:cubicBezTo>
                    <a:cubicBezTo>
                      <a:pt x="267" y="16"/>
                      <a:pt x="266" y="15"/>
                      <a:pt x="264" y="15"/>
                    </a:cubicBezTo>
                    <a:cubicBezTo>
                      <a:pt x="264" y="15"/>
                      <a:pt x="264" y="15"/>
                      <a:pt x="264" y="15"/>
                    </a:cubicBezTo>
                    <a:cubicBezTo>
                      <a:pt x="264" y="15"/>
                      <a:pt x="263" y="16"/>
                      <a:pt x="263" y="16"/>
                    </a:cubicBezTo>
                    <a:cubicBezTo>
                      <a:pt x="263" y="17"/>
                      <a:pt x="263" y="19"/>
                      <a:pt x="261" y="20"/>
                    </a:cubicBezTo>
                    <a:cubicBezTo>
                      <a:pt x="260" y="20"/>
                      <a:pt x="260" y="20"/>
                      <a:pt x="260" y="20"/>
                    </a:cubicBezTo>
                    <a:cubicBezTo>
                      <a:pt x="258" y="20"/>
                      <a:pt x="257" y="18"/>
                      <a:pt x="256" y="15"/>
                    </a:cubicBezTo>
                    <a:cubicBezTo>
                      <a:pt x="256" y="15"/>
                      <a:pt x="256" y="15"/>
                      <a:pt x="256" y="14"/>
                    </a:cubicBezTo>
                    <a:cubicBezTo>
                      <a:pt x="256" y="14"/>
                      <a:pt x="256" y="14"/>
                      <a:pt x="256" y="15"/>
                    </a:cubicBezTo>
                    <a:cubicBezTo>
                      <a:pt x="254" y="16"/>
                      <a:pt x="252" y="18"/>
                      <a:pt x="249" y="18"/>
                    </a:cubicBezTo>
                    <a:cubicBezTo>
                      <a:pt x="248" y="18"/>
                      <a:pt x="247" y="17"/>
                      <a:pt x="246" y="16"/>
                    </a:cubicBezTo>
                    <a:cubicBezTo>
                      <a:pt x="245" y="14"/>
                      <a:pt x="234" y="12"/>
                      <a:pt x="225" y="10"/>
                    </a:cubicBezTo>
                    <a:cubicBezTo>
                      <a:pt x="224" y="10"/>
                      <a:pt x="223" y="10"/>
                      <a:pt x="221" y="9"/>
                    </a:cubicBezTo>
                    <a:cubicBezTo>
                      <a:pt x="222" y="10"/>
                      <a:pt x="222" y="11"/>
                      <a:pt x="222" y="12"/>
                    </a:cubicBezTo>
                    <a:cubicBezTo>
                      <a:pt x="220" y="16"/>
                      <a:pt x="209" y="17"/>
                      <a:pt x="206" y="17"/>
                    </a:cubicBezTo>
                    <a:cubicBezTo>
                      <a:pt x="205" y="17"/>
                      <a:pt x="203" y="17"/>
                      <a:pt x="202" y="17"/>
                    </a:cubicBezTo>
                    <a:cubicBezTo>
                      <a:pt x="202" y="17"/>
                      <a:pt x="202" y="18"/>
                      <a:pt x="202" y="19"/>
                    </a:cubicBezTo>
                    <a:cubicBezTo>
                      <a:pt x="201" y="20"/>
                      <a:pt x="200" y="20"/>
                      <a:pt x="199" y="20"/>
                    </a:cubicBezTo>
                    <a:cubicBezTo>
                      <a:pt x="199" y="20"/>
                      <a:pt x="199" y="20"/>
                      <a:pt x="199" y="20"/>
                    </a:cubicBezTo>
                    <a:cubicBezTo>
                      <a:pt x="198" y="20"/>
                      <a:pt x="197" y="22"/>
                      <a:pt x="196" y="24"/>
                    </a:cubicBezTo>
                    <a:cubicBezTo>
                      <a:pt x="195" y="26"/>
                      <a:pt x="194" y="28"/>
                      <a:pt x="192" y="30"/>
                    </a:cubicBezTo>
                    <a:cubicBezTo>
                      <a:pt x="191" y="31"/>
                      <a:pt x="191" y="32"/>
                      <a:pt x="191" y="33"/>
                    </a:cubicBezTo>
                    <a:cubicBezTo>
                      <a:pt x="190" y="35"/>
                      <a:pt x="190" y="36"/>
                      <a:pt x="187" y="38"/>
                    </a:cubicBezTo>
                    <a:cubicBezTo>
                      <a:pt x="186" y="39"/>
                      <a:pt x="186" y="39"/>
                      <a:pt x="186" y="40"/>
                    </a:cubicBezTo>
                    <a:cubicBezTo>
                      <a:pt x="186" y="41"/>
                      <a:pt x="186" y="42"/>
                      <a:pt x="188" y="45"/>
                    </a:cubicBezTo>
                    <a:cubicBezTo>
                      <a:pt x="190" y="47"/>
                      <a:pt x="191" y="48"/>
                      <a:pt x="190" y="50"/>
                    </a:cubicBezTo>
                    <a:cubicBezTo>
                      <a:pt x="189" y="53"/>
                      <a:pt x="183" y="52"/>
                      <a:pt x="180" y="49"/>
                    </a:cubicBezTo>
                    <a:cubicBezTo>
                      <a:pt x="178" y="47"/>
                      <a:pt x="177" y="46"/>
                      <a:pt x="176" y="46"/>
                    </a:cubicBezTo>
                    <a:cubicBezTo>
                      <a:pt x="176" y="46"/>
                      <a:pt x="176" y="47"/>
                      <a:pt x="176" y="48"/>
                    </a:cubicBezTo>
                    <a:cubicBezTo>
                      <a:pt x="176" y="49"/>
                      <a:pt x="175" y="50"/>
                      <a:pt x="175" y="51"/>
                    </a:cubicBezTo>
                    <a:cubicBezTo>
                      <a:pt x="174" y="52"/>
                      <a:pt x="171" y="52"/>
                      <a:pt x="170" y="50"/>
                    </a:cubicBezTo>
                    <a:cubicBezTo>
                      <a:pt x="168" y="49"/>
                      <a:pt x="168" y="47"/>
                      <a:pt x="168" y="45"/>
                    </a:cubicBezTo>
                    <a:cubicBezTo>
                      <a:pt x="168" y="44"/>
                      <a:pt x="168" y="44"/>
                      <a:pt x="168" y="44"/>
                    </a:cubicBezTo>
                    <a:cubicBezTo>
                      <a:pt x="168" y="44"/>
                      <a:pt x="167" y="44"/>
                      <a:pt x="167" y="44"/>
                    </a:cubicBezTo>
                    <a:cubicBezTo>
                      <a:pt x="165" y="43"/>
                      <a:pt x="163" y="43"/>
                      <a:pt x="162" y="41"/>
                    </a:cubicBezTo>
                    <a:cubicBezTo>
                      <a:pt x="161" y="39"/>
                      <a:pt x="157" y="35"/>
                      <a:pt x="155" y="35"/>
                    </a:cubicBezTo>
                    <a:cubicBezTo>
                      <a:pt x="154" y="35"/>
                      <a:pt x="153" y="35"/>
                      <a:pt x="153" y="36"/>
                    </a:cubicBezTo>
                    <a:cubicBezTo>
                      <a:pt x="152" y="37"/>
                      <a:pt x="150" y="39"/>
                      <a:pt x="148" y="39"/>
                    </a:cubicBezTo>
                    <a:cubicBezTo>
                      <a:pt x="147" y="39"/>
                      <a:pt x="147" y="39"/>
                      <a:pt x="146" y="39"/>
                    </a:cubicBezTo>
                    <a:cubicBezTo>
                      <a:pt x="146" y="39"/>
                      <a:pt x="146" y="40"/>
                      <a:pt x="146" y="42"/>
                    </a:cubicBezTo>
                    <a:cubicBezTo>
                      <a:pt x="147" y="43"/>
                      <a:pt x="146" y="44"/>
                      <a:pt x="146" y="44"/>
                    </a:cubicBezTo>
                    <a:cubicBezTo>
                      <a:pt x="145" y="45"/>
                      <a:pt x="145" y="45"/>
                      <a:pt x="143" y="45"/>
                    </a:cubicBezTo>
                    <a:cubicBezTo>
                      <a:pt x="142" y="45"/>
                      <a:pt x="141" y="45"/>
                      <a:pt x="140" y="45"/>
                    </a:cubicBezTo>
                    <a:cubicBezTo>
                      <a:pt x="139" y="44"/>
                      <a:pt x="137" y="44"/>
                      <a:pt x="136" y="44"/>
                    </a:cubicBezTo>
                    <a:cubicBezTo>
                      <a:pt x="136" y="44"/>
                      <a:pt x="136" y="45"/>
                      <a:pt x="136" y="45"/>
                    </a:cubicBezTo>
                    <a:cubicBezTo>
                      <a:pt x="136" y="46"/>
                      <a:pt x="137" y="47"/>
                      <a:pt x="136" y="48"/>
                    </a:cubicBezTo>
                    <a:cubicBezTo>
                      <a:pt x="135" y="49"/>
                      <a:pt x="135" y="49"/>
                      <a:pt x="134" y="49"/>
                    </a:cubicBezTo>
                    <a:cubicBezTo>
                      <a:pt x="134" y="49"/>
                      <a:pt x="134" y="50"/>
                      <a:pt x="133" y="50"/>
                    </a:cubicBezTo>
                    <a:cubicBezTo>
                      <a:pt x="133" y="51"/>
                      <a:pt x="131" y="53"/>
                      <a:pt x="128" y="53"/>
                    </a:cubicBezTo>
                    <a:cubicBezTo>
                      <a:pt x="128" y="53"/>
                      <a:pt x="127" y="56"/>
                      <a:pt x="128" y="62"/>
                    </a:cubicBezTo>
                    <a:cubicBezTo>
                      <a:pt x="128" y="62"/>
                      <a:pt x="128" y="63"/>
                      <a:pt x="127" y="64"/>
                    </a:cubicBezTo>
                    <a:cubicBezTo>
                      <a:pt x="126" y="66"/>
                      <a:pt x="124" y="65"/>
                      <a:pt x="122" y="64"/>
                    </a:cubicBezTo>
                    <a:cubicBezTo>
                      <a:pt x="121" y="64"/>
                      <a:pt x="120" y="63"/>
                      <a:pt x="119" y="63"/>
                    </a:cubicBezTo>
                    <a:cubicBezTo>
                      <a:pt x="119" y="63"/>
                      <a:pt x="119" y="64"/>
                      <a:pt x="120" y="64"/>
                    </a:cubicBezTo>
                    <a:cubicBezTo>
                      <a:pt x="120" y="66"/>
                      <a:pt x="121" y="67"/>
                      <a:pt x="122" y="69"/>
                    </a:cubicBezTo>
                    <a:cubicBezTo>
                      <a:pt x="123" y="74"/>
                      <a:pt x="120" y="75"/>
                      <a:pt x="119" y="76"/>
                    </a:cubicBezTo>
                    <a:cubicBezTo>
                      <a:pt x="118" y="76"/>
                      <a:pt x="118" y="77"/>
                      <a:pt x="118" y="77"/>
                    </a:cubicBezTo>
                    <a:cubicBezTo>
                      <a:pt x="117" y="77"/>
                      <a:pt x="116" y="78"/>
                      <a:pt x="116" y="78"/>
                    </a:cubicBezTo>
                    <a:cubicBezTo>
                      <a:pt x="114" y="78"/>
                      <a:pt x="112" y="76"/>
                      <a:pt x="111" y="73"/>
                    </a:cubicBezTo>
                    <a:cubicBezTo>
                      <a:pt x="110" y="72"/>
                      <a:pt x="110" y="70"/>
                      <a:pt x="110" y="68"/>
                    </a:cubicBezTo>
                    <a:cubicBezTo>
                      <a:pt x="109" y="68"/>
                      <a:pt x="107" y="70"/>
                      <a:pt x="104" y="73"/>
                    </a:cubicBezTo>
                    <a:cubicBezTo>
                      <a:pt x="103" y="75"/>
                      <a:pt x="103" y="77"/>
                      <a:pt x="104" y="80"/>
                    </a:cubicBezTo>
                    <a:cubicBezTo>
                      <a:pt x="105" y="83"/>
                      <a:pt x="106" y="85"/>
                      <a:pt x="103" y="86"/>
                    </a:cubicBezTo>
                    <a:cubicBezTo>
                      <a:pt x="102" y="87"/>
                      <a:pt x="93" y="96"/>
                      <a:pt x="88" y="102"/>
                    </a:cubicBezTo>
                    <a:cubicBezTo>
                      <a:pt x="84" y="106"/>
                      <a:pt x="78" y="107"/>
                      <a:pt x="73" y="107"/>
                    </a:cubicBezTo>
                    <a:cubicBezTo>
                      <a:pt x="71" y="107"/>
                      <a:pt x="68" y="107"/>
                      <a:pt x="67" y="108"/>
                    </a:cubicBezTo>
                    <a:cubicBezTo>
                      <a:pt x="65" y="110"/>
                      <a:pt x="63" y="110"/>
                      <a:pt x="61" y="110"/>
                    </a:cubicBezTo>
                    <a:cubicBezTo>
                      <a:pt x="59" y="110"/>
                      <a:pt x="58" y="110"/>
                      <a:pt x="57" y="111"/>
                    </a:cubicBezTo>
                    <a:cubicBezTo>
                      <a:pt x="56" y="112"/>
                      <a:pt x="56" y="112"/>
                      <a:pt x="56" y="112"/>
                    </a:cubicBezTo>
                    <a:cubicBezTo>
                      <a:pt x="52" y="115"/>
                      <a:pt x="49" y="117"/>
                      <a:pt x="46" y="117"/>
                    </a:cubicBezTo>
                    <a:cubicBezTo>
                      <a:pt x="44" y="117"/>
                      <a:pt x="43" y="116"/>
                      <a:pt x="43" y="115"/>
                    </a:cubicBezTo>
                    <a:cubicBezTo>
                      <a:pt x="43" y="115"/>
                      <a:pt x="42" y="115"/>
                      <a:pt x="42" y="115"/>
                    </a:cubicBezTo>
                    <a:cubicBezTo>
                      <a:pt x="39" y="115"/>
                      <a:pt x="35" y="117"/>
                      <a:pt x="33" y="119"/>
                    </a:cubicBezTo>
                    <a:cubicBezTo>
                      <a:pt x="29" y="123"/>
                      <a:pt x="22" y="127"/>
                      <a:pt x="17" y="127"/>
                    </a:cubicBezTo>
                    <a:cubicBezTo>
                      <a:pt x="16" y="127"/>
                      <a:pt x="15" y="129"/>
                      <a:pt x="15" y="131"/>
                    </a:cubicBezTo>
                    <a:cubicBezTo>
                      <a:pt x="14" y="133"/>
                      <a:pt x="13" y="134"/>
                      <a:pt x="12" y="135"/>
                    </a:cubicBezTo>
                    <a:cubicBezTo>
                      <a:pt x="12" y="136"/>
                      <a:pt x="11" y="136"/>
                      <a:pt x="11" y="136"/>
                    </a:cubicBezTo>
                    <a:cubicBezTo>
                      <a:pt x="10" y="136"/>
                      <a:pt x="10" y="136"/>
                      <a:pt x="10" y="136"/>
                    </a:cubicBezTo>
                    <a:cubicBezTo>
                      <a:pt x="9" y="135"/>
                      <a:pt x="9" y="135"/>
                      <a:pt x="9" y="135"/>
                    </a:cubicBezTo>
                    <a:cubicBezTo>
                      <a:pt x="8" y="134"/>
                      <a:pt x="8" y="133"/>
                      <a:pt x="8" y="132"/>
                    </a:cubicBezTo>
                    <a:cubicBezTo>
                      <a:pt x="7" y="133"/>
                      <a:pt x="7" y="134"/>
                      <a:pt x="6" y="136"/>
                    </a:cubicBezTo>
                    <a:cubicBezTo>
                      <a:pt x="6" y="137"/>
                      <a:pt x="6" y="138"/>
                      <a:pt x="7" y="140"/>
                    </a:cubicBezTo>
                    <a:cubicBezTo>
                      <a:pt x="8" y="142"/>
                      <a:pt x="9" y="145"/>
                      <a:pt x="6" y="149"/>
                    </a:cubicBezTo>
                    <a:cubicBezTo>
                      <a:pt x="2" y="155"/>
                      <a:pt x="0" y="159"/>
                      <a:pt x="4" y="164"/>
                    </a:cubicBezTo>
                    <a:cubicBezTo>
                      <a:pt x="10" y="172"/>
                      <a:pt x="13" y="177"/>
                      <a:pt x="11" y="182"/>
                    </a:cubicBezTo>
                    <a:cubicBezTo>
                      <a:pt x="10" y="183"/>
                      <a:pt x="9" y="183"/>
                      <a:pt x="8" y="183"/>
                    </a:cubicBezTo>
                    <a:cubicBezTo>
                      <a:pt x="8" y="183"/>
                      <a:pt x="8" y="183"/>
                      <a:pt x="8" y="183"/>
                    </a:cubicBezTo>
                    <a:cubicBezTo>
                      <a:pt x="8" y="184"/>
                      <a:pt x="7" y="184"/>
                      <a:pt x="7" y="184"/>
                    </a:cubicBezTo>
                    <a:cubicBezTo>
                      <a:pt x="6" y="185"/>
                      <a:pt x="5" y="186"/>
                      <a:pt x="3" y="185"/>
                    </a:cubicBezTo>
                    <a:cubicBezTo>
                      <a:pt x="3" y="185"/>
                      <a:pt x="4" y="185"/>
                      <a:pt x="4" y="186"/>
                    </a:cubicBezTo>
                    <a:cubicBezTo>
                      <a:pt x="7" y="192"/>
                      <a:pt x="11" y="198"/>
                      <a:pt x="11" y="202"/>
                    </a:cubicBezTo>
                    <a:cubicBezTo>
                      <a:pt x="11" y="204"/>
                      <a:pt x="13" y="207"/>
                      <a:pt x="15" y="210"/>
                    </a:cubicBezTo>
                    <a:cubicBezTo>
                      <a:pt x="18" y="214"/>
                      <a:pt x="21" y="218"/>
                      <a:pt x="21" y="224"/>
                    </a:cubicBezTo>
                    <a:cubicBezTo>
                      <a:pt x="20" y="231"/>
                      <a:pt x="28" y="244"/>
                      <a:pt x="30" y="248"/>
                    </a:cubicBezTo>
                    <a:cubicBezTo>
                      <a:pt x="32" y="250"/>
                      <a:pt x="31" y="252"/>
                      <a:pt x="30" y="255"/>
                    </a:cubicBezTo>
                    <a:cubicBezTo>
                      <a:pt x="29" y="258"/>
                      <a:pt x="28" y="261"/>
                      <a:pt x="28" y="264"/>
                    </a:cubicBezTo>
                    <a:cubicBezTo>
                      <a:pt x="29" y="268"/>
                      <a:pt x="28" y="271"/>
                      <a:pt x="26" y="273"/>
                    </a:cubicBezTo>
                    <a:cubicBezTo>
                      <a:pt x="25" y="275"/>
                      <a:pt x="22" y="276"/>
                      <a:pt x="20" y="276"/>
                    </a:cubicBezTo>
                    <a:cubicBezTo>
                      <a:pt x="19" y="276"/>
                      <a:pt x="19" y="276"/>
                      <a:pt x="20" y="277"/>
                    </a:cubicBezTo>
                    <a:cubicBezTo>
                      <a:pt x="21" y="278"/>
                      <a:pt x="22" y="279"/>
                      <a:pt x="23" y="279"/>
                    </a:cubicBezTo>
                    <a:cubicBezTo>
                      <a:pt x="26" y="280"/>
                      <a:pt x="28" y="281"/>
                      <a:pt x="29" y="283"/>
                    </a:cubicBezTo>
                    <a:cubicBezTo>
                      <a:pt x="29" y="284"/>
                      <a:pt x="30" y="285"/>
                      <a:pt x="32" y="287"/>
                    </a:cubicBezTo>
                    <a:cubicBezTo>
                      <a:pt x="34" y="288"/>
                      <a:pt x="38" y="289"/>
                      <a:pt x="44" y="289"/>
                    </a:cubicBezTo>
                    <a:cubicBezTo>
                      <a:pt x="46" y="289"/>
                      <a:pt x="48" y="289"/>
                      <a:pt x="50" y="289"/>
                    </a:cubicBezTo>
                    <a:cubicBezTo>
                      <a:pt x="51" y="289"/>
                      <a:pt x="52" y="289"/>
                      <a:pt x="53" y="289"/>
                    </a:cubicBezTo>
                    <a:cubicBezTo>
                      <a:pt x="54" y="289"/>
                      <a:pt x="55" y="288"/>
                      <a:pt x="56" y="286"/>
                    </a:cubicBezTo>
                    <a:cubicBezTo>
                      <a:pt x="58" y="284"/>
                      <a:pt x="60" y="282"/>
                      <a:pt x="64" y="282"/>
                    </a:cubicBezTo>
                    <a:cubicBezTo>
                      <a:pt x="67" y="282"/>
                      <a:pt x="68" y="281"/>
                      <a:pt x="69" y="279"/>
                    </a:cubicBezTo>
                    <a:cubicBezTo>
                      <a:pt x="69" y="279"/>
                      <a:pt x="70" y="278"/>
                      <a:pt x="71" y="277"/>
                    </a:cubicBezTo>
                    <a:cubicBezTo>
                      <a:pt x="72" y="275"/>
                      <a:pt x="76" y="274"/>
                      <a:pt x="84" y="274"/>
                    </a:cubicBezTo>
                    <a:cubicBezTo>
                      <a:pt x="89" y="274"/>
                      <a:pt x="94" y="274"/>
                      <a:pt x="99" y="275"/>
                    </a:cubicBezTo>
                    <a:cubicBezTo>
                      <a:pt x="101" y="275"/>
                      <a:pt x="101" y="275"/>
                      <a:pt x="101" y="275"/>
                    </a:cubicBezTo>
                    <a:cubicBezTo>
                      <a:pt x="112" y="275"/>
                      <a:pt x="118" y="273"/>
                      <a:pt x="120" y="267"/>
                    </a:cubicBezTo>
                    <a:cubicBezTo>
                      <a:pt x="122" y="264"/>
                      <a:pt x="126" y="262"/>
                      <a:pt x="130" y="261"/>
                    </a:cubicBezTo>
                    <a:cubicBezTo>
                      <a:pt x="132" y="260"/>
                      <a:pt x="135" y="259"/>
                      <a:pt x="136" y="258"/>
                    </a:cubicBezTo>
                    <a:cubicBezTo>
                      <a:pt x="140" y="254"/>
                      <a:pt x="143" y="254"/>
                      <a:pt x="154" y="254"/>
                    </a:cubicBezTo>
                    <a:cubicBezTo>
                      <a:pt x="161" y="255"/>
                      <a:pt x="168" y="251"/>
                      <a:pt x="174" y="249"/>
                    </a:cubicBezTo>
                    <a:cubicBezTo>
                      <a:pt x="176" y="248"/>
                      <a:pt x="177" y="248"/>
                      <a:pt x="178" y="247"/>
                    </a:cubicBezTo>
                    <a:cubicBezTo>
                      <a:pt x="182" y="245"/>
                      <a:pt x="187" y="245"/>
                      <a:pt x="193" y="245"/>
                    </a:cubicBezTo>
                    <a:cubicBezTo>
                      <a:pt x="196" y="245"/>
                      <a:pt x="200" y="245"/>
                      <a:pt x="202" y="244"/>
                    </a:cubicBezTo>
                    <a:cubicBezTo>
                      <a:pt x="203" y="244"/>
                      <a:pt x="203" y="244"/>
                      <a:pt x="204" y="244"/>
                    </a:cubicBezTo>
                    <a:cubicBezTo>
                      <a:pt x="207" y="244"/>
                      <a:pt x="209" y="246"/>
                      <a:pt x="211" y="248"/>
                    </a:cubicBezTo>
                    <a:cubicBezTo>
                      <a:pt x="212" y="249"/>
                      <a:pt x="214" y="251"/>
                      <a:pt x="216" y="251"/>
                    </a:cubicBezTo>
                    <a:cubicBezTo>
                      <a:pt x="221" y="250"/>
                      <a:pt x="224" y="251"/>
                      <a:pt x="226" y="252"/>
                    </a:cubicBezTo>
                    <a:cubicBezTo>
                      <a:pt x="227" y="252"/>
                      <a:pt x="228" y="252"/>
                      <a:pt x="229" y="252"/>
                    </a:cubicBezTo>
                    <a:cubicBezTo>
                      <a:pt x="230" y="252"/>
                      <a:pt x="230" y="252"/>
                      <a:pt x="230" y="252"/>
                    </a:cubicBezTo>
                    <a:cubicBezTo>
                      <a:pt x="232" y="252"/>
                      <a:pt x="234" y="254"/>
                      <a:pt x="234" y="254"/>
                    </a:cubicBezTo>
                    <a:cubicBezTo>
                      <a:pt x="235" y="255"/>
                      <a:pt x="236" y="255"/>
                      <a:pt x="237" y="256"/>
                    </a:cubicBezTo>
                    <a:cubicBezTo>
                      <a:pt x="239" y="256"/>
                      <a:pt x="240" y="258"/>
                      <a:pt x="240" y="259"/>
                    </a:cubicBezTo>
                    <a:cubicBezTo>
                      <a:pt x="241" y="260"/>
                      <a:pt x="241" y="263"/>
                      <a:pt x="239" y="266"/>
                    </a:cubicBezTo>
                    <a:cubicBezTo>
                      <a:pt x="239" y="266"/>
                      <a:pt x="240" y="266"/>
                      <a:pt x="240" y="267"/>
                    </a:cubicBezTo>
                    <a:cubicBezTo>
                      <a:pt x="243" y="268"/>
                      <a:pt x="246" y="269"/>
                      <a:pt x="249" y="273"/>
                    </a:cubicBezTo>
                    <a:cubicBezTo>
                      <a:pt x="252" y="277"/>
                      <a:pt x="251" y="280"/>
                      <a:pt x="251" y="282"/>
                    </a:cubicBezTo>
                    <a:cubicBezTo>
                      <a:pt x="251" y="283"/>
                      <a:pt x="251" y="284"/>
                      <a:pt x="251" y="286"/>
                    </a:cubicBezTo>
                    <a:cubicBezTo>
                      <a:pt x="252" y="287"/>
                      <a:pt x="253" y="288"/>
                      <a:pt x="253" y="288"/>
                    </a:cubicBezTo>
                    <a:cubicBezTo>
                      <a:pt x="253" y="288"/>
                      <a:pt x="255" y="286"/>
                      <a:pt x="257" y="282"/>
                    </a:cubicBezTo>
                    <a:cubicBezTo>
                      <a:pt x="260" y="278"/>
                      <a:pt x="263" y="277"/>
                      <a:pt x="266" y="277"/>
                    </a:cubicBezTo>
                    <a:cubicBezTo>
                      <a:pt x="268" y="276"/>
                      <a:pt x="268" y="276"/>
                      <a:pt x="268" y="275"/>
                    </a:cubicBezTo>
                    <a:cubicBezTo>
                      <a:pt x="269" y="269"/>
                      <a:pt x="273" y="262"/>
                      <a:pt x="278" y="262"/>
                    </a:cubicBezTo>
                    <a:cubicBezTo>
                      <a:pt x="279" y="262"/>
                      <a:pt x="280" y="263"/>
                      <a:pt x="281" y="263"/>
                    </a:cubicBezTo>
                    <a:cubicBezTo>
                      <a:pt x="284" y="266"/>
                      <a:pt x="282" y="269"/>
                      <a:pt x="281" y="271"/>
                    </a:cubicBezTo>
                    <a:cubicBezTo>
                      <a:pt x="280" y="273"/>
                      <a:pt x="278" y="276"/>
                      <a:pt x="277" y="281"/>
                    </a:cubicBezTo>
                    <a:cubicBezTo>
                      <a:pt x="276" y="288"/>
                      <a:pt x="274" y="290"/>
                      <a:pt x="271" y="290"/>
                    </a:cubicBezTo>
                    <a:cubicBezTo>
                      <a:pt x="272" y="291"/>
                      <a:pt x="272" y="291"/>
                      <a:pt x="273" y="291"/>
                    </a:cubicBezTo>
                    <a:cubicBezTo>
                      <a:pt x="274" y="291"/>
                      <a:pt x="276" y="290"/>
                      <a:pt x="276" y="289"/>
                    </a:cubicBezTo>
                    <a:cubicBezTo>
                      <a:pt x="276" y="282"/>
                      <a:pt x="279" y="280"/>
                      <a:pt x="281" y="280"/>
                    </a:cubicBezTo>
                    <a:cubicBezTo>
                      <a:pt x="283" y="280"/>
                      <a:pt x="284" y="282"/>
                      <a:pt x="286" y="284"/>
                    </a:cubicBezTo>
                    <a:cubicBezTo>
                      <a:pt x="290" y="289"/>
                      <a:pt x="287" y="293"/>
                      <a:pt x="286" y="295"/>
                    </a:cubicBezTo>
                    <a:cubicBezTo>
                      <a:pt x="286" y="296"/>
                      <a:pt x="285" y="296"/>
                      <a:pt x="285" y="297"/>
                    </a:cubicBezTo>
                    <a:cubicBezTo>
                      <a:pt x="286" y="297"/>
                      <a:pt x="287" y="296"/>
                      <a:pt x="287" y="296"/>
                    </a:cubicBezTo>
                    <a:cubicBezTo>
                      <a:pt x="289" y="296"/>
                      <a:pt x="290" y="295"/>
                      <a:pt x="291" y="295"/>
                    </a:cubicBezTo>
                    <a:cubicBezTo>
                      <a:pt x="292" y="295"/>
                      <a:pt x="292" y="295"/>
                      <a:pt x="292" y="295"/>
                    </a:cubicBezTo>
                    <a:cubicBezTo>
                      <a:pt x="295" y="296"/>
                      <a:pt x="297" y="299"/>
                      <a:pt x="299" y="301"/>
                    </a:cubicBezTo>
                    <a:cubicBezTo>
                      <a:pt x="301" y="304"/>
                      <a:pt x="304" y="309"/>
                      <a:pt x="303" y="313"/>
                    </a:cubicBezTo>
                    <a:cubicBezTo>
                      <a:pt x="303" y="314"/>
                      <a:pt x="303" y="314"/>
                      <a:pt x="303" y="314"/>
                    </a:cubicBezTo>
                    <a:cubicBezTo>
                      <a:pt x="302" y="319"/>
                      <a:pt x="301" y="322"/>
                      <a:pt x="308" y="326"/>
                    </a:cubicBezTo>
                    <a:cubicBezTo>
                      <a:pt x="311" y="327"/>
                      <a:pt x="313" y="329"/>
                      <a:pt x="314" y="329"/>
                    </a:cubicBezTo>
                    <a:cubicBezTo>
                      <a:pt x="315" y="330"/>
                      <a:pt x="315" y="330"/>
                      <a:pt x="318" y="330"/>
                    </a:cubicBezTo>
                    <a:cubicBezTo>
                      <a:pt x="325" y="330"/>
                      <a:pt x="339" y="336"/>
                      <a:pt x="342" y="339"/>
                    </a:cubicBezTo>
                    <a:cubicBezTo>
                      <a:pt x="343" y="339"/>
                      <a:pt x="343" y="339"/>
                      <a:pt x="344" y="339"/>
                    </a:cubicBezTo>
                    <a:cubicBezTo>
                      <a:pt x="347" y="339"/>
                      <a:pt x="352" y="336"/>
                      <a:pt x="353" y="332"/>
                    </a:cubicBezTo>
                    <a:cubicBezTo>
                      <a:pt x="354" y="329"/>
                      <a:pt x="356" y="327"/>
                      <a:pt x="358" y="327"/>
                    </a:cubicBezTo>
                    <a:cubicBezTo>
                      <a:pt x="360" y="327"/>
                      <a:pt x="362" y="329"/>
                      <a:pt x="363" y="331"/>
                    </a:cubicBezTo>
                    <a:cubicBezTo>
                      <a:pt x="363" y="331"/>
                      <a:pt x="363" y="331"/>
                      <a:pt x="363" y="331"/>
                    </a:cubicBezTo>
                    <a:cubicBezTo>
                      <a:pt x="363" y="331"/>
                      <a:pt x="364" y="331"/>
                      <a:pt x="364" y="331"/>
                    </a:cubicBezTo>
                    <a:cubicBezTo>
                      <a:pt x="365" y="331"/>
                      <a:pt x="366" y="332"/>
                      <a:pt x="367" y="335"/>
                    </a:cubicBezTo>
                    <a:cubicBezTo>
                      <a:pt x="367" y="336"/>
                      <a:pt x="369" y="336"/>
                      <a:pt x="370" y="337"/>
                    </a:cubicBezTo>
                    <a:cubicBezTo>
                      <a:pt x="372" y="338"/>
                      <a:pt x="373" y="339"/>
                      <a:pt x="374" y="341"/>
                    </a:cubicBezTo>
                    <a:cubicBezTo>
                      <a:pt x="375" y="341"/>
                      <a:pt x="375" y="341"/>
                      <a:pt x="375" y="342"/>
                    </a:cubicBezTo>
                    <a:cubicBezTo>
                      <a:pt x="376" y="339"/>
                      <a:pt x="378" y="338"/>
                      <a:pt x="381" y="337"/>
                    </a:cubicBezTo>
                    <a:cubicBezTo>
                      <a:pt x="383" y="336"/>
                      <a:pt x="385" y="334"/>
                      <a:pt x="388" y="331"/>
                    </a:cubicBezTo>
                    <a:cubicBezTo>
                      <a:pt x="389" y="331"/>
                      <a:pt x="390" y="330"/>
                      <a:pt x="391" y="329"/>
                    </a:cubicBezTo>
                    <a:cubicBezTo>
                      <a:pt x="395" y="325"/>
                      <a:pt x="411" y="325"/>
                      <a:pt x="415" y="324"/>
                    </a:cubicBezTo>
                    <a:cubicBezTo>
                      <a:pt x="415" y="322"/>
                      <a:pt x="416" y="315"/>
                      <a:pt x="417" y="310"/>
                    </a:cubicBezTo>
                    <a:cubicBezTo>
                      <a:pt x="417" y="308"/>
                      <a:pt x="417" y="305"/>
                      <a:pt x="417" y="303"/>
                    </a:cubicBezTo>
                    <a:cubicBezTo>
                      <a:pt x="418" y="299"/>
                      <a:pt x="420" y="296"/>
                      <a:pt x="422" y="294"/>
                    </a:cubicBezTo>
                    <a:cubicBezTo>
                      <a:pt x="424" y="292"/>
                      <a:pt x="425" y="290"/>
                      <a:pt x="426" y="286"/>
                    </a:cubicBezTo>
                    <a:cubicBezTo>
                      <a:pt x="427" y="278"/>
                      <a:pt x="436" y="261"/>
                      <a:pt x="439" y="260"/>
                    </a:cubicBezTo>
                    <a:cubicBezTo>
                      <a:pt x="440" y="260"/>
                      <a:pt x="444" y="258"/>
                      <a:pt x="445" y="254"/>
                    </a:cubicBezTo>
                    <a:cubicBezTo>
                      <a:pt x="445" y="252"/>
                      <a:pt x="446" y="249"/>
                      <a:pt x="448" y="246"/>
                    </a:cubicBezTo>
                    <a:cubicBezTo>
                      <a:pt x="449" y="244"/>
                      <a:pt x="451" y="241"/>
                      <a:pt x="451" y="239"/>
                    </a:cubicBezTo>
                    <a:cubicBezTo>
                      <a:pt x="451" y="235"/>
                      <a:pt x="452" y="231"/>
                      <a:pt x="453" y="229"/>
                    </a:cubicBezTo>
                    <a:cubicBezTo>
                      <a:pt x="453" y="227"/>
                      <a:pt x="453" y="225"/>
                      <a:pt x="453" y="225"/>
                    </a:cubicBezTo>
                    <a:cubicBezTo>
                      <a:pt x="453" y="222"/>
                      <a:pt x="451" y="216"/>
                      <a:pt x="455" y="212"/>
                    </a:cubicBezTo>
                    <a:cubicBezTo>
                      <a:pt x="456" y="210"/>
                      <a:pt x="456" y="209"/>
                      <a:pt x="455" y="207"/>
                    </a:cubicBezTo>
                    <a:cubicBezTo>
                      <a:pt x="455" y="205"/>
                      <a:pt x="454" y="203"/>
                      <a:pt x="456"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110"/>
              <p:cNvSpPr>
                <a:spLocks/>
              </p:cNvSpPr>
              <p:nvPr/>
            </p:nvSpPr>
            <p:spPr bwMode="auto">
              <a:xfrm>
                <a:off x="4477" y="2837"/>
                <a:ext cx="35" cy="36"/>
              </a:xfrm>
              <a:custGeom>
                <a:avLst/>
                <a:gdLst>
                  <a:gd name="T0" fmla="*/ 27 w 37"/>
                  <a:gd name="T1" fmla="*/ 3 h 37"/>
                  <a:gd name="T2" fmla="*/ 17 w 37"/>
                  <a:gd name="T3" fmla="*/ 6 h 37"/>
                  <a:gd name="T4" fmla="*/ 3 w 37"/>
                  <a:gd name="T5" fmla="*/ 2 h 37"/>
                  <a:gd name="T6" fmla="*/ 0 w 37"/>
                  <a:gd name="T7" fmla="*/ 1 h 37"/>
                  <a:gd name="T8" fmla="*/ 2 w 37"/>
                  <a:gd name="T9" fmla="*/ 5 h 37"/>
                  <a:gd name="T10" fmla="*/ 4 w 37"/>
                  <a:gd name="T11" fmla="*/ 22 h 37"/>
                  <a:gd name="T12" fmla="*/ 5 w 37"/>
                  <a:gd name="T13" fmla="*/ 24 h 37"/>
                  <a:gd name="T14" fmla="*/ 18 w 37"/>
                  <a:gd name="T15" fmla="*/ 36 h 37"/>
                  <a:gd name="T16" fmla="*/ 20 w 37"/>
                  <a:gd name="T17" fmla="*/ 35 h 37"/>
                  <a:gd name="T18" fmla="*/ 24 w 37"/>
                  <a:gd name="T19" fmla="*/ 32 h 37"/>
                  <a:gd name="T20" fmla="*/ 24 w 37"/>
                  <a:gd name="T21" fmla="*/ 32 h 37"/>
                  <a:gd name="T22" fmla="*/ 25 w 37"/>
                  <a:gd name="T23" fmla="*/ 30 h 37"/>
                  <a:gd name="T24" fmla="*/ 25 w 37"/>
                  <a:gd name="T25" fmla="*/ 28 h 37"/>
                  <a:gd name="T26" fmla="*/ 27 w 37"/>
                  <a:gd name="T27" fmla="*/ 25 h 37"/>
                  <a:gd name="T28" fmla="*/ 30 w 37"/>
                  <a:gd name="T29" fmla="*/ 26 h 37"/>
                  <a:gd name="T30" fmla="*/ 32 w 37"/>
                  <a:gd name="T31" fmla="*/ 27 h 37"/>
                  <a:gd name="T32" fmla="*/ 32 w 37"/>
                  <a:gd name="T33" fmla="*/ 23 h 37"/>
                  <a:gd name="T34" fmla="*/ 34 w 37"/>
                  <a:gd name="T35" fmla="*/ 16 h 37"/>
                  <a:gd name="T36" fmla="*/ 36 w 37"/>
                  <a:gd name="T37" fmla="*/ 15 h 37"/>
                  <a:gd name="T38" fmla="*/ 34 w 37"/>
                  <a:gd name="T39" fmla="*/ 0 h 37"/>
                  <a:gd name="T40" fmla="*/ 27 w 37"/>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
                    </a:moveTo>
                    <a:cubicBezTo>
                      <a:pt x="23" y="4"/>
                      <a:pt x="20" y="5"/>
                      <a:pt x="17" y="6"/>
                    </a:cubicBezTo>
                    <a:cubicBezTo>
                      <a:pt x="13" y="6"/>
                      <a:pt x="7" y="4"/>
                      <a:pt x="3" y="2"/>
                    </a:cubicBezTo>
                    <a:cubicBezTo>
                      <a:pt x="2" y="1"/>
                      <a:pt x="1" y="1"/>
                      <a:pt x="0" y="1"/>
                    </a:cubicBezTo>
                    <a:cubicBezTo>
                      <a:pt x="0" y="2"/>
                      <a:pt x="1" y="4"/>
                      <a:pt x="2" y="5"/>
                    </a:cubicBezTo>
                    <a:cubicBezTo>
                      <a:pt x="4" y="12"/>
                      <a:pt x="7" y="18"/>
                      <a:pt x="4" y="22"/>
                    </a:cubicBezTo>
                    <a:cubicBezTo>
                      <a:pt x="4" y="22"/>
                      <a:pt x="4" y="23"/>
                      <a:pt x="5" y="24"/>
                    </a:cubicBezTo>
                    <a:cubicBezTo>
                      <a:pt x="7" y="29"/>
                      <a:pt x="15" y="36"/>
                      <a:pt x="18" y="36"/>
                    </a:cubicBezTo>
                    <a:cubicBezTo>
                      <a:pt x="19" y="36"/>
                      <a:pt x="19" y="37"/>
                      <a:pt x="20" y="35"/>
                    </a:cubicBezTo>
                    <a:cubicBezTo>
                      <a:pt x="20" y="34"/>
                      <a:pt x="21" y="32"/>
                      <a:pt x="24" y="32"/>
                    </a:cubicBezTo>
                    <a:cubicBezTo>
                      <a:pt x="24" y="32"/>
                      <a:pt x="24" y="32"/>
                      <a:pt x="24" y="32"/>
                    </a:cubicBezTo>
                    <a:cubicBezTo>
                      <a:pt x="25" y="32"/>
                      <a:pt x="25" y="31"/>
                      <a:pt x="25" y="30"/>
                    </a:cubicBezTo>
                    <a:cubicBezTo>
                      <a:pt x="25" y="29"/>
                      <a:pt x="25" y="28"/>
                      <a:pt x="25" y="28"/>
                    </a:cubicBezTo>
                    <a:cubicBezTo>
                      <a:pt x="25" y="26"/>
                      <a:pt x="26" y="25"/>
                      <a:pt x="27" y="25"/>
                    </a:cubicBezTo>
                    <a:cubicBezTo>
                      <a:pt x="28" y="25"/>
                      <a:pt x="29" y="26"/>
                      <a:pt x="30" y="26"/>
                    </a:cubicBezTo>
                    <a:cubicBezTo>
                      <a:pt x="31" y="27"/>
                      <a:pt x="32" y="27"/>
                      <a:pt x="32" y="27"/>
                    </a:cubicBezTo>
                    <a:cubicBezTo>
                      <a:pt x="32" y="27"/>
                      <a:pt x="32" y="25"/>
                      <a:pt x="32" y="23"/>
                    </a:cubicBezTo>
                    <a:cubicBezTo>
                      <a:pt x="32" y="20"/>
                      <a:pt x="32" y="18"/>
                      <a:pt x="34" y="16"/>
                    </a:cubicBezTo>
                    <a:cubicBezTo>
                      <a:pt x="34" y="15"/>
                      <a:pt x="35" y="15"/>
                      <a:pt x="36" y="15"/>
                    </a:cubicBezTo>
                    <a:cubicBezTo>
                      <a:pt x="37" y="13"/>
                      <a:pt x="36" y="7"/>
                      <a:pt x="34" y="0"/>
                    </a:cubicBezTo>
                    <a:cubicBezTo>
                      <a:pt x="32" y="0"/>
                      <a:pt x="29" y="2"/>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111"/>
              <p:cNvSpPr>
                <a:spLocks/>
              </p:cNvSpPr>
              <p:nvPr/>
            </p:nvSpPr>
            <p:spPr bwMode="auto">
              <a:xfrm>
                <a:off x="4786" y="2727"/>
                <a:ext cx="16" cy="24"/>
              </a:xfrm>
              <a:custGeom>
                <a:avLst/>
                <a:gdLst>
                  <a:gd name="T0" fmla="*/ 15 w 17"/>
                  <a:gd name="T1" fmla="*/ 15 h 25"/>
                  <a:gd name="T2" fmla="*/ 12 w 17"/>
                  <a:gd name="T3" fmla="*/ 8 h 25"/>
                  <a:gd name="T4" fmla="*/ 0 w 17"/>
                  <a:gd name="T5" fmla="*/ 0 h 25"/>
                  <a:gd name="T6" fmla="*/ 5 w 17"/>
                  <a:gd name="T7" fmla="*/ 9 h 25"/>
                  <a:gd name="T8" fmla="*/ 8 w 17"/>
                  <a:gd name="T9" fmla="*/ 12 h 25"/>
                  <a:gd name="T10" fmla="*/ 13 w 17"/>
                  <a:gd name="T11" fmla="*/ 18 h 25"/>
                  <a:gd name="T12" fmla="*/ 17 w 17"/>
                  <a:gd name="T13" fmla="*/ 25 h 25"/>
                  <a:gd name="T14" fmla="*/ 16 w 17"/>
                  <a:gd name="T15" fmla="*/ 19 h 25"/>
                  <a:gd name="T16" fmla="*/ 15 w 17"/>
                  <a:gd name="T1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15" y="15"/>
                    </a:moveTo>
                    <a:cubicBezTo>
                      <a:pt x="13" y="14"/>
                      <a:pt x="12" y="12"/>
                      <a:pt x="12" y="8"/>
                    </a:cubicBezTo>
                    <a:cubicBezTo>
                      <a:pt x="12" y="4"/>
                      <a:pt x="4" y="0"/>
                      <a:pt x="0" y="0"/>
                    </a:cubicBezTo>
                    <a:cubicBezTo>
                      <a:pt x="0" y="2"/>
                      <a:pt x="2" y="6"/>
                      <a:pt x="5" y="9"/>
                    </a:cubicBezTo>
                    <a:cubicBezTo>
                      <a:pt x="6" y="10"/>
                      <a:pt x="7" y="11"/>
                      <a:pt x="8" y="12"/>
                    </a:cubicBezTo>
                    <a:cubicBezTo>
                      <a:pt x="11" y="14"/>
                      <a:pt x="13" y="16"/>
                      <a:pt x="13" y="18"/>
                    </a:cubicBezTo>
                    <a:cubicBezTo>
                      <a:pt x="13" y="19"/>
                      <a:pt x="15" y="23"/>
                      <a:pt x="17" y="25"/>
                    </a:cubicBezTo>
                    <a:cubicBezTo>
                      <a:pt x="17" y="23"/>
                      <a:pt x="16" y="21"/>
                      <a:pt x="16" y="19"/>
                    </a:cubicBezTo>
                    <a:cubicBezTo>
                      <a:pt x="16" y="17"/>
                      <a:pt x="16" y="16"/>
                      <a:pt x="1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112"/>
              <p:cNvSpPr>
                <a:spLocks/>
              </p:cNvSpPr>
              <p:nvPr/>
            </p:nvSpPr>
            <p:spPr bwMode="auto">
              <a:xfrm>
                <a:off x="4793" y="2751"/>
                <a:ext cx="49" cy="59"/>
              </a:xfrm>
              <a:custGeom>
                <a:avLst/>
                <a:gdLst>
                  <a:gd name="T0" fmla="*/ 50 w 51"/>
                  <a:gd name="T1" fmla="*/ 12 h 61"/>
                  <a:gd name="T2" fmla="*/ 44 w 51"/>
                  <a:gd name="T3" fmla="*/ 15 h 61"/>
                  <a:gd name="T4" fmla="*/ 40 w 51"/>
                  <a:gd name="T5" fmla="*/ 18 h 61"/>
                  <a:gd name="T6" fmla="*/ 35 w 51"/>
                  <a:gd name="T7" fmla="*/ 16 h 61"/>
                  <a:gd name="T8" fmla="*/ 31 w 51"/>
                  <a:gd name="T9" fmla="*/ 15 h 61"/>
                  <a:gd name="T10" fmla="*/ 22 w 51"/>
                  <a:gd name="T11" fmla="*/ 6 h 61"/>
                  <a:gd name="T12" fmla="*/ 20 w 51"/>
                  <a:gd name="T13" fmla="*/ 0 h 61"/>
                  <a:gd name="T14" fmla="*/ 21 w 51"/>
                  <a:gd name="T15" fmla="*/ 5 h 61"/>
                  <a:gd name="T16" fmla="*/ 18 w 51"/>
                  <a:gd name="T17" fmla="*/ 6 h 61"/>
                  <a:gd name="T18" fmla="*/ 15 w 51"/>
                  <a:gd name="T19" fmla="*/ 4 h 61"/>
                  <a:gd name="T20" fmla="*/ 14 w 51"/>
                  <a:gd name="T21" fmla="*/ 3 h 61"/>
                  <a:gd name="T22" fmla="*/ 13 w 51"/>
                  <a:gd name="T23" fmla="*/ 3 h 61"/>
                  <a:gd name="T24" fmla="*/ 12 w 51"/>
                  <a:gd name="T25" fmla="*/ 10 h 61"/>
                  <a:gd name="T26" fmla="*/ 10 w 51"/>
                  <a:gd name="T27" fmla="*/ 19 h 61"/>
                  <a:gd name="T28" fmla="*/ 4 w 51"/>
                  <a:gd name="T29" fmla="*/ 28 h 61"/>
                  <a:gd name="T30" fmla="*/ 0 w 51"/>
                  <a:gd name="T31" fmla="*/ 30 h 61"/>
                  <a:gd name="T32" fmla="*/ 0 w 51"/>
                  <a:gd name="T33" fmla="*/ 31 h 61"/>
                  <a:gd name="T34" fmla="*/ 8 w 51"/>
                  <a:gd name="T35" fmla="*/ 37 h 61"/>
                  <a:gd name="T36" fmla="*/ 15 w 51"/>
                  <a:gd name="T37" fmla="*/ 41 h 61"/>
                  <a:gd name="T38" fmla="*/ 14 w 51"/>
                  <a:gd name="T39" fmla="*/ 56 h 61"/>
                  <a:gd name="T40" fmla="*/ 13 w 51"/>
                  <a:gd name="T41" fmla="*/ 60 h 61"/>
                  <a:gd name="T42" fmla="*/ 17 w 51"/>
                  <a:gd name="T43" fmla="*/ 61 h 61"/>
                  <a:gd name="T44" fmla="*/ 20 w 51"/>
                  <a:gd name="T45" fmla="*/ 60 h 61"/>
                  <a:gd name="T46" fmla="*/ 27 w 51"/>
                  <a:gd name="T47" fmla="*/ 51 h 61"/>
                  <a:gd name="T48" fmla="*/ 32 w 51"/>
                  <a:gd name="T49" fmla="*/ 43 h 61"/>
                  <a:gd name="T50" fmla="*/ 34 w 51"/>
                  <a:gd name="T51" fmla="*/ 37 h 61"/>
                  <a:gd name="T52" fmla="*/ 35 w 51"/>
                  <a:gd name="T53" fmla="*/ 32 h 61"/>
                  <a:gd name="T54" fmla="*/ 43 w 51"/>
                  <a:gd name="T55" fmla="*/ 28 h 61"/>
                  <a:gd name="T56" fmla="*/ 44 w 51"/>
                  <a:gd name="T57" fmla="*/ 28 h 61"/>
                  <a:gd name="T58" fmla="*/ 44 w 51"/>
                  <a:gd name="T59" fmla="*/ 27 h 61"/>
                  <a:gd name="T60" fmla="*/ 49 w 51"/>
                  <a:gd name="T61" fmla="*/ 22 h 61"/>
                  <a:gd name="T62" fmla="*/ 50 w 51"/>
                  <a:gd name="T63" fmla="*/ 19 h 61"/>
                  <a:gd name="T64" fmla="*/ 51 w 51"/>
                  <a:gd name="T65" fmla="*/ 13 h 61"/>
                  <a:gd name="T66" fmla="*/ 51 w 51"/>
                  <a:gd name="T67" fmla="*/ 13 h 61"/>
                  <a:gd name="T68" fmla="*/ 50 w 51"/>
                  <a:gd name="T6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1">
                    <a:moveTo>
                      <a:pt x="50" y="12"/>
                    </a:moveTo>
                    <a:cubicBezTo>
                      <a:pt x="48" y="12"/>
                      <a:pt x="44" y="14"/>
                      <a:pt x="44" y="15"/>
                    </a:cubicBezTo>
                    <a:cubicBezTo>
                      <a:pt x="43" y="17"/>
                      <a:pt x="41" y="18"/>
                      <a:pt x="40" y="18"/>
                    </a:cubicBezTo>
                    <a:cubicBezTo>
                      <a:pt x="38" y="18"/>
                      <a:pt x="36" y="17"/>
                      <a:pt x="35" y="16"/>
                    </a:cubicBezTo>
                    <a:cubicBezTo>
                      <a:pt x="34" y="16"/>
                      <a:pt x="32" y="15"/>
                      <a:pt x="31" y="15"/>
                    </a:cubicBezTo>
                    <a:cubicBezTo>
                      <a:pt x="26" y="15"/>
                      <a:pt x="22" y="11"/>
                      <a:pt x="22" y="6"/>
                    </a:cubicBezTo>
                    <a:cubicBezTo>
                      <a:pt x="22" y="4"/>
                      <a:pt x="22" y="1"/>
                      <a:pt x="20" y="0"/>
                    </a:cubicBezTo>
                    <a:cubicBezTo>
                      <a:pt x="21" y="1"/>
                      <a:pt x="22" y="3"/>
                      <a:pt x="21" y="5"/>
                    </a:cubicBezTo>
                    <a:cubicBezTo>
                      <a:pt x="20" y="6"/>
                      <a:pt x="19" y="6"/>
                      <a:pt x="18" y="6"/>
                    </a:cubicBezTo>
                    <a:cubicBezTo>
                      <a:pt x="17" y="6"/>
                      <a:pt x="16" y="5"/>
                      <a:pt x="15" y="4"/>
                    </a:cubicBezTo>
                    <a:cubicBezTo>
                      <a:pt x="15" y="4"/>
                      <a:pt x="14" y="3"/>
                      <a:pt x="14" y="3"/>
                    </a:cubicBezTo>
                    <a:cubicBezTo>
                      <a:pt x="14" y="4"/>
                      <a:pt x="13" y="3"/>
                      <a:pt x="13" y="3"/>
                    </a:cubicBezTo>
                    <a:cubicBezTo>
                      <a:pt x="13" y="5"/>
                      <a:pt x="12" y="8"/>
                      <a:pt x="12" y="10"/>
                    </a:cubicBezTo>
                    <a:cubicBezTo>
                      <a:pt x="11" y="13"/>
                      <a:pt x="10" y="16"/>
                      <a:pt x="10" y="19"/>
                    </a:cubicBezTo>
                    <a:cubicBezTo>
                      <a:pt x="10" y="24"/>
                      <a:pt x="7" y="26"/>
                      <a:pt x="4" y="28"/>
                    </a:cubicBezTo>
                    <a:cubicBezTo>
                      <a:pt x="3" y="28"/>
                      <a:pt x="2" y="29"/>
                      <a:pt x="0" y="30"/>
                    </a:cubicBezTo>
                    <a:cubicBezTo>
                      <a:pt x="0" y="31"/>
                      <a:pt x="0" y="31"/>
                      <a:pt x="0" y="31"/>
                    </a:cubicBezTo>
                    <a:cubicBezTo>
                      <a:pt x="1" y="32"/>
                      <a:pt x="5" y="35"/>
                      <a:pt x="8" y="37"/>
                    </a:cubicBezTo>
                    <a:cubicBezTo>
                      <a:pt x="11" y="38"/>
                      <a:pt x="13" y="40"/>
                      <a:pt x="15" y="41"/>
                    </a:cubicBezTo>
                    <a:cubicBezTo>
                      <a:pt x="20" y="45"/>
                      <a:pt x="16" y="52"/>
                      <a:pt x="14" y="56"/>
                    </a:cubicBezTo>
                    <a:cubicBezTo>
                      <a:pt x="14" y="57"/>
                      <a:pt x="13" y="59"/>
                      <a:pt x="13" y="60"/>
                    </a:cubicBezTo>
                    <a:cubicBezTo>
                      <a:pt x="13" y="60"/>
                      <a:pt x="14" y="61"/>
                      <a:pt x="17" y="61"/>
                    </a:cubicBezTo>
                    <a:cubicBezTo>
                      <a:pt x="18" y="61"/>
                      <a:pt x="19" y="61"/>
                      <a:pt x="20" y="60"/>
                    </a:cubicBezTo>
                    <a:cubicBezTo>
                      <a:pt x="23" y="60"/>
                      <a:pt x="25" y="55"/>
                      <a:pt x="27" y="51"/>
                    </a:cubicBezTo>
                    <a:cubicBezTo>
                      <a:pt x="29" y="48"/>
                      <a:pt x="30" y="45"/>
                      <a:pt x="32" y="43"/>
                    </a:cubicBezTo>
                    <a:cubicBezTo>
                      <a:pt x="34" y="42"/>
                      <a:pt x="34" y="40"/>
                      <a:pt x="34" y="37"/>
                    </a:cubicBezTo>
                    <a:cubicBezTo>
                      <a:pt x="34" y="35"/>
                      <a:pt x="34" y="33"/>
                      <a:pt x="35" y="32"/>
                    </a:cubicBezTo>
                    <a:cubicBezTo>
                      <a:pt x="38" y="28"/>
                      <a:pt x="41" y="28"/>
                      <a:pt x="43" y="28"/>
                    </a:cubicBezTo>
                    <a:cubicBezTo>
                      <a:pt x="44" y="28"/>
                      <a:pt x="44" y="28"/>
                      <a:pt x="44" y="28"/>
                    </a:cubicBezTo>
                    <a:cubicBezTo>
                      <a:pt x="44" y="28"/>
                      <a:pt x="44" y="27"/>
                      <a:pt x="44" y="27"/>
                    </a:cubicBezTo>
                    <a:cubicBezTo>
                      <a:pt x="45" y="25"/>
                      <a:pt x="46" y="22"/>
                      <a:pt x="49" y="22"/>
                    </a:cubicBezTo>
                    <a:cubicBezTo>
                      <a:pt x="50" y="21"/>
                      <a:pt x="50" y="20"/>
                      <a:pt x="50" y="19"/>
                    </a:cubicBezTo>
                    <a:cubicBezTo>
                      <a:pt x="50" y="17"/>
                      <a:pt x="50" y="15"/>
                      <a:pt x="51" y="13"/>
                    </a:cubicBezTo>
                    <a:cubicBezTo>
                      <a:pt x="51" y="13"/>
                      <a:pt x="51" y="13"/>
                      <a:pt x="51" y="13"/>
                    </a:cubicBezTo>
                    <a:cubicBezTo>
                      <a:pt x="51" y="13"/>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113"/>
              <p:cNvSpPr>
                <a:spLocks/>
              </p:cNvSpPr>
              <p:nvPr/>
            </p:nvSpPr>
            <p:spPr bwMode="auto">
              <a:xfrm>
                <a:off x="4715" y="2803"/>
                <a:ext cx="79" cy="75"/>
              </a:xfrm>
              <a:custGeom>
                <a:avLst/>
                <a:gdLst>
                  <a:gd name="T0" fmla="*/ 82 w 83"/>
                  <a:gd name="T1" fmla="*/ 4 h 78"/>
                  <a:gd name="T2" fmla="*/ 82 w 83"/>
                  <a:gd name="T3" fmla="*/ 2 h 78"/>
                  <a:gd name="T4" fmla="*/ 78 w 83"/>
                  <a:gd name="T5" fmla="*/ 3 h 78"/>
                  <a:gd name="T6" fmla="*/ 75 w 83"/>
                  <a:gd name="T7" fmla="*/ 5 h 78"/>
                  <a:gd name="T8" fmla="*/ 73 w 83"/>
                  <a:gd name="T9" fmla="*/ 5 h 78"/>
                  <a:gd name="T10" fmla="*/ 68 w 83"/>
                  <a:gd name="T11" fmla="*/ 2 h 78"/>
                  <a:gd name="T12" fmla="*/ 65 w 83"/>
                  <a:gd name="T13" fmla="*/ 0 h 78"/>
                  <a:gd name="T14" fmla="*/ 64 w 83"/>
                  <a:gd name="T15" fmla="*/ 0 h 78"/>
                  <a:gd name="T16" fmla="*/ 62 w 83"/>
                  <a:gd name="T17" fmla="*/ 3 h 78"/>
                  <a:gd name="T18" fmla="*/ 59 w 83"/>
                  <a:gd name="T19" fmla="*/ 10 h 78"/>
                  <a:gd name="T20" fmla="*/ 55 w 83"/>
                  <a:gd name="T21" fmla="*/ 16 h 78"/>
                  <a:gd name="T22" fmla="*/ 50 w 83"/>
                  <a:gd name="T23" fmla="*/ 25 h 78"/>
                  <a:gd name="T24" fmla="*/ 29 w 83"/>
                  <a:gd name="T25" fmla="*/ 39 h 78"/>
                  <a:gd name="T26" fmla="*/ 19 w 83"/>
                  <a:gd name="T27" fmla="*/ 46 h 78"/>
                  <a:gd name="T28" fmla="*/ 11 w 83"/>
                  <a:gd name="T29" fmla="*/ 53 h 78"/>
                  <a:gd name="T30" fmla="*/ 5 w 83"/>
                  <a:gd name="T31" fmla="*/ 58 h 78"/>
                  <a:gd name="T32" fmla="*/ 3 w 83"/>
                  <a:gd name="T33" fmla="*/ 63 h 78"/>
                  <a:gd name="T34" fmla="*/ 2 w 83"/>
                  <a:gd name="T35" fmla="*/ 69 h 78"/>
                  <a:gd name="T36" fmla="*/ 6 w 83"/>
                  <a:gd name="T37" fmla="*/ 71 h 78"/>
                  <a:gd name="T38" fmla="*/ 12 w 83"/>
                  <a:gd name="T39" fmla="*/ 73 h 78"/>
                  <a:gd name="T40" fmla="*/ 15 w 83"/>
                  <a:gd name="T41" fmla="*/ 75 h 78"/>
                  <a:gd name="T42" fmla="*/ 20 w 83"/>
                  <a:gd name="T43" fmla="*/ 77 h 78"/>
                  <a:gd name="T44" fmla="*/ 23 w 83"/>
                  <a:gd name="T45" fmla="*/ 78 h 78"/>
                  <a:gd name="T46" fmla="*/ 38 w 83"/>
                  <a:gd name="T47" fmla="*/ 72 h 78"/>
                  <a:gd name="T48" fmla="*/ 43 w 83"/>
                  <a:gd name="T49" fmla="*/ 63 h 78"/>
                  <a:gd name="T50" fmla="*/ 45 w 83"/>
                  <a:gd name="T51" fmla="*/ 59 h 78"/>
                  <a:gd name="T52" fmla="*/ 48 w 83"/>
                  <a:gd name="T53" fmla="*/ 53 h 78"/>
                  <a:gd name="T54" fmla="*/ 50 w 83"/>
                  <a:gd name="T55" fmla="*/ 48 h 78"/>
                  <a:gd name="T56" fmla="*/ 51 w 83"/>
                  <a:gd name="T57" fmla="*/ 47 h 78"/>
                  <a:gd name="T58" fmla="*/ 65 w 83"/>
                  <a:gd name="T59" fmla="*/ 39 h 78"/>
                  <a:gd name="T60" fmla="*/ 68 w 83"/>
                  <a:gd name="T61" fmla="*/ 39 h 78"/>
                  <a:gd name="T62" fmla="*/ 66 w 83"/>
                  <a:gd name="T63" fmla="*/ 35 h 78"/>
                  <a:gd name="T64" fmla="*/ 71 w 83"/>
                  <a:gd name="T65" fmla="*/ 29 h 78"/>
                  <a:gd name="T66" fmla="*/ 74 w 83"/>
                  <a:gd name="T67" fmla="*/ 24 h 78"/>
                  <a:gd name="T68" fmla="*/ 79 w 83"/>
                  <a:gd name="T69" fmla="*/ 15 h 78"/>
                  <a:gd name="T70" fmla="*/ 83 w 83"/>
                  <a:gd name="T71" fmla="*/ 11 h 78"/>
                  <a:gd name="T72" fmla="*/ 82 w 83"/>
                  <a:gd name="T73"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78">
                    <a:moveTo>
                      <a:pt x="82" y="4"/>
                    </a:moveTo>
                    <a:cubicBezTo>
                      <a:pt x="83" y="3"/>
                      <a:pt x="83" y="3"/>
                      <a:pt x="82" y="2"/>
                    </a:cubicBezTo>
                    <a:cubicBezTo>
                      <a:pt x="81" y="1"/>
                      <a:pt x="80" y="2"/>
                      <a:pt x="78" y="3"/>
                    </a:cubicBezTo>
                    <a:cubicBezTo>
                      <a:pt x="77" y="4"/>
                      <a:pt x="76" y="4"/>
                      <a:pt x="75" y="5"/>
                    </a:cubicBezTo>
                    <a:cubicBezTo>
                      <a:pt x="74" y="5"/>
                      <a:pt x="74" y="5"/>
                      <a:pt x="73" y="5"/>
                    </a:cubicBezTo>
                    <a:cubicBezTo>
                      <a:pt x="71" y="5"/>
                      <a:pt x="69" y="4"/>
                      <a:pt x="68" y="2"/>
                    </a:cubicBezTo>
                    <a:cubicBezTo>
                      <a:pt x="67" y="1"/>
                      <a:pt x="66" y="0"/>
                      <a:pt x="65" y="0"/>
                    </a:cubicBezTo>
                    <a:cubicBezTo>
                      <a:pt x="65" y="0"/>
                      <a:pt x="65" y="0"/>
                      <a:pt x="64" y="0"/>
                    </a:cubicBezTo>
                    <a:cubicBezTo>
                      <a:pt x="63" y="2"/>
                      <a:pt x="63" y="2"/>
                      <a:pt x="62" y="3"/>
                    </a:cubicBezTo>
                    <a:cubicBezTo>
                      <a:pt x="62" y="5"/>
                      <a:pt x="62" y="7"/>
                      <a:pt x="59" y="10"/>
                    </a:cubicBezTo>
                    <a:cubicBezTo>
                      <a:pt x="56" y="12"/>
                      <a:pt x="56" y="13"/>
                      <a:pt x="55" y="16"/>
                    </a:cubicBezTo>
                    <a:cubicBezTo>
                      <a:pt x="54" y="18"/>
                      <a:pt x="53" y="21"/>
                      <a:pt x="50" y="25"/>
                    </a:cubicBezTo>
                    <a:cubicBezTo>
                      <a:pt x="46" y="31"/>
                      <a:pt x="37" y="36"/>
                      <a:pt x="29" y="39"/>
                    </a:cubicBezTo>
                    <a:cubicBezTo>
                      <a:pt x="25" y="42"/>
                      <a:pt x="20" y="44"/>
                      <a:pt x="19" y="46"/>
                    </a:cubicBezTo>
                    <a:cubicBezTo>
                      <a:pt x="17" y="49"/>
                      <a:pt x="14" y="51"/>
                      <a:pt x="11" y="53"/>
                    </a:cubicBezTo>
                    <a:cubicBezTo>
                      <a:pt x="8" y="55"/>
                      <a:pt x="5" y="57"/>
                      <a:pt x="5" y="58"/>
                    </a:cubicBezTo>
                    <a:cubicBezTo>
                      <a:pt x="5" y="60"/>
                      <a:pt x="4" y="62"/>
                      <a:pt x="3" y="63"/>
                    </a:cubicBezTo>
                    <a:cubicBezTo>
                      <a:pt x="1" y="66"/>
                      <a:pt x="0" y="67"/>
                      <a:pt x="2" y="69"/>
                    </a:cubicBezTo>
                    <a:cubicBezTo>
                      <a:pt x="3" y="71"/>
                      <a:pt x="4" y="71"/>
                      <a:pt x="6" y="71"/>
                    </a:cubicBezTo>
                    <a:cubicBezTo>
                      <a:pt x="7" y="71"/>
                      <a:pt x="10" y="71"/>
                      <a:pt x="12" y="73"/>
                    </a:cubicBezTo>
                    <a:cubicBezTo>
                      <a:pt x="13" y="75"/>
                      <a:pt x="14" y="75"/>
                      <a:pt x="15" y="75"/>
                    </a:cubicBezTo>
                    <a:cubicBezTo>
                      <a:pt x="16" y="75"/>
                      <a:pt x="19" y="75"/>
                      <a:pt x="20" y="77"/>
                    </a:cubicBezTo>
                    <a:cubicBezTo>
                      <a:pt x="20" y="77"/>
                      <a:pt x="21" y="78"/>
                      <a:pt x="23" y="78"/>
                    </a:cubicBezTo>
                    <a:cubicBezTo>
                      <a:pt x="27" y="78"/>
                      <a:pt x="33" y="76"/>
                      <a:pt x="38" y="72"/>
                    </a:cubicBezTo>
                    <a:cubicBezTo>
                      <a:pt x="42" y="68"/>
                      <a:pt x="42" y="65"/>
                      <a:pt x="43" y="63"/>
                    </a:cubicBezTo>
                    <a:cubicBezTo>
                      <a:pt x="43" y="62"/>
                      <a:pt x="43" y="60"/>
                      <a:pt x="45" y="59"/>
                    </a:cubicBezTo>
                    <a:cubicBezTo>
                      <a:pt x="47" y="58"/>
                      <a:pt x="48" y="55"/>
                      <a:pt x="48" y="53"/>
                    </a:cubicBezTo>
                    <a:cubicBezTo>
                      <a:pt x="49" y="51"/>
                      <a:pt x="50" y="49"/>
                      <a:pt x="50" y="48"/>
                    </a:cubicBezTo>
                    <a:cubicBezTo>
                      <a:pt x="51" y="47"/>
                      <a:pt x="51" y="47"/>
                      <a:pt x="51" y="47"/>
                    </a:cubicBezTo>
                    <a:cubicBezTo>
                      <a:pt x="53" y="43"/>
                      <a:pt x="55" y="39"/>
                      <a:pt x="65" y="39"/>
                    </a:cubicBezTo>
                    <a:cubicBezTo>
                      <a:pt x="66" y="39"/>
                      <a:pt x="67" y="39"/>
                      <a:pt x="68" y="39"/>
                    </a:cubicBezTo>
                    <a:cubicBezTo>
                      <a:pt x="67" y="38"/>
                      <a:pt x="67" y="37"/>
                      <a:pt x="66" y="35"/>
                    </a:cubicBezTo>
                    <a:cubicBezTo>
                      <a:pt x="66" y="32"/>
                      <a:pt x="69" y="30"/>
                      <a:pt x="71" y="29"/>
                    </a:cubicBezTo>
                    <a:cubicBezTo>
                      <a:pt x="73" y="27"/>
                      <a:pt x="74" y="26"/>
                      <a:pt x="74" y="24"/>
                    </a:cubicBezTo>
                    <a:cubicBezTo>
                      <a:pt x="74" y="21"/>
                      <a:pt x="77" y="18"/>
                      <a:pt x="79" y="15"/>
                    </a:cubicBezTo>
                    <a:cubicBezTo>
                      <a:pt x="81" y="14"/>
                      <a:pt x="83" y="12"/>
                      <a:pt x="83" y="11"/>
                    </a:cubicBezTo>
                    <a:cubicBezTo>
                      <a:pt x="81" y="8"/>
                      <a:pt x="82" y="6"/>
                      <a:pt x="8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1116"/>
            <p:cNvGrpSpPr>
              <a:grpSpLocks noChangeAspect="1"/>
            </p:cNvGrpSpPr>
            <p:nvPr/>
          </p:nvGrpSpPr>
          <p:grpSpPr bwMode="auto">
            <a:xfrm>
              <a:off x="6457915" y="2602602"/>
              <a:ext cx="3250335" cy="2285876"/>
              <a:chOff x="3564" y="1150"/>
              <a:chExt cx="1749" cy="1271"/>
            </a:xfrm>
            <a:grpFill/>
          </p:grpSpPr>
          <p:sp>
            <p:nvSpPr>
              <p:cNvPr id="1112"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3"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4"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5"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6"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7"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8"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9"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2"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1161"/>
            <p:cNvGrpSpPr>
              <a:grpSpLocks noChangeAspect="1"/>
            </p:cNvGrpSpPr>
            <p:nvPr/>
          </p:nvGrpSpPr>
          <p:grpSpPr bwMode="auto">
            <a:xfrm>
              <a:off x="6589413" y="3754412"/>
              <a:ext cx="867871" cy="701411"/>
              <a:chOff x="3077" y="2363"/>
              <a:chExt cx="467" cy="390"/>
            </a:xfrm>
            <a:grpFill/>
          </p:grpSpPr>
          <p:sp>
            <p:nvSpPr>
              <p:cNvPr id="1091" name="Freeform 1162"/>
              <p:cNvSpPr>
                <a:spLocks/>
              </p:cNvSpPr>
              <p:nvPr/>
            </p:nvSpPr>
            <p:spPr bwMode="auto">
              <a:xfrm>
                <a:off x="3088" y="2500"/>
                <a:ext cx="10" cy="17"/>
              </a:xfrm>
              <a:custGeom>
                <a:avLst/>
                <a:gdLst>
                  <a:gd name="T0" fmla="*/ 3 w 11"/>
                  <a:gd name="T1" fmla="*/ 15 h 17"/>
                  <a:gd name="T2" fmla="*/ 3 w 11"/>
                  <a:gd name="T3" fmla="*/ 14 h 17"/>
                  <a:gd name="T4" fmla="*/ 4 w 11"/>
                  <a:gd name="T5" fmla="*/ 13 h 17"/>
                  <a:gd name="T6" fmla="*/ 5 w 11"/>
                  <a:gd name="T7" fmla="*/ 12 h 17"/>
                  <a:gd name="T8" fmla="*/ 5 w 11"/>
                  <a:gd name="T9" fmla="*/ 11 h 17"/>
                  <a:gd name="T10" fmla="*/ 6 w 11"/>
                  <a:gd name="T11" fmla="*/ 10 h 17"/>
                  <a:gd name="T12" fmla="*/ 6 w 11"/>
                  <a:gd name="T13" fmla="*/ 10 h 17"/>
                  <a:gd name="T14" fmla="*/ 7 w 11"/>
                  <a:gd name="T15" fmla="*/ 9 h 17"/>
                  <a:gd name="T16" fmla="*/ 7 w 11"/>
                  <a:gd name="T17" fmla="*/ 8 h 17"/>
                  <a:gd name="T18" fmla="*/ 8 w 11"/>
                  <a:gd name="T19" fmla="*/ 8 h 17"/>
                  <a:gd name="T20" fmla="*/ 8 w 11"/>
                  <a:gd name="T21" fmla="*/ 7 h 17"/>
                  <a:gd name="T22" fmla="*/ 9 w 11"/>
                  <a:gd name="T23" fmla="*/ 6 h 17"/>
                  <a:gd name="T24" fmla="*/ 10 w 11"/>
                  <a:gd name="T25" fmla="*/ 6 h 17"/>
                  <a:gd name="T26" fmla="*/ 10 w 11"/>
                  <a:gd name="T27" fmla="*/ 5 h 17"/>
                  <a:gd name="T28" fmla="*/ 11 w 11"/>
                  <a:gd name="T29" fmla="*/ 3 h 17"/>
                  <a:gd name="T30" fmla="*/ 10 w 11"/>
                  <a:gd name="T31" fmla="*/ 2 h 17"/>
                  <a:gd name="T32" fmla="*/ 10 w 11"/>
                  <a:gd name="T33" fmla="*/ 2 h 17"/>
                  <a:gd name="T34" fmla="*/ 10 w 11"/>
                  <a:gd name="T35" fmla="*/ 1 h 17"/>
                  <a:gd name="T36" fmla="*/ 9 w 11"/>
                  <a:gd name="T37" fmla="*/ 1 h 17"/>
                  <a:gd name="T38" fmla="*/ 9 w 11"/>
                  <a:gd name="T39" fmla="*/ 1 h 17"/>
                  <a:gd name="T40" fmla="*/ 8 w 11"/>
                  <a:gd name="T41" fmla="*/ 1 h 17"/>
                  <a:gd name="T42" fmla="*/ 8 w 11"/>
                  <a:gd name="T43" fmla="*/ 1 h 17"/>
                  <a:gd name="T44" fmla="*/ 7 w 11"/>
                  <a:gd name="T45" fmla="*/ 0 h 17"/>
                  <a:gd name="T46" fmla="*/ 7 w 11"/>
                  <a:gd name="T47" fmla="*/ 0 h 17"/>
                  <a:gd name="T48" fmla="*/ 3 w 11"/>
                  <a:gd name="T49" fmla="*/ 10 h 17"/>
                  <a:gd name="T50" fmla="*/ 0 w 11"/>
                  <a:gd name="T51" fmla="*/ 16 h 17"/>
                  <a:gd name="T52" fmla="*/ 2 w 11"/>
                  <a:gd name="T53" fmla="*/ 17 h 17"/>
                  <a:gd name="T54" fmla="*/ 2 w 11"/>
                  <a:gd name="T55" fmla="*/ 16 h 17"/>
                  <a:gd name="T56" fmla="*/ 2 w 11"/>
                  <a:gd name="T57" fmla="*/ 16 h 17"/>
                  <a:gd name="T58" fmla="*/ 3 w 11"/>
                  <a:gd name="T5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3" y="15"/>
                    </a:moveTo>
                    <a:cubicBezTo>
                      <a:pt x="3" y="14"/>
                      <a:pt x="3" y="14"/>
                      <a:pt x="3" y="14"/>
                    </a:cubicBezTo>
                    <a:cubicBezTo>
                      <a:pt x="4" y="13"/>
                      <a:pt x="4" y="13"/>
                      <a:pt x="4" y="13"/>
                    </a:cubicBezTo>
                    <a:cubicBezTo>
                      <a:pt x="4" y="13"/>
                      <a:pt x="4" y="12"/>
                      <a:pt x="5" y="12"/>
                    </a:cubicBezTo>
                    <a:cubicBezTo>
                      <a:pt x="5" y="12"/>
                      <a:pt x="5" y="11"/>
                      <a:pt x="5" y="11"/>
                    </a:cubicBezTo>
                    <a:cubicBezTo>
                      <a:pt x="5" y="11"/>
                      <a:pt x="6" y="11"/>
                      <a:pt x="6" y="10"/>
                    </a:cubicBezTo>
                    <a:cubicBezTo>
                      <a:pt x="6" y="10"/>
                      <a:pt x="6" y="10"/>
                      <a:pt x="6" y="10"/>
                    </a:cubicBezTo>
                    <a:cubicBezTo>
                      <a:pt x="6" y="9"/>
                      <a:pt x="7" y="9"/>
                      <a:pt x="7" y="9"/>
                    </a:cubicBezTo>
                    <a:cubicBezTo>
                      <a:pt x="7" y="9"/>
                      <a:pt x="7" y="8"/>
                      <a:pt x="7" y="8"/>
                    </a:cubicBezTo>
                    <a:cubicBezTo>
                      <a:pt x="8" y="8"/>
                      <a:pt x="8" y="8"/>
                      <a:pt x="8" y="8"/>
                    </a:cubicBezTo>
                    <a:cubicBezTo>
                      <a:pt x="8" y="7"/>
                      <a:pt x="8" y="7"/>
                      <a:pt x="8" y="7"/>
                    </a:cubicBezTo>
                    <a:cubicBezTo>
                      <a:pt x="9" y="7"/>
                      <a:pt x="9" y="7"/>
                      <a:pt x="9" y="6"/>
                    </a:cubicBezTo>
                    <a:cubicBezTo>
                      <a:pt x="9" y="6"/>
                      <a:pt x="9" y="6"/>
                      <a:pt x="10" y="6"/>
                    </a:cubicBezTo>
                    <a:cubicBezTo>
                      <a:pt x="10" y="6"/>
                      <a:pt x="10" y="5"/>
                      <a:pt x="10" y="5"/>
                    </a:cubicBezTo>
                    <a:cubicBezTo>
                      <a:pt x="10" y="5"/>
                      <a:pt x="11" y="4"/>
                      <a:pt x="11" y="3"/>
                    </a:cubicBezTo>
                    <a:cubicBezTo>
                      <a:pt x="11" y="3"/>
                      <a:pt x="10" y="3"/>
                      <a:pt x="10" y="2"/>
                    </a:cubicBezTo>
                    <a:cubicBezTo>
                      <a:pt x="10" y="2"/>
                      <a:pt x="10" y="2"/>
                      <a:pt x="10" y="2"/>
                    </a:cubicBezTo>
                    <a:cubicBezTo>
                      <a:pt x="10" y="2"/>
                      <a:pt x="10" y="2"/>
                      <a:pt x="10" y="1"/>
                    </a:cubicBezTo>
                    <a:cubicBezTo>
                      <a:pt x="10" y="1"/>
                      <a:pt x="10" y="1"/>
                      <a:pt x="9" y="1"/>
                    </a:cubicBezTo>
                    <a:cubicBezTo>
                      <a:pt x="9" y="1"/>
                      <a:pt x="9" y="1"/>
                      <a:pt x="9" y="1"/>
                    </a:cubicBezTo>
                    <a:cubicBezTo>
                      <a:pt x="9" y="1"/>
                      <a:pt x="9" y="1"/>
                      <a:pt x="8" y="1"/>
                    </a:cubicBezTo>
                    <a:cubicBezTo>
                      <a:pt x="8" y="1"/>
                      <a:pt x="8" y="1"/>
                      <a:pt x="8" y="1"/>
                    </a:cubicBezTo>
                    <a:cubicBezTo>
                      <a:pt x="8" y="1"/>
                      <a:pt x="7" y="0"/>
                      <a:pt x="7" y="0"/>
                    </a:cubicBezTo>
                    <a:cubicBezTo>
                      <a:pt x="7" y="0"/>
                      <a:pt x="7" y="0"/>
                      <a:pt x="7" y="0"/>
                    </a:cubicBezTo>
                    <a:cubicBezTo>
                      <a:pt x="7" y="3"/>
                      <a:pt x="5" y="6"/>
                      <a:pt x="3" y="10"/>
                    </a:cubicBezTo>
                    <a:cubicBezTo>
                      <a:pt x="2" y="12"/>
                      <a:pt x="1" y="14"/>
                      <a:pt x="0" y="16"/>
                    </a:cubicBezTo>
                    <a:cubicBezTo>
                      <a:pt x="2" y="17"/>
                      <a:pt x="2" y="17"/>
                      <a:pt x="2" y="17"/>
                    </a:cubicBezTo>
                    <a:cubicBezTo>
                      <a:pt x="2" y="16"/>
                      <a:pt x="2" y="16"/>
                      <a:pt x="2" y="16"/>
                    </a:cubicBezTo>
                    <a:cubicBezTo>
                      <a:pt x="2" y="16"/>
                      <a:pt x="2" y="16"/>
                      <a:pt x="2" y="16"/>
                    </a:cubicBezTo>
                    <a:cubicBezTo>
                      <a:pt x="2"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2" name="Freeform 1163"/>
              <p:cNvSpPr>
                <a:spLocks/>
              </p:cNvSpPr>
              <p:nvPr/>
            </p:nvSpPr>
            <p:spPr bwMode="auto">
              <a:xfrm>
                <a:off x="3092" y="2471"/>
                <a:ext cx="67" cy="54"/>
              </a:xfrm>
              <a:custGeom>
                <a:avLst/>
                <a:gdLst>
                  <a:gd name="T0" fmla="*/ 1 w 70"/>
                  <a:gd name="T1" fmla="*/ 53 h 57"/>
                  <a:gd name="T2" fmla="*/ 19 w 70"/>
                  <a:gd name="T3" fmla="*/ 52 h 57"/>
                  <a:gd name="T4" fmla="*/ 33 w 70"/>
                  <a:gd name="T5" fmla="*/ 45 h 57"/>
                  <a:gd name="T6" fmla="*/ 57 w 70"/>
                  <a:gd name="T7" fmla="*/ 33 h 57"/>
                  <a:gd name="T8" fmla="*/ 60 w 70"/>
                  <a:gd name="T9" fmla="*/ 17 h 57"/>
                  <a:gd name="T10" fmla="*/ 59 w 70"/>
                  <a:gd name="T11" fmla="*/ 9 h 57"/>
                  <a:gd name="T12" fmla="*/ 65 w 70"/>
                  <a:gd name="T13" fmla="*/ 3 h 57"/>
                  <a:gd name="T14" fmla="*/ 67 w 70"/>
                  <a:gd name="T15" fmla="*/ 2 h 57"/>
                  <a:gd name="T16" fmla="*/ 70 w 70"/>
                  <a:gd name="T17" fmla="*/ 0 h 57"/>
                  <a:gd name="T18" fmla="*/ 69 w 70"/>
                  <a:gd name="T19" fmla="*/ 0 h 57"/>
                  <a:gd name="T20" fmla="*/ 68 w 70"/>
                  <a:gd name="T21" fmla="*/ 1 h 57"/>
                  <a:gd name="T22" fmla="*/ 67 w 70"/>
                  <a:gd name="T23" fmla="*/ 1 h 57"/>
                  <a:gd name="T24" fmla="*/ 52 w 70"/>
                  <a:gd name="T25" fmla="*/ 3 h 57"/>
                  <a:gd name="T26" fmla="*/ 37 w 70"/>
                  <a:gd name="T27" fmla="*/ 6 h 57"/>
                  <a:gd name="T28" fmla="*/ 28 w 70"/>
                  <a:gd name="T29" fmla="*/ 5 h 57"/>
                  <a:gd name="T30" fmla="*/ 27 w 70"/>
                  <a:gd name="T31" fmla="*/ 5 h 57"/>
                  <a:gd name="T32" fmla="*/ 22 w 70"/>
                  <a:gd name="T33" fmla="*/ 7 h 57"/>
                  <a:gd name="T34" fmla="*/ 11 w 70"/>
                  <a:gd name="T35" fmla="*/ 6 h 57"/>
                  <a:gd name="T36" fmla="*/ 10 w 70"/>
                  <a:gd name="T37" fmla="*/ 8 h 57"/>
                  <a:gd name="T38" fmla="*/ 10 w 70"/>
                  <a:gd name="T39" fmla="*/ 10 h 57"/>
                  <a:gd name="T40" fmla="*/ 10 w 70"/>
                  <a:gd name="T41" fmla="*/ 11 h 57"/>
                  <a:gd name="T42" fmla="*/ 9 w 70"/>
                  <a:gd name="T43" fmla="*/ 12 h 57"/>
                  <a:gd name="T44" fmla="*/ 9 w 70"/>
                  <a:gd name="T45" fmla="*/ 13 h 57"/>
                  <a:gd name="T46" fmla="*/ 8 w 70"/>
                  <a:gd name="T47" fmla="*/ 15 h 57"/>
                  <a:gd name="T48" fmla="*/ 6 w 70"/>
                  <a:gd name="T49" fmla="*/ 16 h 57"/>
                  <a:gd name="T50" fmla="*/ 5 w 70"/>
                  <a:gd name="T51" fmla="*/ 17 h 57"/>
                  <a:gd name="T52" fmla="*/ 3 w 70"/>
                  <a:gd name="T53" fmla="*/ 17 h 57"/>
                  <a:gd name="T54" fmla="*/ 3 w 70"/>
                  <a:gd name="T55" fmla="*/ 27 h 57"/>
                  <a:gd name="T56" fmla="*/ 3 w 70"/>
                  <a:gd name="T57" fmla="*/ 28 h 57"/>
                  <a:gd name="T58" fmla="*/ 5 w 70"/>
                  <a:gd name="T59" fmla="*/ 28 h 57"/>
                  <a:gd name="T60" fmla="*/ 6 w 70"/>
                  <a:gd name="T61" fmla="*/ 28 h 57"/>
                  <a:gd name="T62" fmla="*/ 7 w 70"/>
                  <a:gd name="T63" fmla="*/ 29 h 57"/>
                  <a:gd name="T64" fmla="*/ 8 w 70"/>
                  <a:gd name="T65" fmla="*/ 30 h 57"/>
                  <a:gd name="T66" fmla="*/ 8 w 70"/>
                  <a:gd name="T67" fmla="*/ 30 h 57"/>
                  <a:gd name="T68" fmla="*/ 9 w 70"/>
                  <a:gd name="T69" fmla="*/ 31 h 57"/>
                  <a:gd name="T70" fmla="*/ 9 w 70"/>
                  <a:gd name="T71" fmla="*/ 32 h 57"/>
                  <a:gd name="T72" fmla="*/ 7 w 70"/>
                  <a:gd name="T73" fmla="*/ 40 h 57"/>
                  <a:gd name="T74" fmla="*/ 6 w 70"/>
                  <a:gd name="T75" fmla="*/ 41 h 57"/>
                  <a:gd name="T76" fmla="*/ 5 w 70"/>
                  <a:gd name="T77" fmla="*/ 42 h 57"/>
                  <a:gd name="T78" fmla="*/ 4 w 70"/>
                  <a:gd name="T79" fmla="*/ 44 h 57"/>
                  <a:gd name="T80" fmla="*/ 3 w 70"/>
                  <a:gd name="T81" fmla="*/ 45 h 57"/>
                  <a:gd name="T82" fmla="*/ 2 w 70"/>
                  <a:gd name="T83" fmla="*/ 47 h 57"/>
                  <a:gd name="T84" fmla="*/ 0 w 70"/>
                  <a:gd name="T85" fmla="*/ 49 h 57"/>
                  <a:gd name="T86" fmla="*/ 0 w 70"/>
                  <a:gd name="T8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57">
                    <a:moveTo>
                      <a:pt x="0" y="50"/>
                    </a:moveTo>
                    <a:cubicBezTo>
                      <a:pt x="1" y="53"/>
                      <a:pt x="1" y="53"/>
                      <a:pt x="1" y="53"/>
                    </a:cubicBezTo>
                    <a:cubicBezTo>
                      <a:pt x="9" y="57"/>
                      <a:pt x="9" y="57"/>
                      <a:pt x="9" y="57"/>
                    </a:cubicBezTo>
                    <a:cubicBezTo>
                      <a:pt x="11" y="56"/>
                      <a:pt x="17" y="52"/>
                      <a:pt x="19" y="52"/>
                    </a:cubicBezTo>
                    <a:cubicBezTo>
                      <a:pt x="20" y="52"/>
                      <a:pt x="20" y="52"/>
                      <a:pt x="20" y="52"/>
                    </a:cubicBezTo>
                    <a:cubicBezTo>
                      <a:pt x="21" y="51"/>
                      <a:pt x="24" y="50"/>
                      <a:pt x="33" y="45"/>
                    </a:cubicBezTo>
                    <a:cubicBezTo>
                      <a:pt x="34" y="45"/>
                      <a:pt x="34" y="45"/>
                      <a:pt x="34" y="45"/>
                    </a:cubicBezTo>
                    <a:cubicBezTo>
                      <a:pt x="44" y="40"/>
                      <a:pt x="55" y="34"/>
                      <a:pt x="57" y="33"/>
                    </a:cubicBezTo>
                    <a:cubicBezTo>
                      <a:pt x="58" y="31"/>
                      <a:pt x="59" y="29"/>
                      <a:pt x="59" y="28"/>
                    </a:cubicBezTo>
                    <a:cubicBezTo>
                      <a:pt x="59" y="26"/>
                      <a:pt x="58" y="21"/>
                      <a:pt x="60" y="17"/>
                    </a:cubicBezTo>
                    <a:cubicBezTo>
                      <a:pt x="61" y="17"/>
                      <a:pt x="60" y="16"/>
                      <a:pt x="60" y="15"/>
                    </a:cubicBezTo>
                    <a:cubicBezTo>
                      <a:pt x="59" y="14"/>
                      <a:pt x="58" y="11"/>
                      <a:pt x="59" y="9"/>
                    </a:cubicBezTo>
                    <a:cubicBezTo>
                      <a:pt x="60" y="6"/>
                      <a:pt x="63" y="4"/>
                      <a:pt x="65" y="3"/>
                    </a:cubicBezTo>
                    <a:cubicBezTo>
                      <a:pt x="65" y="3"/>
                      <a:pt x="65" y="3"/>
                      <a:pt x="65" y="3"/>
                    </a:cubicBezTo>
                    <a:cubicBezTo>
                      <a:pt x="65" y="3"/>
                      <a:pt x="66" y="3"/>
                      <a:pt x="66" y="3"/>
                    </a:cubicBezTo>
                    <a:cubicBezTo>
                      <a:pt x="66" y="3"/>
                      <a:pt x="67" y="2"/>
                      <a:pt x="67" y="2"/>
                    </a:cubicBezTo>
                    <a:cubicBezTo>
                      <a:pt x="70" y="0"/>
                      <a:pt x="70" y="0"/>
                      <a:pt x="70" y="0"/>
                    </a:cubicBezTo>
                    <a:cubicBezTo>
                      <a:pt x="70" y="0"/>
                      <a:pt x="70" y="0"/>
                      <a:pt x="70" y="0"/>
                    </a:cubicBezTo>
                    <a:cubicBezTo>
                      <a:pt x="70" y="0"/>
                      <a:pt x="70" y="0"/>
                      <a:pt x="70" y="0"/>
                    </a:cubicBezTo>
                    <a:cubicBezTo>
                      <a:pt x="70" y="0"/>
                      <a:pt x="69" y="0"/>
                      <a:pt x="69" y="0"/>
                    </a:cubicBezTo>
                    <a:cubicBezTo>
                      <a:pt x="69" y="0"/>
                      <a:pt x="69" y="0"/>
                      <a:pt x="69" y="0"/>
                    </a:cubicBezTo>
                    <a:cubicBezTo>
                      <a:pt x="68" y="0"/>
                      <a:pt x="68" y="1"/>
                      <a:pt x="68" y="1"/>
                    </a:cubicBezTo>
                    <a:cubicBezTo>
                      <a:pt x="68" y="1"/>
                      <a:pt x="68" y="1"/>
                      <a:pt x="67" y="1"/>
                    </a:cubicBezTo>
                    <a:cubicBezTo>
                      <a:pt x="67" y="1"/>
                      <a:pt x="67" y="1"/>
                      <a:pt x="67" y="1"/>
                    </a:cubicBezTo>
                    <a:cubicBezTo>
                      <a:pt x="65" y="1"/>
                      <a:pt x="61" y="2"/>
                      <a:pt x="58" y="2"/>
                    </a:cubicBezTo>
                    <a:cubicBezTo>
                      <a:pt x="55" y="1"/>
                      <a:pt x="54" y="2"/>
                      <a:pt x="52" y="3"/>
                    </a:cubicBezTo>
                    <a:cubicBezTo>
                      <a:pt x="49" y="5"/>
                      <a:pt x="47" y="6"/>
                      <a:pt x="43" y="6"/>
                    </a:cubicBezTo>
                    <a:cubicBezTo>
                      <a:pt x="40" y="6"/>
                      <a:pt x="38" y="6"/>
                      <a:pt x="37" y="6"/>
                    </a:cubicBezTo>
                    <a:cubicBezTo>
                      <a:pt x="35" y="7"/>
                      <a:pt x="34" y="7"/>
                      <a:pt x="33" y="7"/>
                    </a:cubicBezTo>
                    <a:cubicBezTo>
                      <a:pt x="32" y="7"/>
                      <a:pt x="30" y="7"/>
                      <a:pt x="28" y="5"/>
                    </a:cubicBezTo>
                    <a:cubicBezTo>
                      <a:pt x="28" y="4"/>
                      <a:pt x="28" y="4"/>
                      <a:pt x="28" y="4"/>
                    </a:cubicBezTo>
                    <a:cubicBezTo>
                      <a:pt x="28" y="4"/>
                      <a:pt x="27" y="5"/>
                      <a:pt x="27" y="5"/>
                    </a:cubicBezTo>
                    <a:cubicBezTo>
                      <a:pt x="26" y="6"/>
                      <a:pt x="25" y="6"/>
                      <a:pt x="24" y="7"/>
                    </a:cubicBezTo>
                    <a:cubicBezTo>
                      <a:pt x="23" y="7"/>
                      <a:pt x="22" y="7"/>
                      <a:pt x="22" y="7"/>
                    </a:cubicBezTo>
                    <a:cubicBezTo>
                      <a:pt x="22" y="8"/>
                      <a:pt x="22" y="8"/>
                      <a:pt x="21" y="8"/>
                    </a:cubicBezTo>
                    <a:cubicBezTo>
                      <a:pt x="17" y="9"/>
                      <a:pt x="14" y="9"/>
                      <a:pt x="11" y="6"/>
                    </a:cubicBezTo>
                    <a:cubicBezTo>
                      <a:pt x="11" y="6"/>
                      <a:pt x="11" y="6"/>
                      <a:pt x="11" y="6"/>
                    </a:cubicBezTo>
                    <a:cubicBezTo>
                      <a:pt x="11" y="6"/>
                      <a:pt x="10" y="7"/>
                      <a:pt x="10" y="8"/>
                    </a:cubicBezTo>
                    <a:cubicBezTo>
                      <a:pt x="10" y="8"/>
                      <a:pt x="10" y="9"/>
                      <a:pt x="10" y="9"/>
                    </a:cubicBezTo>
                    <a:cubicBezTo>
                      <a:pt x="10" y="9"/>
                      <a:pt x="10" y="9"/>
                      <a:pt x="10" y="10"/>
                    </a:cubicBezTo>
                    <a:cubicBezTo>
                      <a:pt x="10" y="10"/>
                      <a:pt x="10" y="10"/>
                      <a:pt x="10" y="10"/>
                    </a:cubicBezTo>
                    <a:cubicBezTo>
                      <a:pt x="10" y="10"/>
                      <a:pt x="10" y="11"/>
                      <a:pt x="10" y="11"/>
                    </a:cubicBezTo>
                    <a:cubicBezTo>
                      <a:pt x="10" y="11"/>
                      <a:pt x="10" y="11"/>
                      <a:pt x="10" y="11"/>
                    </a:cubicBezTo>
                    <a:cubicBezTo>
                      <a:pt x="9" y="12"/>
                      <a:pt x="9" y="12"/>
                      <a:pt x="9" y="12"/>
                    </a:cubicBezTo>
                    <a:cubicBezTo>
                      <a:pt x="9" y="12"/>
                      <a:pt x="9" y="13"/>
                      <a:pt x="9" y="13"/>
                    </a:cubicBezTo>
                    <a:cubicBezTo>
                      <a:pt x="9" y="13"/>
                      <a:pt x="9" y="13"/>
                      <a:pt x="9" y="13"/>
                    </a:cubicBezTo>
                    <a:cubicBezTo>
                      <a:pt x="9" y="14"/>
                      <a:pt x="8" y="14"/>
                      <a:pt x="8" y="14"/>
                    </a:cubicBezTo>
                    <a:cubicBezTo>
                      <a:pt x="8" y="14"/>
                      <a:pt x="8" y="14"/>
                      <a:pt x="8" y="15"/>
                    </a:cubicBezTo>
                    <a:cubicBezTo>
                      <a:pt x="8" y="15"/>
                      <a:pt x="7" y="15"/>
                      <a:pt x="7" y="15"/>
                    </a:cubicBezTo>
                    <a:cubicBezTo>
                      <a:pt x="7" y="15"/>
                      <a:pt x="7" y="16"/>
                      <a:pt x="6" y="16"/>
                    </a:cubicBezTo>
                    <a:cubicBezTo>
                      <a:pt x="6" y="16"/>
                      <a:pt x="6" y="16"/>
                      <a:pt x="6" y="16"/>
                    </a:cubicBezTo>
                    <a:cubicBezTo>
                      <a:pt x="5" y="16"/>
                      <a:pt x="5" y="16"/>
                      <a:pt x="5" y="17"/>
                    </a:cubicBezTo>
                    <a:cubicBezTo>
                      <a:pt x="4" y="17"/>
                      <a:pt x="4" y="17"/>
                      <a:pt x="4" y="17"/>
                    </a:cubicBezTo>
                    <a:cubicBezTo>
                      <a:pt x="4" y="17"/>
                      <a:pt x="3" y="17"/>
                      <a:pt x="3" y="17"/>
                    </a:cubicBezTo>
                    <a:cubicBezTo>
                      <a:pt x="3" y="18"/>
                      <a:pt x="3" y="19"/>
                      <a:pt x="3" y="20"/>
                    </a:cubicBezTo>
                    <a:cubicBezTo>
                      <a:pt x="5" y="22"/>
                      <a:pt x="4" y="25"/>
                      <a:pt x="3" y="27"/>
                    </a:cubicBezTo>
                    <a:cubicBezTo>
                      <a:pt x="3" y="27"/>
                      <a:pt x="3" y="27"/>
                      <a:pt x="3" y="28"/>
                    </a:cubicBezTo>
                    <a:cubicBezTo>
                      <a:pt x="3" y="28"/>
                      <a:pt x="3" y="28"/>
                      <a:pt x="3" y="28"/>
                    </a:cubicBezTo>
                    <a:cubicBezTo>
                      <a:pt x="3" y="28"/>
                      <a:pt x="3" y="28"/>
                      <a:pt x="3" y="28"/>
                    </a:cubicBezTo>
                    <a:cubicBezTo>
                      <a:pt x="4" y="28"/>
                      <a:pt x="4" y="28"/>
                      <a:pt x="5" y="28"/>
                    </a:cubicBezTo>
                    <a:cubicBezTo>
                      <a:pt x="5" y="28"/>
                      <a:pt x="5" y="28"/>
                      <a:pt x="5" y="28"/>
                    </a:cubicBezTo>
                    <a:cubicBezTo>
                      <a:pt x="5" y="28"/>
                      <a:pt x="6" y="28"/>
                      <a:pt x="6" y="28"/>
                    </a:cubicBezTo>
                    <a:cubicBezTo>
                      <a:pt x="6" y="28"/>
                      <a:pt x="6" y="28"/>
                      <a:pt x="6" y="29"/>
                    </a:cubicBezTo>
                    <a:cubicBezTo>
                      <a:pt x="6" y="29"/>
                      <a:pt x="7" y="29"/>
                      <a:pt x="7" y="29"/>
                    </a:cubicBezTo>
                    <a:cubicBezTo>
                      <a:pt x="7" y="29"/>
                      <a:pt x="7" y="29"/>
                      <a:pt x="7" y="29"/>
                    </a:cubicBezTo>
                    <a:cubicBezTo>
                      <a:pt x="7" y="29"/>
                      <a:pt x="7" y="29"/>
                      <a:pt x="8" y="30"/>
                    </a:cubicBezTo>
                    <a:cubicBezTo>
                      <a:pt x="8" y="30"/>
                      <a:pt x="8" y="30"/>
                      <a:pt x="8" y="30"/>
                    </a:cubicBezTo>
                    <a:cubicBezTo>
                      <a:pt x="8" y="30"/>
                      <a:pt x="8" y="30"/>
                      <a:pt x="8" y="30"/>
                    </a:cubicBezTo>
                    <a:cubicBezTo>
                      <a:pt x="8" y="30"/>
                      <a:pt x="8" y="30"/>
                      <a:pt x="8" y="31"/>
                    </a:cubicBezTo>
                    <a:cubicBezTo>
                      <a:pt x="9" y="31"/>
                      <a:pt x="9" y="31"/>
                      <a:pt x="9" y="31"/>
                    </a:cubicBezTo>
                    <a:cubicBezTo>
                      <a:pt x="9" y="31"/>
                      <a:pt x="9" y="31"/>
                      <a:pt x="9" y="31"/>
                    </a:cubicBezTo>
                    <a:cubicBezTo>
                      <a:pt x="9" y="31"/>
                      <a:pt x="9" y="32"/>
                      <a:pt x="9" y="32"/>
                    </a:cubicBezTo>
                    <a:cubicBezTo>
                      <a:pt x="10" y="35"/>
                      <a:pt x="9" y="38"/>
                      <a:pt x="7" y="40"/>
                    </a:cubicBezTo>
                    <a:cubicBezTo>
                      <a:pt x="7" y="40"/>
                      <a:pt x="7" y="40"/>
                      <a:pt x="7" y="40"/>
                    </a:cubicBezTo>
                    <a:cubicBezTo>
                      <a:pt x="7" y="40"/>
                      <a:pt x="7" y="41"/>
                      <a:pt x="6" y="41"/>
                    </a:cubicBezTo>
                    <a:cubicBezTo>
                      <a:pt x="6" y="41"/>
                      <a:pt x="6" y="41"/>
                      <a:pt x="6" y="41"/>
                    </a:cubicBezTo>
                    <a:cubicBezTo>
                      <a:pt x="6" y="41"/>
                      <a:pt x="6" y="42"/>
                      <a:pt x="6" y="42"/>
                    </a:cubicBezTo>
                    <a:cubicBezTo>
                      <a:pt x="5" y="42"/>
                      <a:pt x="5" y="42"/>
                      <a:pt x="5" y="42"/>
                    </a:cubicBezTo>
                    <a:cubicBezTo>
                      <a:pt x="5" y="43"/>
                      <a:pt x="5" y="43"/>
                      <a:pt x="5" y="43"/>
                    </a:cubicBezTo>
                    <a:cubicBezTo>
                      <a:pt x="4" y="43"/>
                      <a:pt x="4" y="44"/>
                      <a:pt x="4" y="44"/>
                    </a:cubicBezTo>
                    <a:cubicBezTo>
                      <a:pt x="4" y="44"/>
                      <a:pt x="4" y="44"/>
                      <a:pt x="3" y="44"/>
                    </a:cubicBezTo>
                    <a:cubicBezTo>
                      <a:pt x="3" y="45"/>
                      <a:pt x="3" y="45"/>
                      <a:pt x="3" y="45"/>
                    </a:cubicBezTo>
                    <a:cubicBezTo>
                      <a:pt x="3" y="46"/>
                      <a:pt x="2" y="46"/>
                      <a:pt x="2" y="46"/>
                    </a:cubicBezTo>
                    <a:cubicBezTo>
                      <a:pt x="2" y="46"/>
                      <a:pt x="2" y="47"/>
                      <a:pt x="2" y="47"/>
                    </a:cubicBezTo>
                    <a:cubicBezTo>
                      <a:pt x="1" y="47"/>
                      <a:pt x="1" y="47"/>
                      <a:pt x="1" y="48"/>
                    </a:cubicBezTo>
                    <a:cubicBezTo>
                      <a:pt x="1" y="48"/>
                      <a:pt x="1" y="48"/>
                      <a:pt x="0" y="49"/>
                    </a:cubicBezTo>
                    <a:cubicBezTo>
                      <a:pt x="0" y="49"/>
                      <a:pt x="0" y="49"/>
                      <a:pt x="0" y="49"/>
                    </a:cubicBezTo>
                    <a:cubicBezTo>
                      <a:pt x="0" y="50"/>
                      <a:pt x="0" y="50"/>
                      <a:pt x="0" y="50"/>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3" name="Freeform 1164"/>
              <p:cNvSpPr>
                <a:spLocks/>
              </p:cNvSpPr>
              <p:nvPr/>
            </p:nvSpPr>
            <p:spPr bwMode="auto">
              <a:xfrm>
                <a:off x="3077" y="2530"/>
                <a:ext cx="9" cy="24"/>
              </a:xfrm>
              <a:custGeom>
                <a:avLst/>
                <a:gdLst>
                  <a:gd name="T0" fmla="*/ 5 w 9"/>
                  <a:gd name="T1" fmla="*/ 25 h 25"/>
                  <a:gd name="T2" fmla="*/ 6 w 9"/>
                  <a:gd name="T3" fmla="*/ 23 h 25"/>
                  <a:gd name="T4" fmla="*/ 6 w 9"/>
                  <a:gd name="T5" fmla="*/ 22 h 25"/>
                  <a:gd name="T6" fmla="*/ 6 w 9"/>
                  <a:gd name="T7" fmla="*/ 20 h 25"/>
                  <a:gd name="T8" fmla="*/ 6 w 9"/>
                  <a:gd name="T9" fmla="*/ 20 h 25"/>
                  <a:gd name="T10" fmla="*/ 7 w 9"/>
                  <a:gd name="T11" fmla="*/ 18 h 25"/>
                  <a:gd name="T12" fmla="*/ 7 w 9"/>
                  <a:gd name="T13" fmla="*/ 18 h 25"/>
                  <a:gd name="T14" fmla="*/ 7 w 9"/>
                  <a:gd name="T15" fmla="*/ 17 h 25"/>
                  <a:gd name="T16" fmla="*/ 8 w 9"/>
                  <a:gd name="T17" fmla="*/ 16 h 25"/>
                  <a:gd name="T18" fmla="*/ 8 w 9"/>
                  <a:gd name="T19" fmla="*/ 15 h 25"/>
                  <a:gd name="T20" fmla="*/ 8 w 9"/>
                  <a:gd name="T21" fmla="*/ 15 h 25"/>
                  <a:gd name="T22" fmla="*/ 9 w 9"/>
                  <a:gd name="T23" fmla="*/ 12 h 25"/>
                  <a:gd name="T24" fmla="*/ 8 w 9"/>
                  <a:gd name="T25" fmla="*/ 11 h 25"/>
                  <a:gd name="T26" fmla="*/ 7 w 9"/>
                  <a:gd name="T27" fmla="*/ 10 h 25"/>
                  <a:gd name="T28" fmla="*/ 7 w 9"/>
                  <a:gd name="T29" fmla="*/ 8 h 25"/>
                  <a:gd name="T30" fmla="*/ 6 w 9"/>
                  <a:gd name="T31" fmla="*/ 7 h 25"/>
                  <a:gd name="T32" fmla="*/ 6 w 9"/>
                  <a:gd name="T33" fmla="*/ 6 h 25"/>
                  <a:gd name="T34" fmla="*/ 5 w 9"/>
                  <a:gd name="T35" fmla="*/ 5 h 25"/>
                  <a:gd name="T36" fmla="*/ 5 w 9"/>
                  <a:gd name="T37" fmla="*/ 4 h 25"/>
                  <a:gd name="T38" fmla="*/ 5 w 9"/>
                  <a:gd name="T39" fmla="*/ 4 h 25"/>
                  <a:gd name="T40" fmla="*/ 5 w 9"/>
                  <a:gd name="T41" fmla="*/ 3 h 25"/>
                  <a:gd name="T42" fmla="*/ 5 w 9"/>
                  <a:gd name="T43" fmla="*/ 3 h 25"/>
                  <a:gd name="T44" fmla="*/ 5 w 9"/>
                  <a:gd name="T45" fmla="*/ 2 h 25"/>
                  <a:gd name="T46" fmla="*/ 5 w 9"/>
                  <a:gd name="T47" fmla="*/ 1 h 25"/>
                  <a:gd name="T48" fmla="*/ 5 w 9"/>
                  <a:gd name="T49" fmla="*/ 1 h 25"/>
                  <a:gd name="T50" fmla="*/ 5 w 9"/>
                  <a:gd name="T51" fmla="*/ 0 h 25"/>
                  <a:gd name="T52" fmla="*/ 0 w 9"/>
                  <a:gd name="T53" fmla="*/ 11 h 25"/>
                  <a:gd name="T54" fmla="*/ 1 w 9"/>
                  <a:gd name="T55" fmla="*/ 14 h 25"/>
                  <a:gd name="T56" fmla="*/ 5 w 9"/>
                  <a:gd name="T57" fmla="*/ 25 h 25"/>
                  <a:gd name="T58" fmla="*/ 5 w 9"/>
                  <a:gd name="T59" fmla="*/ 25 h 25"/>
                  <a:gd name="T60" fmla="*/ 5 w 9"/>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5">
                    <a:moveTo>
                      <a:pt x="5" y="25"/>
                    </a:moveTo>
                    <a:cubicBezTo>
                      <a:pt x="6" y="24"/>
                      <a:pt x="6" y="23"/>
                      <a:pt x="6" y="23"/>
                    </a:cubicBezTo>
                    <a:cubicBezTo>
                      <a:pt x="6" y="22"/>
                      <a:pt x="6" y="22"/>
                      <a:pt x="6" y="22"/>
                    </a:cubicBezTo>
                    <a:cubicBezTo>
                      <a:pt x="6" y="22"/>
                      <a:pt x="6" y="21"/>
                      <a:pt x="6" y="20"/>
                    </a:cubicBezTo>
                    <a:cubicBezTo>
                      <a:pt x="6" y="20"/>
                      <a:pt x="6" y="20"/>
                      <a:pt x="6" y="20"/>
                    </a:cubicBezTo>
                    <a:cubicBezTo>
                      <a:pt x="7" y="19"/>
                      <a:pt x="7" y="19"/>
                      <a:pt x="7" y="18"/>
                    </a:cubicBezTo>
                    <a:cubicBezTo>
                      <a:pt x="7" y="18"/>
                      <a:pt x="7" y="18"/>
                      <a:pt x="7" y="18"/>
                    </a:cubicBezTo>
                    <a:cubicBezTo>
                      <a:pt x="7" y="17"/>
                      <a:pt x="7" y="17"/>
                      <a:pt x="7" y="17"/>
                    </a:cubicBezTo>
                    <a:cubicBezTo>
                      <a:pt x="8" y="17"/>
                      <a:pt x="8" y="16"/>
                      <a:pt x="8" y="16"/>
                    </a:cubicBezTo>
                    <a:cubicBezTo>
                      <a:pt x="8" y="16"/>
                      <a:pt x="8" y="16"/>
                      <a:pt x="8" y="15"/>
                    </a:cubicBezTo>
                    <a:cubicBezTo>
                      <a:pt x="8" y="15"/>
                      <a:pt x="8" y="15"/>
                      <a:pt x="8" y="15"/>
                    </a:cubicBezTo>
                    <a:cubicBezTo>
                      <a:pt x="9" y="14"/>
                      <a:pt x="9" y="14"/>
                      <a:pt x="9" y="12"/>
                    </a:cubicBezTo>
                    <a:cubicBezTo>
                      <a:pt x="9" y="11"/>
                      <a:pt x="9" y="11"/>
                      <a:pt x="8" y="11"/>
                    </a:cubicBezTo>
                    <a:cubicBezTo>
                      <a:pt x="8" y="10"/>
                      <a:pt x="8" y="10"/>
                      <a:pt x="7" y="10"/>
                    </a:cubicBezTo>
                    <a:cubicBezTo>
                      <a:pt x="7" y="9"/>
                      <a:pt x="7" y="9"/>
                      <a:pt x="7" y="8"/>
                    </a:cubicBezTo>
                    <a:cubicBezTo>
                      <a:pt x="6" y="8"/>
                      <a:pt x="6" y="8"/>
                      <a:pt x="6" y="7"/>
                    </a:cubicBezTo>
                    <a:cubicBezTo>
                      <a:pt x="6" y="7"/>
                      <a:pt x="6" y="6"/>
                      <a:pt x="6" y="6"/>
                    </a:cubicBezTo>
                    <a:cubicBezTo>
                      <a:pt x="5" y="6"/>
                      <a:pt x="5" y="6"/>
                      <a:pt x="5" y="5"/>
                    </a:cubicBezTo>
                    <a:cubicBezTo>
                      <a:pt x="5" y="5"/>
                      <a:pt x="5" y="4"/>
                      <a:pt x="5" y="4"/>
                    </a:cubicBezTo>
                    <a:cubicBezTo>
                      <a:pt x="5" y="4"/>
                      <a:pt x="5" y="4"/>
                      <a:pt x="5" y="4"/>
                    </a:cubicBezTo>
                    <a:cubicBezTo>
                      <a:pt x="5" y="4"/>
                      <a:pt x="5" y="3"/>
                      <a:pt x="5" y="3"/>
                    </a:cubicBezTo>
                    <a:cubicBezTo>
                      <a:pt x="5" y="3"/>
                      <a:pt x="5" y="3"/>
                      <a:pt x="5" y="3"/>
                    </a:cubicBezTo>
                    <a:cubicBezTo>
                      <a:pt x="5" y="3"/>
                      <a:pt x="5" y="2"/>
                      <a:pt x="5" y="2"/>
                    </a:cubicBezTo>
                    <a:cubicBezTo>
                      <a:pt x="5" y="2"/>
                      <a:pt x="5" y="2"/>
                      <a:pt x="5" y="1"/>
                    </a:cubicBezTo>
                    <a:cubicBezTo>
                      <a:pt x="5" y="1"/>
                      <a:pt x="5" y="1"/>
                      <a:pt x="5" y="1"/>
                    </a:cubicBezTo>
                    <a:cubicBezTo>
                      <a:pt x="5" y="0"/>
                      <a:pt x="5" y="0"/>
                      <a:pt x="5" y="0"/>
                    </a:cubicBezTo>
                    <a:cubicBezTo>
                      <a:pt x="3" y="5"/>
                      <a:pt x="1" y="9"/>
                      <a:pt x="0" y="11"/>
                    </a:cubicBezTo>
                    <a:cubicBezTo>
                      <a:pt x="1" y="14"/>
                      <a:pt x="1" y="14"/>
                      <a:pt x="1" y="14"/>
                    </a:cubicBezTo>
                    <a:cubicBezTo>
                      <a:pt x="5" y="25"/>
                      <a:pt x="5" y="25"/>
                      <a:pt x="5" y="25"/>
                    </a:cubicBezTo>
                    <a:cubicBezTo>
                      <a:pt x="5" y="25"/>
                      <a:pt x="5" y="25"/>
                      <a:pt x="5" y="25"/>
                    </a:cubicBezTo>
                    <a:cubicBezTo>
                      <a:pt x="5" y="25"/>
                      <a:pt x="5" y="25"/>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4" name="Freeform 1165"/>
              <p:cNvSpPr>
                <a:spLocks/>
              </p:cNvSpPr>
              <p:nvPr/>
            </p:nvSpPr>
            <p:spPr bwMode="auto">
              <a:xfrm>
                <a:off x="3084" y="2519"/>
                <a:ext cx="5" cy="6"/>
              </a:xfrm>
              <a:custGeom>
                <a:avLst/>
                <a:gdLst>
                  <a:gd name="T0" fmla="*/ 1 w 5"/>
                  <a:gd name="T1" fmla="*/ 7 h 7"/>
                  <a:gd name="T2" fmla="*/ 2 w 5"/>
                  <a:gd name="T3" fmla="*/ 6 h 7"/>
                  <a:gd name="T4" fmla="*/ 2 w 5"/>
                  <a:gd name="T5" fmla="*/ 6 h 7"/>
                  <a:gd name="T6" fmla="*/ 3 w 5"/>
                  <a:gd name="T7" fmla="*/ 6 h 7"/>
                  <a:gd name="T8" fmla="*/ 4 w 5"/>
                  <a:gd name="T9" fmla="*/ 6 h 7"/>
                  <a:gd name="T10" fmla="*/ 4 w 5"/>
                  <a:gd name="T11" fmla="*/ 6 h 7"/>
                  <a:gd name="T12" fmla="*/ 4 w 5"/>
                  <a:gd name="T13" fmla="*/ 5 h 7"/>
                  <a:gd name="T14" fmla="*/ 4 w 5"/>
                  <a:gd name="T15" fmla="*/ 4 h 7"/>
                  <a:gd name="T16" fmla="*/ 4 w 5"/>
                  <a:gd name="T17" fmla="*/ 3 h 7"/>
                  <a:gd name="T18" fmla="*/ 5 w 5"/>
                  <a:gd name="T19" fmla="*/ 2 h 7"/>
                  <a:gd name="T20" fmla="*/ 5 w 5"/>
                  <a:gd name="T21" fmla="*/ 1 h 7"/>
                  <a:gd name="T22" fmla="*/ 2 w 5"/>
                  <a:gd name="T23" fmla="*/ 0 h 7"/>
                  <a:gd name="T24" fmla="*/ 1 w 5"/>
                  <a:gd name="T25" fmla="*/ 3 h 7"/>
                  <a:gd name="T26" fmla="*/ 0 w 5"/>
                  <a:gd name="T27" fmla="*/ 7 h 7"/>
                  <a:gd name="T28" fmla="*/ 0 w 5"/>
                  <a:gd name="T29" fmla="*/ 7 h 7"/>
                  <a:gd name="T30" fmla="*/ 1 w 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1" y="7"/>
                    </a:moveTo>
                    <a:cubicBezTo>
                      <a:pt x="1" y="6"/>
                      <a:pt x="1" y="6"/>
                      <a:pt x="2" y="6"/>
                    </a:cubicBezTo>
                    <a:cubicBezTo>
                      <a:pt x="2" y="6"/>
                      <a:pt x="2" y="6"/>
                      <a:pt x="2" y="6"/>
                    </a:cubicBezTo>
                    <a:cubicBezTo>
                      <a:pt x="3" y="6"/>
                      <a:pt x="3" y="6"/>
                      <a:pt x="3" y="6"/>
                    </a:cubicBezTo>
                    <a:cubicBezTo>
                      <a:pt x="3" y="6"/>
                      <a:pt x="3" y="6"/>
                      <a:pt x="4" y="6"/>
                    </a:cubicBezTo>
                    <a:cubicBezTo>
                      <a:pt x="4" y="6"/>
                      <a:pt x="4" y="6"/>
                      <a:pt x="4" y="6"/>
                    </a:cubicBezTo>
                    <a:cubicBezTo>
                      <a:pt x="4" y="5"/>
                      <a:pt x="4" y="5"/>
                      <a:pt x="4" y="5"/>
                    </a:cubicBezTo>
                    <a:cubicBezTo>
                      <a:pt x="4" y="5"/>
                      <a:pt x="4" y="4"/>
                      <a:pt x="4" y="4"/>
                    </a:cubicBezTo>
                    <a:cubicBezTo>
                      <a:pt x="4" y="4"/>
                      <a:pt x="4" y="3"/>
                      <a:pt x="4" y="3"/>
                    </a:cubicBezTo>
                    <a:cubicBezTo>
                      <a:pt x="4" y="3"/>
                      <a:pt x="4" y="2"/>
                      <a:pt x="5" y="2"/>
                    </a:cubicBezTo>
                    <a:cubicBezTo>
                      <a:pt x="5" y="2"/>
                      <a:pt x="5" y="2"/>
                      <a:pt x="5" y="1"/>
                    </a:cubicBezTo>
                    <a:cubicBezTo>
                      <a:pt x="2" y="0"/>
                      <a:pt x="2" y="0"/>
                      <a:pt x="2" y="0"/>
                    </a:cubicBezTo>
                    <a:cubicBezTo>
                      <a:pt x="2" y="2"/>
                      <a:pt x="1" y="3"/>
                      <a:pt x="1" y="3"/>
                    </a:cubicBezTo>
                    <a:cubicBezTo>
                      <a:pt x="1" y="5"/>
                      <a:pt x="1" y="6"/>
                      <a:pt x="0" y="7"/>
                    </a:cubicBezTo>
                    <a:cubicBezTo>
                      <a:pt x="0" y="7"/>
                      <a:pt x="0" y="7"/>
                      <a:pt x="0"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5" name="Freeform 1166"/>
              <p:cNvSpPr>
                <a:spLocks/>
              </p:cNvSpPr>
              <p:nvPr/>
            </p:nvSpPr>
            <p:spPr bwMode="auto">
              <a:xfrm>
                <a:off x="3085" y="2519"/>
                <a:ext cx="41" cy="45"/>
              </a:xfrm>
              <a:custGeom>
                <a:avLst/>
                <a:gdLst>
                  <a:gd name="T0" fmla="*/ 28 w 43"/>
                  <a:gd name="T1" fmla="*/ 6 h 47"/>
                  <a:gd name="T2" fmla="*/ 17 w 43"/>
                  <a:gd name="T3" fmla="*/ 12 h 47"/>
                  <a:gd name="T4" fmla="*/ 7 w 43"/>
                  <a:gd name="T5" fmla="*/ 8 h 47"/>
                  <a:gd name="T6" fmla="*/ 7 w 43"/>
                  <a:gd name="T7" fmla="*/ 10 h 47"/>
                  <a:gd name="T8" fmla="*/ 6 w 43"/>
                  <a:gd name="T9" fmla="*/ 10 h 47"/>
                  <a:gd name="T10" fmla="*/ 6 w 43"/>
                  <a:gd name="T11" fmla="*/ 16 h 47"/>
                  <a:gd name="T12" fmla="*/ 6 w 43"/>
                  <a:gd name="T13" fmla="*/ 20 h 47"/>
                  <a:gd name="T14" fmla="*/ 5 w 43"/>
                  <a:gd name="T15" fmla="*/ 22 h 47"/>
                  <a:gd name="T16" fmla="*/ 5 w 43"/>
                  <a:gd name="T17" fmla="*/ 23 h 47"/>
                  <a:gd name="T18" fmla="*/ 4 w 43"/>
                  <a:gd name="T19" fmla="*/ 27 h 47"/>
                  <a:gd name="T20" fmla="*/ 4 w 43"/>
                  <a:gd name="T21" fmla="*/ 28 h 47"/>
                  <a:gd name="T22" fmla="*/ 4 w 43"/>
                  <a:gd name="T23" fmla="*/ 29 h 47"/>
                  <a:gd name="T24" fmla="*/ 3 w 43"/>
                  <a:gd name="T25" fmla="*/ 30 h 47"/>
                  <a:gd name="T26" fmla="*/ 3 w 43"/>
                  <a:gd name="T27" fmla="*/ 31 h 47"/>
                  <a:gd name="T28" fmla="*/ 2 w 43"/>
                  <a:gd name="T29" fmla="*/ 32 h 47"/>
                  <a:gd name="T30" fmla="*/ 2 w 43"/>
                  <a:gd name="T31" fmla="*/ 34 h 47"/>
                  <a:gd name="T32" fmla="*/ 2 w 43"/>
                  <a:gd name="T33" fmla="*/ 36 h 47"/>
                  <a:gd name="T34" fmla="*/ 1 w 43"/>
                  <a:gd name="T35" fmla="*/ 38 h 47"/>
                  <a:gd name="T36" fmla="*/ 1 w 43"/>
                  <a:gd name="T37" fmla="*/ 41 h 47"/>
                  <a:gd name="T38" fmla="*/ 0 w 43"/>
                  <a:gd name="T39" fmla="*/ 44 h 47"/>
                  <a:gd name="T40" fmla="*/ 2 w 43"/>
                  <a:gd name="T41" fmla="*/ 45 h 47"/>
                  <a:gd name="T42" fmla="*/ 4 w 43"/>
                  <a:gd name="T43" fmla="*/ 46 h 47"/>
                  <a:gd name="T44" fmla="*/ 5 w 43"/>
                  <a:gd name="T45" fmla="*/ 46 h 47"/>
                  <a:gd name="T46" fmla="*/ 6 w 43"/>
                  <a:gd name="T47" fmla="*/ 47 h 47"/>
                  <a:gd name="T48" fmla="*/ 7 w 43"/>
                  <a:gd name="T49" fmla="*/ 47 h 47"/>
                  <a:gd name="T50" fmla="*/ 8 w 43"/>
                  <a:gd name="T51" fmla="*/ 47 h 47"/>
                  <a:gd name="T52" fmla="*/ 8 w 43"/>
                  <a:gd name="T53" fmla="*/ 47 h 47"/>
                  <a:gd name="T54" fmla="*/ 14 w 43"/>
                  <a:gd name="T55" fmla="*/ 44 h 47"/>
                  <a:gd name="T56" fmla="*/ 15 w 43"/>
                  <a:gd name="T57" fmla="*/ 43 h 47"/>
                  <a:gd name="T58" fmla="*/ 15 w 43"/>
                  <a:gd name="T59" fmla="*/ 43 h 47"/>
                  <a:gd name="T60" fmla="*/ 27 w 43"/>
                  <a:gd name="T61" fmla="*/ 35 h 47"/>
                  <a:gd name="T62" fmla="*/ 22 w 43"/>
                  <a:gd name="T63" fmla="*/ 26 h 47"/>
                  <a:gd name="T64" fmla="*/ 33 w 43"/>
                  <a:gd name="T65" fmla="*/ 15 h 47"/>
                  <a:gd name="T66" fmla="*/ 41 w 43"/>
                  <a:gd name="T67" fmla="*/ 13 h 47"/>
                  <a:gd name="T68" fmla="*/ 42 w 43"/>
                  <a:gd name="T69" fmla="*/ 12 h 47"/>
                  <a:gd name="T70" fmla="*/ 43 w 43"/>
                  <a:gd name="T71" fmla="*/ 12 h 47"/>
                  <a:gd name="T72" fmla="*/ 43 w 43"/>
                  <a:gd name="T73" fmla="*/ 10 h 47"/>
                  <a:gd name="T74" fmla="*/ 42 w 43"/>
                  <a:gd name="T75" fmla="*/ 7 h 47"/>
                  <a:gd name="T76" fmla="*/ 42 w 43"/>
                  <a:gd name="T77" fmla="*/ 5 h 47"/>
                  <a:gd name="T78" fmla="*/ 41 w 43"/>
                  <a:gd name="T79" fmla="*/ 1 h 47"/>
                  <a:gd name="T80" fmla="*/ 41 w 43"/>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7">
                    <a:moveTo>
                      <a:pt x="37" y="2"/>
                    </a:moveTo>
                    <a:cubicBezTo>
                      <a:pt x="30" y="6"/>
                      <a:pt x="29" y="6"/>
                      <a:pt x="28" y="6"/>
                    </a:cubicBezTo>
                    <a:cubicBezTo>
                      <a:pt x="26" y="6"/>
                      <a:pt x="21" y="9"/>
                      <a:pt x="18" y="11"/>
                    </a:cubicBezTo>
                    <a:cubicBezTo>
                      <a:pt x="17" y="12"/>
                      <a:pt x="17" y="12"/>
                      <a:pt x="17" y="12"/>
                    </a:cubicBezTo>
                    <a:cubicBezTo>
                      <a:pt x="7" y="7"/>
                      <a:pt x="7" y="7"/>
                      <a:pt x="7" y="7"/>
                    </a:cubicBezTo>
                    <a:cubicBezTo>
                      <a:pt x="7" y="8"/>
                      <a:pt x="7" y="8"/>
                      <a:pt x="7" y="8"/>
                    </a:cubicBezTo>
                    <a:cubicBezTo>
                      <a:pt x="7" y="8"/>
                      <a:pt x="7" y="8"/>
                      <a:pt x="7" y="8"/>
                    </a:cubicBezTo>
                    <a:cubicBezTo>
                      <a:pt x="7" y="10"/>
                      <a:pt x="7" y="10"/>
                      <a:pt x="7" y="10"/>
                    </a:cubicBezTo>
                    <a:cubicBezTo>
                      <a:pt x="6" y="10"/>
                      <a:pt x="6" y="10"/>
                      <a:pt x="6" y="10"/>
                    </a:cubicBezTo>
                    <a:cubicBezTo>
                      <a:pt x="6" y="10"/>
                      <a:pt x="6" y="10"/>
                      <a:pt x="6" y="10"/>
                    </a:cubicBezTo>
                    <a:cubicBezTo>
                      <a:pt x="6" y="11"/>
                      <a:pt x="6" y="13"/>
                      <a:pt x="6" y="16"/>
                    </a:cubicBezTo>
                    <a:cubicBezTo>
                      <a:pt x="6" y="16"/>
                      <a:pt x="6" y="16"/>
                      <a:pt x="6" y="16"/>
                    </a:cubicBezTo>
                    <a:cubicBezTo>
                      <a:pt x="6" y="17"/>
                      <a:pt x="6" y="18"/>
                      <a:pt x="6" y="19"/>
                    </a:cubicBezTo>
                    <a:cubicBezTo>
                      <a:pt x="6" y="19"/>
                      <a:pt x="6" y="19"/>
                      <a:pt x="6" y="20"/>
                    </a:cubicBezTo>
                    <a:cubicBezTo>
                      <a:pt x="5" y="21"/>
                      <a:pt x="5" y="22"/>
                      <a:pt x="5" y="22"/>
                    </a:cubicBezTo>
                    <a:cubicBezTo>
                      <a:pt x="5" y="22"/>
                      <a:pt x="5" y="22"/>
                      <a:pt x="5" y="22"/>
                    </a:cubicBezTo>
                    <a:cubicBezTo>
                      <a:pt x="5" y="23"/>
                      <a:pt x="5" y="23"/>
                      <a:pt x="5" y="23"/>
                    </a:cubicBezTo>
                    <a:cubicBezTo>
                      <a:pt x="5" y="23"/>
                      <a:pt x="5" y="23"/>
                      <a:pt x="5" y="23"/>
                    </a:cubicBezTo>
                    <a:cubicBezTo>
                      <a:pt x="5" y="27"/>
                      <a:pt x="5" y="27"/>
                      <a:pt x="5" y="27"/>
                    </a:cubicBezTo>
                    <a:cubicBezTo>
                      <a:pt x="4" y="27"/>
                      <a:pt x="4" y="27"/>
                      <a:pt x="4" y="27"/>
                    </a:cubicBezTo>
                    <a:cubicBezTo>
                      <a:pt x="4" y="27"/>
                      <a:pt x="4" y="27"/>
                      <a:pt x="4" y="28"/>
                    </a:cubicBezTo>
                    <a:cubicBezTo>
                      <a:pt x="4" y="28"/>
                      <a:pt x="4" y="28"/>
                      <a:pt x="4" y="28"/>
                    </a:cubicBezTo>
                    <a:cubicBezTo>
                      <a:pt x="4" y="28"/>
                      <a:pt x="4" y="29"/>
                      <a:pt x="4" y="29"/>
                    </a:cubicBezTo>
                    <a:cubicBezTo>
                      <a:pt x="4" y="29"/>
                      <a:pt x="4" y="29"/>
                      <a:pt x="4" y="29"/>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2"/>
                    </a:cubicBezTo>
                    <a:cubicBezTo>
                      <a:pt x="3" y="32"/>
                      <a:pt x="3" y="32"/>
                      <a:pt x="2" y="32"/>
                    </a:cubicBezTo>
                    <a:cubicBezTo>
                      <a:pt x="2" y="33"/>
                      <a:pt x="2" y="33"/>
                      <a:pt x="2" y="33"/>
                    </a:cubicBezTo>
                    <a:cubicBezTo>
                      <a:pt x="2" y="33"/>
                      <a:pt x="2" y="34"/>
                      <a:pt x="2" y="34"/>
                    </a:cubicBezTo>
                    <a:cubicBezTo>
                      <a:pt x="2" y="34"/>
                      <a:pt x="2" y="34"/>
                      <a:pt x="2" y="35"/>
                    </a:cubicBezTo>
                    <a:cubicBezTo>
                      <a:pt x="2" y="35"/>
                      <a:pt x="2" y="36"/>
                      <a:pt x="2" y="36"/>
                    </a:cubicBezTo>
                    <a:cubicBezTo>
                      <a:pt x="2" y="36"/>
                      <a:pt x="2" y="37"/>
                      <a:pt x="1" y="37"/>
                    </a:cubicBezTo>
                    <a:cubicBezTo>
                      <a:pt x="1" y="37"/>
                      <a:pt x="1" y="38"/>
                      <a:pt x="1" y="38"/>
                    </a:cubicBezTo>
                    <a:cubicBezTo>
                      <a:pt x="1" y="39"/>
                      <a:pt x="1" y="39"/>
                      <a:pt x="1" y="40"/>
                    </a:cubicBezTo>
                    <a:cubicBezTo>
                      <a:pt x="1" y="40"/>
                      <a:pt x="1" y="41"/>
                      <a:pt x="1" y="41"/>
                    </a:cubicBezTo>
                    <a:cubicBezTo>
                      <a:pt x="1" y="42"/>
                      <a:pt x="1" y="42"/>
                      <a:pt x="0" y="43"/>
                    </a:cubicBezTo>
                    <a:cubicBezTo>
                      <a:pt x="0" y="43"/>
                      <a:pt x="0" y="43"/>
                      <a:pt x="0" y="44"/>
                    </a:cubicBezTo>
                    <a:cubicBezTo>
                      <a:pt x="1" y="44"/>
                      <a:pt x="1" y="44"/>
                      <a:pt x="2" y="45"/>
                    </a:cubicBezTo>
                    <a:cubicBezTo>
                      <a:pt x="2" y="45"/>
                      <a:pt x="2" y="45"/>
                      <a:pt x="2" y="45"/>
                    </a:cubicBezTo>
                    <a:cubicBezTo>
                      <a:pt x="3" y="45"/>
                      <a:pt x="3" y="45"/>
                      <a:pt x="3" y="45"/>
                    </a:cubicBezTo>
                    <a:cubicBezTo>
                      <a:pt x="4" y="45"/>
                      <a:pt x="4" y="46"/>
                      <a:pt x="4" y="46"/>
                    </a:cubicBezTo>
                    <a:cubicBezTo>
                      <a:pt x="4" y="46"/>
                      <a:pt x="5" y="46"/>
                      <a:pt x="5" y="46"/>
                    </a:cubicBezTo>
                    <a:cubicBezTo>
                      <a:pt x="5" y="46"/>
                      <a:pt x="5" y="46"/>
                      <a:pt x="5" y="46"/>
                    </a:cubicBezTo>
                    <a:cubicBezTo>
                      <a:pt x="6" y="46"/>
                      <a:pt x="6" y="46"/>
                      <a:pt x="6" y="47"/>
                    </a:cubicBezTo>
                    <a:cubicBezTo>
                      <a:pt x="6" y="47"/>
                      <a:pt x="6" y="47"/>
                      <a:pt x="6" y="47"/>
                    </a:cubicBezTo>
                    <a:cubicBezTo>
                      <a:pt x="7" y="47"/>
                      <a:pt x="7" y="47"/>
                      <a:pt x="7" y="47"/>
                    </a:cubicBezTo>
                    <a:cubicBezTo>
                      <a:pt x="7" y="47"/>
                      <a:pt x="7" y="47"/>
                      <a:pt x="7" y="47"/>
                    </a:cubicBezTo>
                    <a:cubicBezTo>
                      <a:pt x="7" y="47"/>
                      <a:pt x="7" y="47"/>
                      <a:pt x="8" y="47"/>
                    </a:cubicBezTo>
                    <a:cubicBezTo>
                      <a:pt x="8" y="47"/>
                      <a:pt x="8" y="47"/>
                      <a:pt x="8" y="47"/>
                    </a:cubicBezTo>
                    <a:cubicBezTo>
                      <a:pt x="8" y="47"/>
                      <a:pt x="8" y="47"/>
                      <a:pt x="8" y="47"/>
                    </a:cubicBezTo>
                    <a:cubicBezTo>
                      <a:pt x="8" y="47"/>
                      <a:pt x="8" y="47"/>
                      <a:pt x="8" y="47"/>
                    </a:cubicBezTo>
                    <a:cubicBezTo>
                      <a:pt x="8" y="47"/>
                      <a:pt x="8" y="47"/>
                      <a:pt x="8" y="47"/>
                    </a:cubicBezTo>
                    <a:cubicBezTo>
                      <a:pt x="11" y="47"/>
                      <a:pt x="13" y="45"/>
                      <a:pt x="14" y="44"/>
                    </a:cubicBezTo>
                    <a:cubicBezTo>
                      <a:pt x="14" y="44"/>
                      <a:pt x="14" y="44"/>
                      <a:pt x="15" y="44"/>
                    </a:cubicBezTo>
                    <a:cubicBezTo>
                      <a:pt x="15" y="44"/>
                      <a:pt x="15" y="44"/>
                      <a:pt x="15" y="43"/>
                    </a:cubicBezTo>
                    <a:cubicBezTo>
                      <a:pt x="15" y="43"/>
                      <a:pt x="15" y="43"/>
                      <a:pt x="15" y="43"/>
                    </a:cubicBezTo>
                    <a:cubicBezTo>
                      <a:pt x="15" y="43"/>
                      <a:pt x="15" y="43"/>
                      <a:pt x="15" y="43"/>
                    </a:cubicBezTo>
                    <a:cubicBezTo>
                      <a:pt x="15" y="37"/>
                      <a:pt x="22" y="37"/>
                      <a:pt x="24" y="37"/>
                    </a:cubicBezTo>
                    <a:cubicBezTo>
                      <a:pt x="25" y="37"/>
                      <a:pt x="26" y="37"/>
                      <a:pt x="27" y="35"/>
                    </a:cubicBezTo>
                    <a:cubicBezTo>
                      <a:pt x="27" y="35"/>
                      <a:pt x="28" y="34"/>
                      <a:pt x="29" y="33"/>
                    </a:cubicBezTo>
                    <a:cubicBezTo>
                      <a:pt x="28" y="31"/>
                      <a:pt x="23" y="27"/>
                      <a:pt x="22" y="26"/>
                    </a:cubicBezTo>
                    <a:cubicBezTo>
                      <a:pt x="20" y="26"/>
                      <a:pt x="20" y="24"/>
                      <a:pt x="20" y="23"/>
                    </a:cubicBezTo>
                    <a:cubicBezTo>
                      <a:pt x="20" y="20"/>
                      <a:pt x="26" y="16"/>
                      <a:pt x="33" y="15"/>
                    </a:cubicBezTo>
                    <a:cubicBezTo>
                      <a:pt x="38" y="15"/>
                      <a:pt x="39" y="14"/>
                      <a:pt x="40" y="13"/>
                    </a:cubicBezTo>
                    <a:cubicBezTo>
                      <a:pt x="40" y="13"/>
                      <a:pt x="41" y="13"/>
                      <a:pt x="41" y="13"/>
                    </a:cubicBezTo>
                    <a:cubicBezTo>
                      <a:pt x="41" y="13"/>
                      <a:pt x="41" y="13"/>
                      <a:pt x="41" y="13"/>
                    </a:cubicBezTo>
                    <a:cubicBezTo>
                      <a:pt x="41" y="13"/>
                      <a:pt x="41" y="12"/>
                      <a:pt x="42" y="12"/>
                    </a:cubicBezTo>
                    <a:cubicBezTo>
                      <a:pt x="42" y="12"/>
                      <a:pt x="42" y="12"/>
                      <a:pt x="42" y="12"/>
                    </a:cubicBezTo>
                    <a:cubicBezTo>
                      <a:pt x="42" y="12"/>
                      <a:pt x="43" y="12"/>
                      <a:pt x="43" y="12"/>
                    </a:cubicBezTo>
                    <a:cubicBezTo>
                      <a:pt x="43" y="12"/>
                      <a:pt x="43" y="11"/>
                      <a:pt x="43" y="11"/>
                    </a:cubicBezTo>
                    <a:cubicBezTo>
                      <a:pt x="43" y="11"/>
                      <a:pt x="43" y="10"/>
                      <a:pt x="43" y="10"/>
                    </a:cubicBezTo>
                    <a:cubicBezTo>
                      <a:pt x="43" y="9"/>
                      <a:pt x="43" y="9"/>
                      <a:pt x="42" y="8"/>
                    </a:cubicBezTo>
                    <a:cubicBezTo>
                      <a:pt x="42" y="8"/>
                      <a:pt x="42" y="7"/>
                      <a:pt x="42" y="7"/>
                    </a:cubicBezTo>
                    <a:cubicBezTo>
                      <a:pt x="42" y="7"/>
                      <a:pt x="42" y="6"/>
                      <a:pt x="42" y="6"/>
                    </a:cubicBezTo>
                    <a:cubicBezTo>
                      <a:pt x="42" y="5"/>
                      <a:pt x="42" y="5"/>
                      <a:pt x="42" y="5"/>
                    </a:cubicBezTo>
                    <a:cubicBezTo>
                      <a:pt x="41" y="4"/>
                      <a:pt x="41" y="4"/>
                      <a:pt x="41" y="3"/>
                    </a:cubicBezTo>
                    <a:cubicBezTo>
                      <a:pt x="41" y="2"/>
                      <a:pt x="41" y="2"/>
                      <a:pt x="41" y="1"/>
                    </a:cubicBezTo>
                    <a:cubicBezTo>
                      <a:pt x="41" y="1"/>
                      <a:pt x="41" y="1"/>
                      <a:pt x="41" y="0"/>
                    </a:cubicBezTo>
                    <a:cubicBezTo>
                      <a:pt x="41" y="0"/>
                      <a:pt x="41" y="0"/>
                      <a:pt x="41" y="0"/>
                    </a:cubicBezTo>
                    <a:cubicBezTo>
                      <a:pt x="39" y="1"/>
                      <a:pt x="38" y="1"/>
                      <a:pt x="3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6" name="Freeform 1167"/>
              <p:cNvSpPr>
                <a:spLocks/>
              </p:cNvSpPr>
              <p:nvPr/>
            </p:nvSpPr>
            <p:spPr bwMode="auto">
              <a:xfrm>
                <a:off x="3141" y="2388"/>
                <a:ext cx="66" cy="30"/>
              </a:xfrm>
              <a:custGeom>
                <a:avLst/>
                <a:gdLst>
                  <a:gd name="T0" fmla="*/ 15 w 69"/>
                  <a:gd name="T1" fmla="*/ 10 h 31"/>
                  <a:gd name="T2" fmla="*/ 17 w 69"/>
                  <a:gd name="T3" fmla="*/ 15 h 31"/>
                  <a:gd name="T4" fmla="*/ 19 w 69"/>
                  <a:gd name="T5" fmla="*/ 22 h 31"/>
                  <a:gd name="T6" fmla="*/ 18 w 69"/>
                  <a:gd name="T7" fmla="*/ 24 h 31"/>
                  <a:gd name="T8" fmla="*/ 21 w 69"/>
                  <a:gd name="T9" fmla="*/ 24 h 31"/>
                  <a:gd name="T10" fmla="*/ 25 w 69"/>
                  <a:gd name="T11" fmla="*/ 23 h 31"/>
                  <a:gd name="T12" fmla="*/ 28 w 69"/>
                  <a:gd name="T13" fmla="*/ 23 h 31"/>
                  <a:gd name="T14" fmla="*/ 31 w 69"/>
                  <a:gd name="T15" fmla="*/ 24 h 31"/>
                  <a:gd name="T16" fmla="*/ 34 w 69"/>
                  <a:gd name="T17" fmla="*/ 28 h 31"/>
                  <a:gd name="T18" fmla="*/ 34 w 69"/>
                  <a:gd name="T19" fmla="*/ 28 h 31"/>
                  <a:gd name="T20" fmla="*/ 35 w 69"/>
                  <a:gd name="T21" fmla="*/ 30 h 31"/>
                  <a:gd name="T22" fmla="*/ 36 w 69"/>
                  <a:gd name="T23" fmla="*/ 30 h 31"/>
                  <a:gd name="T24" fmla="*/ 39 w 69"/>
                  <a:gd name="T25" fmla="*/ 29 h 31"/>
                  <a:gd name="T26" fmla="*/ 46 w 69"/>
                  <a:gd name="T27" fmla="*/ 28 h 31"/>
                  <a:gd name="T28" fmla="*/ 49 w 69"/>
                  <a:gd name="T29" fmla="*/ 28 h 31"/>
                  <a:gd name="T30" fmla="*/ 50 w 69"/>
                  <a:gd name="T31" fmla="*/ 28 h 31"/>
                  <a:gd name="T32" fmla="*/ 53 w 69"/>
                  <a:gd name="T33" fmla="*/ 28 h 31"/>
                  <a:gd name="T34" fmla="*/ 54 w 69"/>
                  <a:gd name="T35" fmla="*/ 28 h 31"/>
                  <a:gd name="T36" fmla="*/ 57 w 69"/>
                  <a:gd name="T37" fmla="*/ 26 h 31"/>
                  <a:gd name="T38" fmla="*/ 64 w 69"/>
                  <a:gd name="T39" fmla="*/ 29 h 31"/>
                  <a:gd name="T40" fmla="*/ 68 w 69"/>
                  <a:gd name="T41" fmla="*/ 31 h 31"/>
                  <a:gd name="T42" fmla="*/ 69 w 69"/>
                  <a:gd name="T43" fmla="*/ 30 h 31"/>
                  <a:gd name="T44" fmla="*/ 69 w 69"/>
                  <a:gd name="T45" fmla="*/ 30 h 31"/>
                  <a:gd name="T46" fmla="*/ 66 w 69"/>
                  <a:gd name="T47" fmla="*/ 28 h 31"/>
                  <a:gd name="T48" fmla="*/ 66 w 69"/>
                  <a:gd name="T49" fmla="*/ 27 h 31"/>
                  <a:gd name="T50" fmla="*/ 66 w 69"/>
                  <a:gd name="T51" fmla="*/ 26 h 31"/>
                  <a:gd name="T52" fmla="*/ 66 w 69"/>
                  <a:gd name="T53" fmla="*/ 25 h 31"/>
                  <a:gd name="T54" fmla="*/ 66 w 69"/>
                  <a:gd name="T55" fmla="*/ 25 h 31"/>
                  <a:gd name="T56" fmla="*/ 67 w 69"/>
                  <a:gd name="T57" fmla="*/ 24 h 31"/>
                  <a:gd name="T58" fmla="*/ 67 w 69"/>
                  <a:gd name="T59" fmla="*/ 24 h 31"/>
                  <a:gd name="T60" fmla="*/ 67 w 69"/>
                  <a:gd name="T61" fmla="*/ 23 h 31"/>
                  <a:gd name="T62" fmla="*/ 67 w 69"/>
                  <a:gd name="T63" fmla="*/ 23 h 31"/>
                  <a:gd name="T64" fmla="*/ 67 w 69"/>
                  <a:gd name="T65" fmla="*/ 23 h 31"/>
                  <a:gd name="T66" fmla="*/ 64 w 69"/>
                  <a:gd name="T67" fmla="*/ 21 h 31"/>
                  <a:gd name="T68" fmla="*/ 63 w 69"/>
                  <a:gd name="T69" fmla="*/ 21 h 31"/>
                  <a:gd name="T70" fmla="*/ 60 w 69"/>
                  <a:gd name="T71" fmla="*/ 16 h 31"/>
                  <a:gd name="T72" fmla="*/ 59 w 69"/>
                  <a:gd name="T73" fmla="*/ 14 h 31"/>
                  <a:gd name="T74" fmla="*/ 57 w 69"/>
                  <a:gd name="T75" fmla="*/ 13 h 31"/>
                  <a:gd name="T76" fmla="*/ 56 w 69"/>
                  <a:gd name="T77" fmla="*/ 12 h 31"/>
                  <a:gd name="T78" fmla="*/ 46 w 69"/>
                  <a:gd name="T79" fmla="*/ 14 h 31"/>
                  <a:gd name="T80" fmla="*/ 44 w 69"/>
                  <a:gd name="T81" fmla="*/ 14 h 31"/>
                  <a:gd name="T82" fmla="*/ 39 w 69"/>
                  <a:gd name="T83" fmla="*/ 12 h 31"/>
                  <a:gd name="T84" fmla="*/ 39 w 69"/>
                  <a:gd name="T85" fmla="*/ 11 h 31"/>
                  <a:gd name="T86" fmla="*/ 37 w 69"/>
                  <a:gd name="T87" fmla="*/ 10 h 31"/>
                  <a:gd name="T88" fmla="*/ 30 w 69"/>
                  <a:gd name="T89" fmla="*/ 7 h 31"/>
                  <a:gd name="T90" fmla="*/ 29 w 69"/>
                  <a:gd name="T91" fmla="*/ 5 h 31"/>
                  <a:gd name="T92" fmla="*/ 27 w 69"/>
                  <a:gd name="T93" fmla="*/ 5 h 31"/>
                  <a:gd name="T94" fmla="*/ 23 w 69"/>
                  <a:gd name="T95" fmla="*/ 5 h 31"/>
                  <a:gd name="T96" fmla="*/ 19 w 69"/>
                  <a:gd name="T97" fmla="*/ 5 h 31"/>
                  <a:gd name="T98" fmla="*/ 12 w 69"/>
                  <a:gd name="T99" fmla="*/ 4 h 31"/>
                  <a:gd name="T100" fmla="*/ 1 w 69"/>
                  <a:gd name="T101" fmla="*/ 0 h 31"/>
                  <a:gd name="T102" fmla="*/ 0 w 69"/>
                  <a:gd name="T103" fmla="*/ 0 h 31"/>
                  <a:gd name="T104" fmla="*/ 3 w 69"/>
                  <a:gd name="T105" fmla="*/ 1 h 31"/>
                  <a:gd name="T106" fmla="*/ 15 w 69"/>
                  <a:gd name="T10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31">
                    <a:moveTo>
                      <a:pt x="15" y="10"/>
                    </a:moveTo>
                    <a:cubicBezTo>
                      <a:pt x="15" y="13"/>
                      <a:pt x="16" y="14"/>
                      <a:pt x="17" y="15"/>
                    </a:cubicBezTo>
                    <a:cubicBezTo>
                      <a:pt x="19" y="16"/>
                      <a:pt x="20" y="18"/>
                      <a:pt x="19" y="22"/>
                    </a:cubicBezTo>
                    <a:cubicBezTo>
                      <a:pt x="19" y="23"/>
                      <a:pt x="19" y="23"/>
                      <a:pt x="18" y="24"/>
                    </a:cubicBezTo>
                    <a:cubicBezTo>
                      <a:pt x="19" y="24"/>
                      <a:pt x="20" y="24"/>
                      <a:pt x="21" y="24"/>
                    </a:cubicBezTo>
                    <a:cubicBezTo>
                      <a:pt x="24" y="24"/>
                      <a:pt x="25" y="24"/>
                      <a:pt x="25" y="23"/>
                    </a:cubicBezTo>
                    <a:cubicBezTo>
                      <a:pt x="26" y="23"/>
                      <a:pt x="27" y="23"/>
                      <a:pt x="28" y="23"/>
                    </a:cubicBezTo>
                    <a:cubicBezTo>
                      <a:pt x="29" y="23"/>
                      <a:pt x="30" y="23"/>
                      <a:pt x="31" y="24"/>
                    </a:cubicBezTo>
                    <a:cubicBezTo>
                      <a:pt x="32" y="25"/>
                      <a:pt x="33" y="26"/>
                      <a:pt x="34" y="28"/>
                    </a:cubicBezTo>
                    <a:cubicBezTo>
                      <a:pt x="34" y="28"/>
                      <a:pt x="34" y="28"/>
                      <a:pt x="34" y="28"/>
                    </a:cubicBezTo>
                    <a:cubicBezTo>
                      <a:pt x="35" y="29"/>
                      <a:pt x="35" y="29"/>
                      <a:pt x="35" y="30"/>
                    </a:cubicBezTo>
                    <a:cubicBezTo>
                      <a:pt x="36" y="30"/>
                      <a:pt x="36" y="30"/>
                      <a:pt x="36" y="30"/>
                    </a:cubicBezTo>
                    <a:cubicBezTo>
                      <a:pt x="37" y="30"/>
                      <a:pt x="38" y="30"/>
                      <a:pt x="39" y="29"/>
                    </a:cubicBezTo>
                    <a:cubicBezTo>
                      <a:pt x="41" y="29"/>
                      <a:pt x="43" y="28"/>
                      <a:pt x="46" y="28"/>
                    </a:cubicBezTo>
                    <a:cubicBezTo>
                      <a:pt x="47" y="28"/>
                      <a:pt x="48" y="28"/>
                      <a:pt x="49" y="28"/>
                    </a:cubicBezTo>
                    <a:cubicBezTo>
                      <a:pt x="49" y="28"/>
                      <a:pt x="49" y="28"/>
                      <a:pt x="50" y="28"/>
                    </a:cubicBezTo>
                    <a:cubicBezTo>
                      <a:pt x="51" y="28"/>
                      <a:pt x="52" y="28"/>
                      <a:pt x="53" y="28"/>
                    </a:cubicBezTo>
                    <a:cubicBezTo>
                      <a:pt x="53" y="28"/>
                      <a:pt x="53" y="28"/>
                      <a:pt x="54" y="28"/>
                    </a:cubicBezTo>
                    <a:cubicBezTo>
                      <a:pt x="54" y="27"/>
                      <a:pt x="55" y="26"/>
                      <a:pt x="57" y="26"/>
                    </a:cubicBezTo>
                    <a:cubicBezTo>
                      <a:pt x="59" y="26"/>
                      <a:pt x="63" y="28"/>
                      <a:pt x="64" y="29"/>
                    </a:cubicBezTo>
                    <a:cubicBezTo>
                      <a:pt x="65" y="30"/>
                      <a:pt x="67" y="31"/>
                      <a:pt x="68" y="31"/>
                    </a:cubicBezTo>
                    <a:cubicBezTo>
                      <a:pt x="69" y="31"/>
                      <a:pt x="69" y="31"/>
                      <a:pt x="69" y="30"/>
                    </a:cubicBezTo>
                    <a:cubicBezTo>
                      <a:pt x="69" y="30"/>
                      <a:pt x="69" y="30"/>
                      <a:pt x="69" y="30"/>
                    </a:cubicBezTo>
                    <a:cubicBezTo>
                      <a:pt x="68" y="29"/>
                      <a:pt x="67" y="29"/>
                      <a:pt x="66" y="28"/>
                    </a:cubicBezTo>
                    <a:cubicBezTo>
                      <a:pt x="66" y="27"/>
                      <a:pt x="66" y="27"/>
                      <a:pt x="66" y="27"/>
                    </a:cubicBezTo>
                    <a:cubicBezTo>
                      <a:pt x="66" y="27"/>
                      <a:pt x="66" y="26"/>
                      <a:pt x="66" y="26"/>
                    </a:cubicBezTo>
                    <a:cubicBezTo>
                      <a:pt x="66" y="26"/>
                      <a:pt x="66" y="26"/>
                      <a:pt x="66" y="25"/>
                    </a:cubicBezTo>
                    <a:cubicBezTo>
                      <a:pt x="66" y="25"/>
                      <a:pt x="66" y="25"/>
                      <a:pt x="66" y="25"/>
                    </a:cubicBezTo>
                    <a:cubicBezTo>
                      <a:pt x="66" y="25"/>
                      <a:pt x="66" y="25"/>
                      <a:pt x="67" y="24"/>
                    </a:cubicBezTo>
                    <a:cubicBezTo>
                      <a:pt x="67" y="24"/>
                      <a:pt x="67" y="24"/>
                      <a:pt x="67" y="24"/>
                    </a:cubicBezTo>
                    <a:cubicBezTo>
                      <a:pt x="67" y="24"/>
                      <a:pt x="67" y="23"/>
                      <a:pt x="67" y="23"/>
                    </a:cubicBezTo>
                    <a:cubicBezTo>
                      <a:pt x="67" y="23"/>
                      <a:pt x="67" y="23"/>
                      <a:pt x="67" y="23"/>
                    </a:cubicBezTo>
                    <a:cubicBezTo>
                      <a:pt x="67" y="23"/>
                      <a:pt x="67" y="23"/>
                      <a:pt x="67" y="23"/>
                    </a:cubicBezTo>
                    <a:cubicBezTo>
                      <a:pt x="66" y="22"/>
                      <a:pt x="64" y="21"/>
                      <a:pt x="64" y="21"/>
                    </a:cubicBezTo>
                    <a:cubicBezTo>
                      <a:pt x="63" y="21"/>
                      <a:pt x="63" y="21"/>
                      <a:pt x="63" y="21"/>
                    </a:cubicBezTo>
                    <a:cubicBezTo>
                      <a:pt x="61" y="21"/>
                      <a:pt x="61" y="19"/>
                      <a:pt x="60" y="16"/>
                    </a:cubicBezTo>
                    <a:cubicBezTo>
                      <a:pt x="60" y="16"/>
                      <a:pt x="60" y="14"/>
                      <a:pt x="59" y="14"/>
                    </a:cubicBezTo>
                    <a:cubicBezTo>
                      <a:pt x="58" y="14"/>
                      <a:pt x="57" y="13"/>
                      <a:pt x="57" y="13"/>
                    </a:cubicBezTo>
                    <a:cubicBezTo>
                      <a:pt x="56" y="12"/>
                      <a:pt x="56" y="12"/>
                      <a:pt x="56" y="12"/>
                    </a:cubicBezTo>
                    <a:cubicBezTo>
                      <a:pt x="47" y="12"/>
                      <a:pt x="46" y="13"/>
                      <a:pt x="46" y="14"/>
                    </a:cubicBezTo>
                    <a:cubicBezTo>
                      <a:pt x="45" y="14"/>
                      <a:pt x="44" y="14"/>
                      <a:pt x="44" y="14"/>
                    </a:cubicBezTo>
                    <a:cubicBezTo>
                      <a:pt x="42" y="14"/>
                      <a:pt x="41" y="13"/>
                      <a:pt x="39" y="12"/>
                    </a:cubicBezTo>
                    <a:cubicBezTo>
                      <a:pt x="39" y="12"/>
                      <a:pt x="39" y="12"/>
                      <a:pt x="39" y="11"/>
                    </a:cubicBezTo>
                    <a:cubicBezTo>
                      <a:pt x="38" y="11"/>
                      <a:pt x="38" y="10"/>
                      <a:pt x="37" y="10"/>
                    </a:cubicBezTo>
                    <a:cubicBezTo>
                      <a:pt x="35" y="10"/>
                      <a:pt x="32" y="9"/>
                      <a:pt x="30" y="7"/>
                    </a:cubicBezTo>
                    <a:cubicBezTo>
                      <a:pt x="30" y="6"/>
                      <a:pt x="29" y="6"/>
                      <a:pt x="29" y="5"/>
                    </a:cubicBezTo>
                    <a:cubicBezTo>
                      <a:pt x="29" y="5"/>
                      <a:pt x="28" y="5"/>
                      <a:pt x="27" y="5"/>
                    </a:cubicBezTo>
                    <a:cubicBezTo>
                      <a:pt x="26" y="5"/>
                      <a:pt x="25" y="5"/>
                      <a:pt x="23" y="5"/>
                    </a:cubicBezTo>
                    <a:cubicBezTo>
                      <a:pt x="22" y="5"/>
                      <a:pt x="20" y="5"/>
                      <a:pt x="19" y="5"/>
                    </a:cubicBezTo>
                    <a:cubicBezTo>
                      <a:pt x="15" y="5"/>
                      <a:pt x="13" y="5"/>
                      <a:pt x="12" y="4"/>
                    </a:cubicBezTo>
                    <a:cubicBezTo>
                      <a:pt x="9" y="2"/>
                      <a:pt x="4" y="0"/>
                      <a:pt x="1" y="0"/>
                    </a:cubicBezTo>
                    <a:cubicBezTo>
                      <a:pt x="0" y="0"/>
                      <a:pt x="0" y="0"/>
                      <a:pt x="0" y="0"/>
                    </a:cubicBezTo>
                    <a:cubicBezTo>
                      <a:pt x="1" y="1"/>
                      <a:pt x="2" y="1"/>
                      <a:pt x="3" y="1"/>
                    </a:cubicBezTo>
                    <a:cubicBezTo>
                      <a:pt x="8" y="3"/>
                      <a:pt x="13" y="4"/>
                      <a:pt x="1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7" name="Freeform 1169"/>
              <p:cNvSpPr>
                <a:spLocks/>
              </p:cNvSpPr>
              <p:nvPr/>
            </p:nvSpPr>
            <p:spPr bwMode="auto">
              <a:xfrm>
                <a:off x="3082" y="2533"/>
                <a:ext cx="224" cy="179"/>
              </a:xfrm>
              <a:custGeom>
                <a:avLst/>
                <a:gdLst>
                  <a:gd name="T0" fmla="*/ 124 w 234"/>
                  <a:gd name="T1" fmla="*/ 38 h 186"/>
                  <a:gd name="T2" fmla="*/ 121 w 234"/>
                  <a:gd name="T3" fmla="*/ 38 h 186"/>
                  <a:gd name="T4" fmla="*/ 79 w 234"/>
                  <a:gd name="T5" fmla="*/ 13 h 186"/>
                  <a:gd name="T6" fmla="*/ 60 w 234"/>
                  <a:gd name="T7" fmla="*/ 2 h 186"/>
                  <a:gd name="T8" fmla="*/ 55 w 234"/>
                  <a:gd name="T9" fmla="*/ 0 h 186"/>
                  <a:gd name="T10" fmla="*/ 51 w 234"/>
                  <a:gd name="T11" fmla="*/ 1 h 186"/>
                  <a:gd name="T12" fmla="*/ 45 w 234"/>
                  <a:gd name="T13" fmla="*/ 2 h 186"/>
                  <a:gd name="T14" fmla="*/ 36 w 234"/>
                  <a:gd name="T15" fmla="*/ 18 h 186"/>
                  <a:gd name="T16" fmla="*/ 27 w 234"/>
                  <a:gd name="T17" fmla="*/ 26 h 186"/>
                  <a:gd name="T18" fmla="*/ 22 w 234"/>
                  <a:gd name="T19" fmla="*/ 30 h 186"/>
                  <a:gd name="T20" fmla="*/ 20 w 234"/>
                  <a:gd name="T21" fmla="*/ 32 h 186"/>
                  <a:gd name="T22" fmla="*/ 13 w 234"/>
                  <a:gd name="T23" fmla="*/ 36 h 186"/>
                  <a:gd name="T24" fmla="*/ 11 w 234"/>
                  <a:gd name="T25" fmla="*/ 36 h 186"/>
                  <a:gd name="T26" fmla="*/ 10 w 234"/>
                  <a:gd name="T27" fmla="*/ 36 h 186"/>
                  <a:gd name="T28" fmla="*/ 9 w 234"/>
                  <a:gd name="T29" fmla="*/ 36 h 186"/>
                  <a:gd name="T30" fmla="*/ 7 w 234"/>
                  <a:gd name="T31" fmla="*/ 35 h 186"/>
                  <a:gd name="T32" fmla="*/ 5 w 234"/>
                  <a:gd name="T33" fmla="*/ 34 h 186"/>
                  <a:gd name="T34" fmla="*/ 3 w 234"/>
                  <a:gd name="T35" fmla="*/ 33 h 186"/>
                  <a:gd name="T36" fmla="*/ 1 w 234"/>
                  <a:gd name="T37" fmla="*/ 33 h 186"/>
                  <a:gd name="T38" fmla="*/ 1 w 234"/>
                  <a:gd name="T39" fmla="*/ 47 h 186"/>
                  <a:gd name="T40" fmla="*/ 28 w 234"/>
                  <a:gd name="T41" fmla="*/ 85 h 186"/>
                  <a:gd name="T42" fmla="*/ 46 w 234"/>
                  <a:gd name="T43" fmla="*/ 108 h 186"/>
                  <a:gd name="T44" fmla="*/ 58 w 234"/>
                  <a:gd name="T45" fmla="*/ 140 h 186"/>
                  <a:gd name="T46" fmla="*/ 85 w 234"/>
                  <a:gd name="T47" fmla="*/ 179 h 186"/>
                  <a:gd name="T48" fmla="*/ 89 w 234"/>
                  <a:gd name="T49" fmla="*/ 186 h 186"/>
                  <a:gd name="T50" fmla="*/ 91 w 234"/>
                  <a:gd name="T51" fmla="*/ 185 h 186"/>
                  <a:gd name="T52" fmla="*/ 97 w 234"/>
                  <a:gd name="T53" fmla="*/ 174 h 186"/>
                  <a:gd name="T54" fmla="*/ 109 w 234"/>
                  <a:gd name="T55" fmla="*/ 175 h 186"/>
                  <a:gd name="T56" fmla="*/ 136 w 234"/>
                  <a:gd name="T57" fmla="*/ 179 h 186"/>
                  <a:gd name="T58" fmla="*/ 159 w 234"/>
                  <a:gd name="T59" fmla="*/ 161 h 186"/>
                  <a:gd name="T60" fmla="*/ 193 w 234"/>
                  <a:gd name="T61" fmla="*/ 156 h 186"/>
                  <a:gd name="T62" fmla="*/ 222 w 234"/>
                  <a:gd name="T63" fmla="*/ 147 h 186"/>
                  <a:gd name="T64" fmla="*/ 226 w 234"/>
                  <a:gd name="T65" fmla="*/ 145 h 186"/>
                  <a:gd name="T66" fmla="*/ 232 w 234"/>
                  <a:gd name="T67" fmla="*/ 129 h 186"/>
                  <a:gd name="T68" fmla="*/ 230 w 234"/>
                  <a:gd name="T69" fmla="*/ 117 h 186"/>
                  <a:gd name="T70" fmla="*/ 229 w 234"/>
                  <a:gd name="T71" fmla="*/ 117 h 186"/>
                  <a:gd name="T72" fmla="*/ 227 w 234"/>
                  <a:gd name="T73" fmla="*/ 117 h 186"/>
                  <a:gd name="T74" fmla="*/ 225 w 234"/>
                  <a:gd name="T75" fmla="*/ 117 h 186"/>
                  <a:gd name="T76" fmla="*/ 211 w 234"/>
                  <a:gd name="T77" fmla="*/ 115 h 186"/>
                  <a:gd name="T78" fmla="*/ 207 w 234"/>
                  <a:gd name="T79" fmla="*/ 115 h 186"/>
                  <a:gd name="T80" fmla="*/ 200 w 234"/>
                  <a:gd name="T81" fmla="*/ 113 h 186"/>
                  <a:gd name="T82" fmla="*/ 198 w 234"/>
                  <a:gd name="T83" fmla="*/ 111 h 186"/>
                  <a:gd name="T84" fmla="*/ 195 w 234"/>
                  <a:gd name="T85" fmla="*/ 109 h 186"/>
                  <a:gd name="T86" fmla="*/ 193 w 234"/>
                  <a:gd name="T87" fmla="*/ 106 h 186"/>
                  <a:gd name="T88" fmla="*/ 192 w 234"/>
                  <a:gd name="T89" fmla="*/ 103 h 186"/>
                  <a:gd name="T90" fmla="*/ 187 w 234"/>
                  <a:gd name="T91" fmla="*/ 95 h 186"/>
                  <a:gd name="T92" fmla="*/ 185 w 234"/>
                  <a:gd name="T93" fmla="*/ 94 h 186"/>
                  <a:gd name="T94" fmla="*/ 183 w 234"/>
                  <a:gd name="T95" fmla="*/ 94 h 186"/>
                  <a:gd name="T96" fmla="*/ 181 w 234"/>
                  <a:gd name="T97" fmla="*/ 92 h 186"/>
                  <a:gd name="T98" fmla="*/ 179 w 234"/>
                  <a:gd name="T99" fmla="*/ 90 h 186"/>
                  <a:gd name="T100" fmla="*/ 177 w 234"/>
                  <a:gd name="T101" fmla="*/ 87 h 186"/>
                  <a:gd name="T102" fmla="*/ 167 w 234"/>
                  <a:gd name="T103" fmla="*/ 63 h 186"/>
                  <a:gd name="T104" fmla="*/ 154 w 234"/>
                  <a:gd name="T105" fmla="*/ 46 h 186"/>
                  <a:gd name="T106" fmla="*/ 132 w 234"/>
                  <a:gd name="T107"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4" h="186">
                    <a:moveTo>
                      <a:pt x="132" y="39"/>
                    </a:moveTo>
                    <a:cubicBezTo>
                      <a:pt x="129" y="39"/>
                      <a:pt x="126" y="39"/>
                      <a:pt x="125" y="38"/>
                    </a:cubicBezTo>
                    <a:cubicBezTo>
                      <a:pt x="125" y="38"/>
                      <a:pt x="125" y="38"/>
                      <a:pt x="124" y="38"/>
                    </a:cubicBezTo>
                    <a:cubicBezTo>
                      <a:pt x="124" y="38"/>
                      <a:pt x="123" y="38"/>
                      <a:pt x="122" y="38"/>
                    </a:cubicBezTo>
                    <a:cubicBezTo>
                      <a:pt x="122" y="38"/>
                      <a:pt x="122" y="38"/>
                      <a:pt x="122" y="38"/>
                    </a:cubicBezTo>
                    <a:cubicBezTo>
                      <a:pt x="121" y="38"/>
                      <a:pt x="121" y="38"/>
                      <a:pt x="121" y="38"/>
                    </a:cubicBezTo>
                    <a:cubicBezTo>
                      <a:pt x="121" y="38"/>
                      <a:pt x="120" y="38"/>
                      <a:pt x="120" y="38"/>
                    </a:cubicBezTo>
                    <a:cubicBezTo>
                      <a:pt x="117" y="38"/>
                      <a:pt x="110" y="37"/>
                      <a:pt x="106" y="33"/>
                    </a:cubicBezTo>
                    <a:cubicBezTo>
                      <a:pt x="101" y="29"/>
                      <a:pt x="82" y="15"/>
                      <a:pt x="79" y="13"/>
                    </a:cubicBezTo>
                    <a:cubicBezTo>
                      <a:pt x="78" y="13"/>
                      <a:pt x="78" y="13"/>
                      <a:pt x="78" y="13"/>
                    </a:cubicBezTo>
                    <a:cubicBezTo>
                      <a:pt x="76" y="12"/>
                      <a:pt x="74" y="11"/>
                      <a:pt x="72" y="9"/>
                    </a:cubicBezTo>
                    <a:cubicBezTo>
                      <a:pt x="69" y="7"/>
                      <a:pt x="63" y="3"/>
                      <a:pt x="60" y="2"/>
                    </a:cubicBezTo>
                    <a:cubicBezTo>
                      <a:pt x="59" y="1"/>
                      <a:pt x="58" y="1"/>
                      <a:pt x="57" y="1"/>
                    </a:cubicBezTo>
                    <a:cubicBezTo>
                      <a:pt x="57" y="1"/>
                      <a:pt x="56" y="1"/>
                      <a:pt x="56" y="1"/>
                    </a:cubicBezTo>
                    <a:cubicBezTo>
                      <a:pt x="55" y="0"/>
                      <a:pt x="55" y="0"/>
                      <a:pt x="55" y="0"/>
                    </a:cubicBezTo>
                    <a:cubicBezTo>
                      <a:pt x="55" y="0"/>
                      <a:pt x="55" y="0"/>
                      <a:pt x="55" y="0"/>
                    </a:cubicBezTo>
                    <a:cubicBezTo>
                      <a:pt x="54" y="0"/>
                      <a:pt x="53" y="0"/>
                      <a:pt x="52" y="1"/>
                    </a:cubicBezTo>
                    <a:cubicBezTo>
                      <a:pt x="52" y="1"/>
                      <a:pt x="52" y="1"/>
                      <a:pt x="51" y="1"/>
                    </a:cubicBezTo>
                    <a:cubicBezTo>
                      <a:pt x="51" y="1"/>
                      <a:pt x="51" y="1"/>
                      <a:pt x="51" y="1"/>
                    </a:cubicBezTo>
                    <a:cubicBezTo>
                      <a:pt x="48" y="1"/>
                      <a:pt x="48" y="1"/>
                      <a:pt x="48" y="1"/>
                    </a:cubicBezTo>
                    <a:cubicBezTo>
                      <a:pt x="47" y="1"/>
                      <a:pt x="46" y="1"/>
                      <a:pt x="45" y="2"/>
                    </a:cubicBezTo>
                    <a:cubicBezTo>
                      <a:pt x="44" y="3"/>
                      <a:pt x="42" y="4"/>
                      <a:pt x="37" y="4"/>
                    </a:cubicBezTo>
                    <a:cubicBezTo>
                      <a:pt x="31" y="4"/>
                      <a:pt x="28" y="7"/>
                      <a:pt x="27" y="8"/>
                    </a:cubicBezTo>
                    <a:cubicBezTo>
                      <a:pt x="30" y="10"/>
                      <a:pt x="36" y="15"/>
                      <a:pt x="36" y="18"/>
                    </a:cubicBezTo>
                    <a:cubicBezTo>
                      <a:pt x="36" y="19"/>
                      <a:pt x="36" y="20"/>
                      <a:pt x="35" y="21"/>
                    </a:cubicBezTo>
                    <a:cubicBezTo>
                      <a:pt x="34" y="21"/>
                      <a:pt x="34" y="22"/>
                      <a:pt x="33" y="23"/>
                    </a:cubicBezTo>
                    <a:cubicBezTo>
                      <a:pt x="32" y="24"/>
                      <a:pt x="30" y="26"/>
                      <a:pt x="27" y="26"/>
                    </a:cubicBezTo>
                    <a:cubicBezTo>
                      <a:pt x="22" y="26"/>
                      <a:pt x="22" y="27"/>
                      <a:pt x="22" y="28"/>
                    </a:cubicBezTo>
                    <a:cubicBezTo>
                      <a:pt x="22" y="28"/>
                      <a:pt x="22" y="29"/>
                      <a:pt x="22" y="29"/>
                    </a:cubicBezTo>
                    <a:cubicBezTo>
                      <a:pt x="22" y="29"/>
                      <a:pt x="22" y="29"/>
                      <a:pt x="22" y="30"/>
                    </a:cubicBezTo>
                    <a:cubicBezTo>
                      <a:pt x="21" y="30"/>
                      <a:pt x="21" y="30"/>
                      <a:pt x="21" y="31"/>
                    </a:cubicBezTo>
                    <a:cubicBezTo>
                      <a:pt x="21" y="31"/>
                      <a:pt x="21" y="31"/>
                      <a:pt x="21" y="31"/>
                    </a:cubicBezTo>
                    <a:cubicBezTo>
                      <a:pt x="20" y="31"/>
                      <a:pt x="20" y="32"/>
                      <a:pt x="20" y="32"/>
                    </a:cubicBezTo>
                    <a:cubicBezTo>
                      <a:pt x="20" y="32"/>
                      <a:pt x="20" y="32"/>
                      <a:pt x="20" y="32"/>
                    </a:cubicBezTo>
                    <a:cubicBezTo>
                      <a:pt x="19" y="33"/>
                      <a:pt x="19" y="33"/>
                      <a:pt x="19" y="33"/>
                    </a:cubicBezTo>
                    <a:cubicBezTo>
                      <a:pt x="17" y="35"/>
                      <a:pt x="15" y="36"/>
                      <a:pt x="13" y="36"/>
                    </a:cubicBezTo>
                    <a:cubicBezTo>
                      <a:pt x="13" y="36"/>
                      <a:pt x="13" y="36"/>
                      <a:pt x="13" y="36"/>
                    </a:cubicBezTo>
                    <a:cubicBezTo>
                      <a:pt x="12" y="36"/>
                      <a:pt x="12" y="36"/>
                      <a:pt x="12" y="36"/>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8" y="36"/>
                    </a:cubicBezTo>
                    <a:cubicBezTo>
                      <a:pt x="8" y="36"/>
                      <a:pt x="8" y="35"/>
                      <a:pt x="8" y="35"/>
                    </a:cubicBezTo>
                    <a:cubicBezTo>
                      <a:pt x="8" y="35"/>
                      <a:pt x="7" y="35"/>
                      <a:pt x="7" y="35"/>
                    </a:cubicBezTo>
                    <a:cubicBezTo>
                      <a:pt x="7" y="35"/>
                      <a:pt x="7" y="35"/>
                      <a:pt x="6" y="35"/>
                    </a:cubicBezTo>
                    <a:cubicBezTo>
                      <a:pt x="6" y="35"/>
                      <a:pt x="6" y="34"/>
                      <a:pt x="5" y="34"/>
                    </a:cubicBezTo>
                    <a:cubicBezTo>
                      <a:pt x="5" y="34"/>
                      <a:pt x="5" y="34"/>
                      <a:pt x="5" y="34"/>
                    </a:cubicBezTo>
                    <a:cubicBezTo>
                      <a:pt x="4" y="34"/>
                      <a:pt x="4" y="33"/>
                      <a:pt x="3" y="33"/>
                    </a:cubicBezTo>
                    <a:cubicBezTo>
                      <a:pt x="3" y="33"/>
                      <a:pt x="3" y="33"/>
                      <a:pt x="3" y="33"/>
                    </a:cubicBezTo>
                    <a:cubicBezTo>
                      <a:pt x="3" y="33"/>
                      <a:pt x="3" y="33"/>
                      <a:pt x="3" y="33"/>
                    </a:cubicBezTo>
                    <a:cubicBezTo>
                      <a:pt x="2" y="33"/>
                      <a:pt x="2" y="33"/>
                      <a:pt x="2" y="33"/>
                    </a:cubicBezTo>
                    <a:cubicBezTo>
                      <a:pt x="2" y="33"/>
                      <a:pt x="1" y="32"/>
                      <a:pt x="1" y="32"/>
                    </a:cubicBezTo>
                    <a:cubicBezTo>
                      <a:pt x="1" y="33"/>
                      <a:pt x="1" y="33"/>
                      <a:pt x="1" y="33"/>
                    </a:cubicBezTo>
                    <a:cubicBezTo>
                      <a:pt x="0" y="35"/>
                      <a:pt x="0" y="35"/>
                      <a:pt x="0" y="35"/>
                    </a:cubicBezTo>
                    <a:cubicBezTo>
                      <a:pt x="1" y="37"/>
                      <a:pt x="1" y="38"/>
                      <a:pt x="1" y="40"/>
                    </a:cubicBezTo>
                    <a:cubicBezTo>
                      <a:pt x="1" y="42"/>
                      <a:pt x="1" y="46"/>
                      <a:pt x="1" y="47"/>
                    </a:cubicBezTo>
                    <a:cubicBezTo>
                      <a:pt x="3" y="47"/>
                      <a:pt x="4" y="49"/>
                      <a:pt x="6" y="51"/>
                    </a:cubicBezTo>
                    <a:cubicBezTo>
                      <a:pt x="7" y="53"/>
                      <a:pt x="9" y="56"/>
                      <a:pt x="11" y="58"/>
                    </a:cubicBezTo>
                    <a:cubicBezTo>
                      <a:pt x="16" y="63"/>
                      <a:pt x="28" y="80"/>
                      <a:pt x="28" y="85"/>
                    </a:cubicBezTo>
                    <a:cubicBezTo>
                      <a:pt x="28" y="87"/>
                      <a:pt x="29" y="91"/>
                      <a:pt x="36" y="96"/>
                    </a:cubicBezTo>
                    <a:cubicBezTo>
                      <a:pt x="40" y="99"/>
                      <a:pt x="42" y="102"/>
                      <a:pt x="43" y="105"/>
                    </a:cubicBezTo>
                    <a:cubicBezTo>
                      <a:pt x="44" y="106"/>
                      <a:pt x="45" y="108"/>
                      <a:pt x="46" y="108"/>
                    </a:cubicBezTo>
                    <a:cubicBezTo>
                      <a:pt x="49" y="111"/>
                      <a:pt x="49" y="115"/>
                      <a:pt x="49" y="119"/>
                    </a:cubicBezTo>
                    <a:cubicBezTo>
                      <a:pt x="49" y="120"/>
                      <a:pt x="49" y="121"/>
                      <a:pt x="49" y="123"/>
                    </a:cubicBezTo>
                    <a:cubicBezTo>
                      <a:pt x="50" y="129"/>
                      <a:pt x="52" y="137"/>
                      <a:pt x="58" y="140"/>
                    </a:cubicBezTo>
                    <a:cubicBezTo>
                      <a:pt x="65" y="144"/>
                      <a:pt x="69" y="149"/>
                      <a:pt x="71" y="156"/>
                    </a:cubicBezTo>
                    <a:cubicBezTo>
                      <a:pt x="74" y="163"/>
                      <a:pt x="78" y="169"/>
                      <a:pt x="81" y="172"/>
                    </a:cubicBezTo>
                    <a:cubicBezTo>
                      <a:pt x="84" y="175"/>
                      <a:pt x="84" y="177"/>
                      <a:pt x="85" y="179"/>
                    </a:cubicBezTo>
                    <a:cubicBezTo>
                      <a:pt x="85" y="180"/>
                      <a:pt x="85" y="180"/>
                      <a:pt x="85" y="181"/>
                    </a:cubicBezTo>
                    <a:cubicBezTo>
                      <a:pt x="86" y="182"/>
                      <a:pt x="87" y="184"/>
                      <a:pt x="88" y="186"/>
                    </a:cubicBezTo>
                    <a:cubicBezTo>
                      <a:pt x="89" y="186"/>
                      <a:pt x="89" y="186"/>
                      <a:pt x="89" y="186"/>
                    </a:cubicBezTo>
                    <a:cubicBezTo>
                      <a:pt x="89" y="186"/>
                      <a:pt x="90" y="186"/>
                      <a:pt x="90" y="185"/>
                    </a:cubicBezTo>
                    <a:cubicBezTo>
                      <a:pt x="90" y="185"/>
                      <a:pt x="90" y="185"/>
                      <a:pt x="90" y="185"/>
                    </a:cubicBezTo>
                    <a:cubicBezTo>
                      <a:pt x="90" y="185"/>
                      <a:pt x="91" y="185"/>
                      <a:pt x="91" y="185"/>
                    </a:cubicBezTo>
                    <a:cubicBezTo>
                      <a:pt x="91" y="185"/>
                      <a:pt x="91" y="184"/>
                      <a:pt x="90" y="184"/>
                    </a:cubicBezTo>
                    <a:cubicBezTo>
                      <a:pt x="90" y="182"/>
                      <a:pt x="90" y="180"/>
                      <a:pt x="91" y="179"/>
                    </a:cubicBezTo>
                    <a:cubicBezTo>
                      <a:pt x="92" y="177"/>
                      <a:pt x="94" y="175"/>
                      <a:pt x="97" y="174"/>
                    </a:cubicBezTo>
                    <a:cubicBezTo>
                      <a:pt x="98" y="173"/>
                      <a:pt x="99" y="174"/>
                      <a:pt x="101" y="174"/>
                    </a:cubicBezTo>
                    <a:cubicBezTo>
                      <a:pt x="102" y="175"/>
                      <a:pt x="103" y="175"/>
                      <a:pt x="105" y="175"/>
                    </a:cubicBezTo>
                    <a:cubicBezTo>
                      <a:pt x="106" y="175"/>
                      <a:pt x="107" y="175"/>
                      <a:pt x="109" y="175"/>
                    </a:cubicBezTo>
                    <a:cubicBezTo>
                      <a:pt x="109" y="175"/>
                      <a:pt x="118" y="175"/>
                      <a:pt x="120" y="177"/>
                    </a:cubicBezTo>
                    <a:cubicBezTo>
                      <a:pt x="121" y="177"/>
                      <a:pt x="123" y="177"/>
                      <a:pt x="125" y="177"/>
                    </a:cubicBezTo>
                    <a:cubicBezTo>
                      <a:pt x="130" y="177"/>
                      <a:pt x="134" y="178"/>
                      <a:pt x="136" y="179"/>
                    </a:cubicBezTo>
                    <a:cubicBezTo>
                      <a:pt x="137" y="180"/>
                      <a:pt x="138" y="180"/>
                      <a:pt x="138" y="180"/>
                    </a:cubicBezTo>
                    <a:cubicBezTo>
                      <a:pt x="140" y="180"/>
                      <a:pt x="141" y="178"/>
                      <a:pt x="141" y="177"/>
                    </a:cubicBezTo>
                    <a:cubicBezTo>
                      <a:pt x="143" y="172"/>
                      <a:pt x="158" y="162"/>
                      <a:pt x="159" y="161"/>
                    </a:cubicBezTo>
                    <a:cubicBezTo>
                      <a:pt x="161" y="160"/>
                      <a:pt x="163" y="160"/>
                      <a:pt x="169" y="160"/>
                    </a:cubicBezTo>
                    <a:cubicBezTo>
                      <a:pt x="174" y="160"/>
                      <a:pt x="179" y="160"/>
                      <a:pt x="182" y="160"/>
                    </a:cubicBezTo>
                    <a:cubicBezTo>
                      <a:pt x="184" y="159"/>
                      <a:pt x="187" y="158"/>
                      <a:pt x="193" y="156"/>
                    </a:cubicBezTo>
                    <a:cubicBezTo>
                      <a:pt x="195" y="156"/>
                      <a:pt x="196" y="155"/>
                      <a:pt x="198" y="155"/>
                    </a:cubicBezTo>
                    <a:cubicBezTo>
                      <a:pt x="207" y="152"/>
                      <a:pt x="217" y="149"/>
                      <a:pt x="222" y="147"/>
                    </a:cubicBezTo>
                    <a:cubicBezTo>
                      <a:pt x="222" y="147"/>
                      <a:pt x="222" y="147"/>
                      <a:pt x="222" y="147"/>
                    </a:cubicBezTo>
                    <a:cubicBezTo>
                      <a:pt x="223" y="146"/>
                      <a:pt x="224" y="146"/>
                      <a:pt x="224" y="146"/>
                    </a:cubicBezTo>
                    <a:cubicBezTo>
                      <a:pt x="224" y="146"/>
                      <a:pt x="225" y="146"/>
                      <a:pt x="225" y="146"/>
                    </a:cubicBezTo>
                    <a:cubicBezTo>
                      <a:pt x="225" y="146"/>
                      <a:pt x="225" y="146"/>
                      <a:pt x="226" y="145"/>
                    </a:cubicBezTo>
                    <a:cubicBezTo>
                      <a:pt x="226" y="145"/>
                      <a:pt x="226" y="145"/>
                      <a:pt x="226" y="145"/>
                    </a:cubicBezTo>
                    <a:cubicBezTo>
                      <a:pt x="226" y="145"/>
                      <a:pt x="227" y="145"/>
                      <a:pt x="227" y="145"/>
                    </a:cubicBezTo>
                    <a:cubicBezTo>
                      <a:pt x="228" y="144"/>
                      <a:pt x="230" y="135"/>
                      <a:pt x="232" y="129"/>
                    </a:cubicBezTo>
                    <a:cubicBezTo>
                      <a:pt x="233" y="127"/>
                      <a:pt x="233" y="126"/>
                      <a:pt x="233" y="125"/>
                    </a:cubicBezTo>
                    <a:cubicBezTo>
                      <a:pt x="234" y="124"/>
                      <a:pt x="234" y="123"/>
                      <a:pt x="234" y="123"/>
                    </a:cubicBezTo>
                    <a:cubicBezTo>
                      <a:pt x="234" y="121"/>
                      <a:pt x="231" y="117"/>
                      <a:pt x="230" y="117"/>
                    </a:cubicBezTo>
                    <a:cubicBezTo>
                      <a:pt x="230" y="117"/>
                      <a:pt x="230" y="117"/>
                      <a:pt x="229" y="117"/>
                    </a:cubicBezTo>
                    <a:cubicBezTo>
                      <a:pt x="229" y="117"/>
                      <a:pt x="229" y="117"/>
                      <a:pt x="229" y="117"/>
                    </a:cubicBezTo>
                    <a:cubicBezTo>
                      <a:pt x="229" y="117"/>
                      <a:pt x="229" y="117"/>
                      <a:pt x="229" y="117"/>
                    </a:cubicBezTo>
                    <a:cubicBezTo>
                      <a:pt x="229" y="117"/>
                      <a:pt x="229" y="117"/>
                      <a:pt x="229" y="117"/>
                    </a:cubicBezTo>
                    <a:cubicBezTo>
                      <a:pt x="229" y="117"/>
                      <a:pt x="229" y="117"/>
                      <a:pt x="229" y="117"/>
                    </a:cubicBezTo>
                    <a:cubicBezTo>
                      <a:pt x="227" y="117"/>
                      <a:pt x="227" y="117"/>
                      <a:pt x="227" y="117"/>
                    </a:cubicBezTo>
                    <a:cubicBezTo>
                      <a:pt x="227" y="117"/>
                      <a:pt x="227" y="117"/>
                      <a:pt x="227" y="117"/>
                    </a:cubicBezTo>
                    <a:cubicBezTo>
                      <a:pt x="225" y="117"/>
                      <a:pt x="225" y="117"/>
                      <a:pt x="225" y="117"/>
                    </a:cubicBezTo>
                    <a:cubicBezTo>
                      <a:pt x="225" y="117"/>
                      <a:pt x="225" y="117"/>
                      <a:pt x="225" y="117"/>
                    </a:cubicBezTo>
                    <a:cubicBezTo>
                      <a:pt x="224" y="117"/>
                      <a:pt x="224" y="117"/>
                      <a:pt x="223" y="117"/>
                    </a:cubicBezTo>
                    <a:cubicBezTo>
                      <a:pt x="220" y="116"/>
                      <a:pt x="215" y="116"/>
                      <a:pt x="211" y="115"/>
                    </a:cubicBezTo>
                    <a:cubicBezTo>
                      <a:pt x="211" y="115"/>
                      <a:pt x="211" y="115"/>
                      <a:pt x="211" y="115"/>
                    </a:cubicBezTo>
                    <a:cubicBezTo>
                      <a:pt x="210" y="115"/>
                      <a:pt x="210" y="115"/>
                      <a:pt x="209" y="115"/>
                    </a:cubicBezTo>
                    <a:cubicBezTo>
                      <a:pt x="209" y="115"/>
                      <a:pt x="208" y="115"/>
                      <a:pt x="208" y="115"/>
                    </a:cubicBezTo>
                    <a:cubicBezTo>
                      <a:pt x="208" y="115"/>
                      <a:pt x="207" y="115"/>
                      <a:pt x="207" y="115"/>
                    </a:cubicBezTo>
                    <a:cubicBezTo>
                      <a:pt x="204" y="114"/>
                      <a:pt x="201" y="114"/>
                      <a:pt x="200" y="114"/>
                    </a:cubicBezTo>
                    <a:cubicBezTo>
                      <a:pt x="200" y="113"/>
                      <a:pt x="200" y="113"/>
                      <a:pt x="200" y="113"/>
                    </a:cubicBezTo>
                    <a:cubicBezTo>
                      <a:pt x="200" y="113"/>
                      <a:pt x="200" y="113"/>
                      <a:pt x="200" y="113"/>
                    </a:cubicBezTo>
                    <a:cubicBezTo>
                      <a:pt x="199" y="113"/>
                      <a:pt x="199" y="113"/>
                      <a:pt x="199" y="113"/>
                    </a:cubicBezTo>
                    <a:cubicBezTo>
                      <a:pt x="199" y="112"/>
                      <a:pt x="199" y="112"/>
                      <a:pt x="198" y="112"/>
                    </a:cubicBezTo>
                    <a:cubicBezTo>
                      <a:pt x="198" y="112"/>
                      <a:pt x="198" y="112"/>
                      <a:pt x="198" y="111"/>
                    </a:cubicBezTo>
                    <a:cubicBezTo>
                      <a:pt x="197" y="111"/>
                      <a:pt x="197" y="111"/>
                      <a:pt x="197" y="111"/>
                    </a:cubicBezTo>
                    <a:cubicBezTo>
                      <a:pt x="197" y="110"/>
                      <a:pt x="197" y="110"/>
                      <a:pt x="196" y="110"/>
                    </a:cubicBezTo>
                    <a:cubicBezTo>
                      <a:pt x="196" y="110"/>
                      <a:pt x="196" y="109"/>
                      <a:pt x="195" y="109"/>
                    </a:cubicBezTo>
                    <a:cubicBezTo>
                      <a:pt x="195" y="109"/>
                      <a:pt x="195" y="109"/>
                      <a:pt x="195" y="108"/>
                    </a:cubicBezTo>
                    <a:cubicBezTo>
                      <a:pt x="195" y="108"/>
                      <a:pt x="194" y="108"/>
                      <a:pt x="194" y="107"/>
                    </a:cubicBezTo>
                    <a:cubicBezTo>
                      <a:pt x="194" y="107"/>
                      <a:pt x="194" y="107"/>
                      <a:pt x="193" y="106"/>
                    </a:cubicBezTo>
                    <a:cubicBezTo>
                      <a:pt x="193" y="106"/>
                      <a:pt x="193" y="106"/>
                      <a:pt x="193" y="105"/>
                    </a:cubicBezTo>
                    <a:cubicBezTo>
                      <a:pt x="193" y="105"/>
                      <a:pt x="192" y="105"/>
                      <a:pt x="192" y="104"/>
                    </a:cubicBezTo>
                    <a:cubicBezTo>
                      <a:pt x="192" y="104"/>
                      <a:pt x="192" y="103"/>
                      <a:pt x="192" y="103"/>
                    </a:cubicBezTo>
                    <a:cubicBezTo>
                      <a:pt x="192" y="103"/>
                      <a:pt x="192" y="102"/>
                      <a:pt x="191" y="102"/>
                    </a:cubicBezTo>
                    <a:cubicBezTo>
                      <a:pt x="191" y="101"/>
                      <a:pt x="191" y="101"/>
                      <a:pt x="191" y="101"/>
                    </a:cubicBezTo>
                    <a:cubicBezTo>
                      <a:pt x="190" y="99"/>
                      <a:pt x="188" y="97"/>
                      <a:pt x="187" y="95"/>
                    </a:cubicBezTo>
                    <a:cubicBezTo>
                      <a:pt x="187" y="95"/>
                      <a:pt x="187" y="95"/>
                      <a:pt x="187" y="95"/>
                    </a:cubicBezTo>
                    <a:cubicBezTo>
                      <a:pt x="186" y="95"/>
                      <a:pt x="186" y="95"/>
                      <a:pt x="186" y="95"/>
                    </a:cubicBezTo>
                    <a:cubicBezTo>
                      <a:pt x="186" y="95"/>
                      <a:pt x="186" y="94"/>
                      <a:pt x="185" y="94"/>
                    </a:cubicBezTo>
                    <a:cubicBezTo>
                      <a:pt x="185" y="94"/>
                      <a:pt x="185" y="94"/>
                      <a:pt x="185" y="94"/>
                    </a:cubicBezTo>
                    <a:cubicBezTo>
                      <a:pt x="184" y="94"/>
                      <a:pt x="184" y="94"/>
                      <a:pt x="184" y="94"/>
                    </a:cubicBezTo>
                    <a:cubicBezTo>
                      <a:pt x="184" y="94"/>
                      <a:pt x="184" y="94"/>
                      <a:pt x="183" y="94"/>
                    </a:cubicBezTo>
                    <a:cubicBezTo>
                      <a:pt x="183" y="94"/>
                      <a:pt x="183" y="94"/>
                      <a:pt x="182" y="93"/>
                    </a:cubicBezTo>
                    <a:cubicBezTo>
                      <a:pt x="182" y="93"/>
                      <a:pt x="182" y="93"/>
                      <a:pt x="182" y="93"/>
                    </a:cubicBezTo>
                    <a:cubicBezTo>
                      <a:pt x="182" y="93"/>
                      <a:pt x="181" y="93"/>
                      <a:pt x="181" y="92"/>
                    </a:cubicBezTo>
                    <a:cubicBezTo>
                      <a:pt x="181" y="92"/>
                      <a:pt x="181" y="92"/>
                      <a:pt x="180" y="92"/>
                    </a:cubicBezTo>
                    <a:cubicBezTo>
                      <a:pt x="180" y="92"/>
                      <a:pt x="180" y="91"/>
                      <a:pt x="179" y="91"/>
                    </a:cubicBezTo>
                    <a:cubicBezTo>
                      <a:pt x="179" y="91"/>
                      <a:pt x="179" y="91"/>
                      <a:pt x="179" y="90"/>
                    </a:cubicBezTo>
                    <a:cubicBezTo>
                      <a:pt x="179" y="90"/>
                      <a:pt x="178" y="90"/>
                      <a:pt x="178" y="89"/>
                    </a:cubicBezTo>
                    <a:cubicBezTo>
                      <a:pt x="178" y="89"/>
                      <a:pt x="178" y="89"/>
                      <a:pt x="178" y="88"/>
                    </a:cubicBezTo>
                    <a:cubicBezTo>
                      <a:pt x="178" y="88"/>
                      <a:pt x="177" y="88"/>
                      <a:pt x="177" y="87"/>
                    </a:cubicBezTo>
                    <a:cubicBezTo>
                      <a:pt x="175" y="85"/>
                      <a:pt x="171" y="80"/>
                      <a:pt x="171" y="76"/>
                    </a:cubicBezTo>
                    <a:cubicBezTo>
                      <a:pt x="170" y="74"/>
                      <a:pt x="171" y="73"/>
                      <a:pt x="171" y="73"/>
                    </a:cubicBezTo>
                    <a:cubicBezTo>
                      <a:pt x="173" y="71"/>
                      <a:pt x="170" y="66"/>
                      <a:pt x="167" y="63"/>
                    </a:cubicBezTo>
                    <a:cubicBezTo>
                      <a:pt x="165" y="62"/>
                      <a:pt x="165" y="62"/>
                      <a:pt x="165" y="62"/>
                    </a:cubicBezTo>
                    <a:cubicBezTo>
                      <a:pt x="159" y="57"/>
                      <a:pt x="155" y="52"/>
                      <a:pt x="154" y="49"/>
                    </a:cubicBezTo>
                    <a:cubicBezTo>
                      <a:pt x="154" y="48"/>
                      <a:pt x="154" y="47"/>
                      <a:pt x="154" y="46"/>
                    </a:cubicBezTo>
                    <a:cubicBezTo>
                      <a:pt x="145" y="45"/>
                      <a:pt x="145" y="45"/>
                      <a:pt x="145" y="45"/>
                    </a:cubicBezTo>
                    <a:cubicBezTo>
                      <a:pt x="139" y="40"/>
                      <a:pt x="139" y="40"/>
                      <a:pt x="139" y="40"/>
                    </a:cubicBezTo>
                    <a:lnTo>
                      <a:pt x="1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8" name="Freeform 1170"/>
              <p:cNvSpPr>
                <a:spLocks/>
              </p:cNvSpPr>
              <p:nvPr/>
            </p:nvSpPr>
            <p:spPr bwMode="auto">
              <a:xfrm>
                <a:off x="3270" y="2619"/>
                <a:ext cx="81" cy="91"/>
              </a:xfrm>
              <a:custGeom>
                <a:avLst/>
                <a:gdLst>
                  <a:gd name="T0" fmla="*/ 35 w 85"/>
                  <a:gd name="T1" fmla="*/ 24 h 95"/>
                  <a:gd name="T2" fmla="*/ 36 w 85"/>
                  <a:gd name="T3" fmla="*/ 24 h 95"/>
                  <a:gd name="T4" fmla="*/ 37 w 85"/>
                  <a:gd name="T5" fmla="*/ 25 h 95"/>
                  <a:gd name="T6" fmla="*/ 37 w 85"/>
                  <a:gd name="T7" fmla="*/ 25 h 95"/>
                  <a:gd name="T8" fmla="*/ 38 w 85"/>
                  <a:gd name="T9" fmla="*/ 26 h 95"/>
                  <a:gd name="T10" fmla="*/ 38 w 85"/>
                  <a:gd name="T11" fmla="*/ 27 h 95"/>
                  <a:gd name="T12" fmla="*/ 39 w 85"/>
                  <a:gd name="T13" fmla="*/ 27 h 95"/>
                  <a:gd name="T14" fmla="*/ 40 w 85"/>
                  <a:gd name="T15" fmla="*/ 28 h 95"/>
                  <a:gd name="T16" fmla="*/ 40 w 85"/>
                  <a:gd name="T17" fmla="*/ 29 h 95"/>
                  <a:gd name="T18" fmla="*/ 40 w 85"/>
                  <a:gd name="T19" fmla="*/ 30 h 95"/>
                  <a:gd name="T20" fmla="*/ 41 w 85"/>
                  <a:gd name="T21" fmla="*/ 31 h 95"/>
                  <a:gd name="T22" fmla="*/ 41 w 85"/>
                  <a:gd name="T23" fmla="*/ 31 h 95"/>
                  <a:gd name="T24" fmla="*/ 41 w 85"/>
                  <a:gd name="T25" fmla="*/ 32 h 95"/>
                  <a:gd name="T26" fmla="*/ 42 w 85"/>
                  <a:gd name="T27" fmla="*/ 33 h 95"/>
                  <a:gd name="T28" fmla="*/ 42 w 85"/>
                  <a:gd name="T29" fmla="*/ 34 h 95"/>
                  <a:gd name="T30" fmla="*/ 33 w 85"/>
                  <a:gd name="T31" fmla="*/ 59 h 95"/>
                  <a:gd name="T32" fmla="*/ 32 w 85"/>
                  <a:gd name="T33" fmla="*/ 60 h 95"/>
                  <a:gd name="T34" fmla="*/ 32 w 85"/>
                  <a:gd name="T35" fmla="*/ 60 h 95"/>
                  <a:gd name="T36" fmla="*/ 31 w 85"/>
                  <a:gd name="T37" fmla="*/ 60 h 95"/>
                  <a:gd name="T38" fmla="*/ 30 w 85"/>
                  <a:gd name="T39" fmla="*/ 60 h 95"/>
                  <a:gd name="T40" fmla="*/ 26 w 85"/>
                  <a:gd name="T41" fmla="*/ 62 h 95"/>
                  <a:gd name="T42" fmla="*/ 25 w 85"/>
                  <a:gd name="T43" fmla="*/ 62 h 95"/>
                  <a:gd name="T44" fmla="*/ 23 w 85"/>
                  <a:gd name="T45" fmla="*/ 63 h 95"/>
                  <a:gd name="T46" fmla="*/ 22 w 85"/>
                  <a:gd name="T47" fmla="*/ 64 h 95"/>
                  <a:gd name="T48" fmla="*/ 19 w 85"/>
                  <a:gd name="T49" fmla="*/ 65 h 95"/>
                  <a:gd name="T50" fmla="*/ 19 w 85"/>
                  <a:gd name="T51" fmla="*/ 65 h 95"/>
                  <a:gd name="T52" fmla="*/ 0 w 85"/>
                  <a:gd name="T53" fmla="*/ 71 h 95"/>
                  <a:gd name="T54" fmla="*/ 10 w 85"/>
                  <a:gd name="T55" fmla="*/ 91 h 95"/>
                  <a:gd name="T56" fmla="*/ 11 w 85"/>
                  <a:gd name="T57" fmla="*/ 93 h 95"/>
                  <a:gd name="T58" fmla="*/ 11 w 85"/>
                  <a:gd name="T59" fmla="*/ 93 h 95"/>
                  <a:gd name="T60" fmla="*/ 12 w 85"/>
                  <a:gd name="T61" fmla="*/ 95 h 95"/>
                  <a:gd name="T62" fmla="*/ 13 w 85"/>
                  <a:gd name="T63" fmla="*/ 95 h 95"/>
                  <a:gd name="T64" fmla="*/ 26 w 85"/>
                  <a:gd name="T65" fmla="*/ 92 h 95"/>
                  <a:gd name="T66" fmla="*/ 32 w 85"/>
                  <a:gd name="T67" fmla="*/ 91 h 95"/>
                  <a:gd name="T68" fmla="*/ 33 w 85"/>
                  <a:gd name="T69" fmla="*/ 90 h 95"/>
                  <a:gd name="T70" fmla="*/ 35 w 85"/>
                  <a:gd name="T71" fmla="*/ 83 h 95"/>
                  <a:gd name="T72" fmla="*/ 43 w 85"/>
                  <a:gd name="T73" fmla="*/ 81 h 95"/>
                  <a:gd name="T74" fmla="*/ 46 w 85"/>
                  <a:gd name="T75" fmla="*/ 81 h 95"/>
                  <a:gd name="T76" fmla="*/ 48 w 85"/>
                  <a:gd name="T77" fmla="*/ 81 h 95"/>
                  <a:gd name="T78" fmla="*/ 50 w 85"/>
                  <a:gd name="T79" fmla="*/ 78 h 95"/>
                  <a:gd name="T80" fmla="*/ 56 w 85"/>
                  <a:gd name="T81" fmla="*/ 70 h 95"/>
                  <a:gd name="T82" fmla="*/ 60 w 85"/>
                  <a:gd name="T83" fmla="*/ 69 h 95"/>
                  <a:gd name="T84" fmla="*/ 62 w 85"/>
                  <a:gd name="T85" fmla="*/ 69 h 95"/>
                  <a:gd name="T86" fmla="*/ 67 w 85"/>
                  <a:gd name="T87" fmla="*/ 51 h 95"/>
                  <a:gd name="T88" fmla="*/ 75 w 85"/>
                  <a:gd name="T89" fmla="*/ 47 h 95"/>
                  <a:gd name="T90" fmla="*/ 80 w 85"/>
                  <a:gd name="T91" fmla="*/ 38 h 95"/>
                  <a:gd name="T92" fmla="*/ 84 w 85"/>
                  <a:gd name="T93" fmla="*/ 33 h 95"/>
                  <a:gd name="T94" fmla="*/ 85 w 85"/>
                  <a:gd name="T95" fmla="*/ 30 h 95"/>
                  <a:gd name="T96" fmla="*/ 85 w 85"/>
                  <a:gd name="T97" fmla="*/ 30 h 95"/>
                  <a:gd name="T98" fmla="*/ 74 w 85"/>
                  <a:gd name="T99" fmla="*/ 17 h 95"/>
                  <a:gd name="T100" fmla="*/ 70 w 85"/>
                  <a:gd name="T101" fmla="*/ 16 h 95"/>
                  <a:gd name="T102" fmla="*/ 56 w 85"/>
                  <a:gd name="T103" fmla="*/ 10 h 95"/>
                  <a:gd name="T104" fmla="*/ 49 w 85"/>
                  <a:gd name="T105" fmla="*/ 0 h 95"/>
                  <a:gd name="T106" fmla="*/ 47 w 85"/>
                  <a:gd name="T107" fmla="*/ 1 h 95"/>
                  <a:gd name="T108" fmla="*/ 44 w 85"/>
                  <a:gd name="T109" fmla="*/ 1 h 95"/>
                  <a:gd name="T110" fmla="*/ 44 w 85"/>
                  <a:gd name="T111" fmla="*/ 8 h 95"/>
                  <a:gd name="T112" fmla="*/ 37 w 85"/>
                  <a:gd name="T113" fmla="*/ 18 h 95"/>
                  <a:gd name="T114" fmla="*/ 35 w 85"/>
                  <a:gd name="T115" fmla="*/ 24 h 95"/>
                  <a:gd name="T116" fmla="*/ 35 w 85"/>
                  <a:gd name="T11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5">
                    <a:moveTo>
                      <a:pt x="35" y="24"/>
                    </a:moveTo>
                    <a:cubicBezTo>
                      <a:pt x="35" y="24"/>
                      <a:pt x="36" y="24"/>
                      <a:pt x="36" y="24"/>
                    </a:cubicBezTo>
                    <a:cubicBezTo>
                      <a:pt x="36" y="25"/>
                      <a:pt x="36" y="25"/>
                      <a:pt x="37" y="25"/>
                    </a:cubicBezTo>
                    <a:cubicBezTo>
                      <a:pt x="37" y="25"/>
                      <a:pt x="37" y="25"/>
                      <a:pt x="37" y="25"/>
                    </a:cubicBezTo>
                    <a:cubicBezTo>
                      <a:pt x="37" y="26"/>
                      <a:pt x="38" y="26"/>
                      <a:pt x="38" y="26"/>
                    </a:cubicBezTo>
                    <a:cubicBezTo>
                      <a:pt x="38" y="26"/>
                      <a:pt x="38" y="26"/>
                      <a:pt x="38" y="27"/>
                    </a:cubicBezTo>
                    <a:cubicBezTo>
                      <a:pt x="39" y="27"/>
                      <a:pt x="39" y="27"/>
                      <a:pt x="39" y="27"/>
                    </a:cubicBezTo>
                    <a:cubicBezTo>
                      <a:pt x="39" y="28"/>
                      <a:pt x="39" y="28"/>
                      <a:pt x="40" y="28"/>
                    </a:cubicBezTo>
                    <a:cubicBezTo>
                      <a:pt x="40" y="28"/>
                      <a:pt x="40" y="29"/>
                      <a:pt x="40" y="29"/>
                    </a:cubicBezTo>
                    <a:cubicBezTo>
                      <a:pt x="40" y="29"/>
                      <a:pt x="40" y="30"/>
                      <a:pt x="40" y="30"/>
                    </a:cubicBezTo>
                    <a:cubicBezTo>
                      <a:pt x="41" y="30"/>
                      <a:pt x="41" y="30"/>
                      <a:pt x="41" y="31"/>
                    </a:cubicBezTo>
                    <a:cubicBezTo>
                      <a:pt x="41" y="31"/>
                      <a:pt x="41" y="31"/>
                      <a:pt x="41" y="31"/>
                    </a:cubicBezTo>
                    <a:cubicBezTo>
                      <a:pt x="41" y="32"/>
                      <a:pt x="41" y="32"/>
                      <a:pt x="41" y="32"/>
                    </a:cubicBezTo>
                    <a:cubicBezTo>
                      <a:pt x="41" y="33"/>
                      <a:pt x="41" y="33"/>
                      <a:pt x="42" y="33"/>
                    </a:cubicBezTo>
                    <a:cubicBezTo>
                      <a:pt x="42" y="33"/>
                      <a:pt x="42" y="34"/>
                      <a:pt x="42" y="34"/>
                    </a:cubicBezTo>
                    <a:cubicBezTo>
                      <a:pt x="42" y="36"/>
                      <a:pt x="36" y="57"/>
                      <a:pt x="33" y="59"/>
                    </a:cubicBezTo>
                    <a:cubicBezTo>
                      <a:pt x="33" y="59"/>
                      <a:pt x="33" y="59"/>
                      <a:pt x="32" y="60"/>
                    </a:cubicBezTo>
                    <a:cubicBezTo>
                      <a:pt x="32" y="60"/>
                      <a:pt x="32" y="60"/>
                      <a:pt x="32" y="60"/>
                    </a:cubicBezTo>
                    <a:cubicBezTo>
                      <a:pt x="32" y="60"/>
                      <a:pt x="31" y="60"/>
                      <a:pt x="31" y="60"/>
                    </a:cubicBezTo>
                    <a:cubicBezTo>
                      <a:pt x="31" y="60"/>
                      <a:pt x="31" y="60"/>
                      <a:pt x="30" y="60"/>
                    </a:cubicBezTo>
                    <a:cubicBezTo>
                      <a:pt x="29" y="61"/>
                      <a:pt x="28" y="62"/>
                      <a:pt x="26" y="62"/>
                    </a:cubicBezTo>
                    <a:cubicBezTo>
                      <a:pt x="26" y="62"/>
                      <a:pt x="25" y="62"/>
                      <a:pt x="25" y="62"/>
                    </a:cubicBezTo>
                    <a:cubicBezTo>
                      <a:pt x="24" y="63"/>
                      <a:pt x="24" y="63"/>
                      <a:pt x="23" y="63"/>
                    </a:cubicBezTo>
                    <a:cubicBezTo>
                      <a:pt x="22" y="63"/>
                      <a:pt x="22" y="63"/>
                      <a:pt x="22" y="64"/>
                    </a:cubicBezTo>
                    <a:cubicBezTo>
                      <a:pt x="21" y="64"/>
                      <a:pt x="20" y="64"/>
                      <a:pt x="19" y="65"/>
                    </a:cubicBezTo>
                    <a:cubicBezTo>
                      <a:pt x="19" y="65"/>
                      <a:pt x="19" y="65"/>
                      <a:pt x="19" y="65"/>
                    </a:cubicBezTo>
                    <a:cubicBezTo>
                      <a:pt x="11" y="67"/>
                      <a:pt x="4" y="69"/>
                      <a:pt x="0" y="71"/>
                    </a:cubicBezTo>
                    <a:cubicBezTo>
                      <a:pt x="3" y="76"/>
                      <a:pt x="6" y="83"/>
                      <a:pt x="10" y="91"/>
                    </a:cubicBezTo>
                    <a:cubicBezTo>
                      <a:pt x="10" y="91"/>
                      <a:pt x="11" y="92"/>
                      <a:pt x="11" y="93"/>
                    </a:cubicBezTo>
                    <a:cubicBezTo>
                      <a:pt x="11" y="93"/>
                      <a:pt x="11" y="93"/>
                      <a:pt x="11" y="93"/>
                    </a:cubicBezTo>
                    <a:cubicBezTo>
                      <a:pt x="11" y="94"/>
                      <a:pt x="12" y="94"/>
                      <a:pt x="12" y="95"/>
                    </a:cubicBezTo>
                    <a:cubicBezTo>
                      <a:pt x="12" y="95"/>
                      <a:pt x="13" y="95"/>
                      <a:pt x="13" y="95"/>
                    </a:cubicBezTo>
                    <a:cubicBezTo>
                      <a:pt x="17" y="92"/>
                      <a:pt x="22" y="92"/>
                      <a:pt x="26" y="92"/>
                    </a:cubicBezTo>
                    <a:cubicBezTo>
                      <a:pt x="28" y="92"/>
                      <a:pt x="30" y="92"/>
                      <a:pt x="32" y="91"/>
                    </a:cubicBezTo>
                    <a:cubicBezTo>
                      <a:pt x="33" y="91"/>
                      <a:pt x="33" y="91"/>
                      <a:pt x="33" y="90"/>
                    </a:cubicBezTo>
                    <a:cubicBezTo>
                      <a:pt x="33" y="88"/>
                      <a:pt x="33" y="85"/>
                      <a:pt x="35" y="83"/>
                    </a:cubicBezTo>
                    <a:cubicBezTo>
                      <a:pt x="38" y="81"/>
                      <a:pt x="41" y="81"/>
                      <a:pt x="43" y="81"/>
                    </a:cubicBezTo>
                    <a:cubicBezTo>
                      <a:pt x="44" y="81"/>
                      <a:pt x="45" y="81"/>
                      <a:pt x="46" y="81"/>
                    </a:cubicBezTo>
                    <a:cubicBezTo>
                      <a:pt x="47" y="81"/>
                      <a:pt x="48" y="81"/>
                      <a:pt x="48" y="81"/>
                    </a:cubicBezTo>
                    <a:cubicBezTo>
                      <a:pt x="49" y="80"/>
                      <a:pt x="49" y="79"/>
                      <a:pt x="50" y="78"/>
                    </a:cubicBezTo>
                    <a:cubicBezTo>
                      <a:pt x="51" y="75"/>
                      <a:pt x="53" y="71"/>
                      <a:pt x="56" y="70"/>
                    </a:cubicBezTo>
                    <a:cubicBezTo>
                      <a:pt x="57" y="70"/>
                      <a:pt x="59" y="69"/>
                      <a:pt x="60" y="69"/>
                    </a:cubicBezTo>
                    <a:cubicBezTo>
                      <a:pt x="60" y="69"/>
                      <a:pt x="62" y="69"/>
                      <a:pt x="62" y="69"/>
                    </a:cubicBezTo>
                    <a:cubicBezTo>
                      <a:pt x="61" y="66"/>
                      <a:pt x="61" y="52"/>
                      <a:pt x="67" y="51"/>
                    </a:cubicBezTo>
                    <a:cubicBezTo>
                      <a:pt x="70" y="51"/>
                      <a:pt x="74" y="48"/>
                      <a:pt x="75" y="47"/>
                    </a:cubicBezTo>
                    <a:cubicBezTo>
                      <a:pt x="75" y="45"/>
                      <a:pt x="76" y="43"/>
                      <a:pt x="80" y="38"/>
                    </a:cubicBezTo>
                    <a:cubicBezTo>
                      <a:pt x="82" y="36"/>
                      <a:pt x="83" y="34"/>
                      <a:pt x="84" y="33"/>
                    </a:cubicBezTo>
                    <a:cubicBezTo>
                      <a:pt x="85" y="31"/>
                      <a:pt x="85" y="30"/>
                      <a:pt x="85" y="30"/>
                    </a:cubicBezTo>
                    <a:cubicBezTo>
                      <a:pt x="85" y="30"/>
                      <a:pt x="85" y="30"/>
                      <a:pt x="85" y="30"/>
                    </a:cubicBezTo>
                    <a:cubicBezTo>
                      <a:pt x="81" y="29"/>
                      <a:pt x="76" y="21"/>
                      <a:pt x="74" y="17"/>
                    </a:cubicBezTo>
                    <a:cubicBezTo>
                      <a:pt x="74" y="16"/>
                      <a:pt x="72" y="16"/>
                      <a:pt x="70" y="16"/>
                    </a:cubicBezTo>
                    <a:cubicBezTo>
                      <a:pt x="66" y="15"/>
                      <a:pt x="61" y="14"/>
                      <a:pt x="56" y="10"/>
                    </a:cubicBezTo>
                    <a:cubicBezTo>
                      <a:pt x="53" y="8"/>
                      <a:pt x="51" y="5"/>
                      <a:pt x="49" y="0"/>
                    </a:cubicBezTo>
                    <a:cubicBezTo>
                      <a:pt x="47" y="1"/>
                      <a:pt x="47" y="1"/>
                      <a:pt x="47" y="1"/>
                    </a:cubicBezTo>
                    <a:cubicBezTo>
                      <a:pt x="44" y="1"/>
                      <a:pt x="44" y="1"/>
                      <a:pt x="44" y="1"/>
                    </a:cubicBezTo>
                    <a:cubicBezTo>
                      <a:pt x="44" y="8"/>
                      <a:pt x="44" y="8"/>
                      <a:pt x="44" y="8"/>
                    </a:cubicBezTo>
                    <a:cubicBezTo>
                      <a:pt x="37" y="18"/>
                      <a:pt x="37" y="18"/>
                      <a:pt x="37" y="18"/>
                    </a:cubicBezTo>
                    <a:cubicBezTo>
                      <a:pt x="35" y="24"/>
                      <a:pt x="35" y="24"/>
                      <a:pt x="35" y="24"/>
                    </a:cubicBezTo>
                    <a:cubicBezTo>
                      <a:pt x="35" y="24"/>
                      <a:pt x="35" y="24"/>
                      <a:pt x="3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9" name="Freeform 1171"/>
              <p:cNvSpPr>
                <a:spLocks/>
              </p:cNvSpPr>
              <p:nvPr/>
            </p:nvSpPr>
            <p:spPr bwMode="auto">
              <a:xfrm>
                <a:off x="3256" y="2607"/>
                <a:ext cx="7" cy="13"/>
              </a:xfrm>
              <a:custGeom>
                <a:avLst/>
                <a:gdLst>
                  <a:gd name="T0" fmla="*/ 6 w 7"/>
                  <a:gd name="T1" fmla="*/ 1 h 13"/>
                  <a:gd name="T2" fmla="*/ 5 w 7"/>
                  <a:gd name="T3" fmla="*/ 0 h 13"/>
                  <a:gd name="T4" fmla="*/ 5 w 7"/>
                  <a:gd name="T5" fmla="*/ 0 h 13"/>
                  <a:gd name="T6" fmla="*/ 0 w 7"/>
                  <a:gd name="T7" fmla="*/ 9 h 13"/>
                  <a:gd name="T8" fmla="*/ 0 w 7"/>
                  <a:gd name="T9" fmla="*/ 10 h 13"/>
                  <a:gd name="T10" fmla="*/ 0 w 7"/>
                  <a:gd name="T11" fmla="*/ 10 h 13"/>
                  <a:gd name="T12" fmla="*/ 0 w 7"/>
                  <a:gd name="T13" fmla="*/ 11 h 13"/>
                  <a:gd name="T14" fmla="*/ 1 w 7"/>
                  <a:gd name="T15" fmla="*/ 12 h 13"/>
                  <a:gd name="T16" fmla="*/ 1 w 7"/>
                  <a:gd name="T17" fmla="*/ 12 h 13"/>
                  <a:gd name="T18" fmla="*/ 3 w 7"/>
                  <a:gd name="T19" fmla="*/ 13 h 13"/>
                  <a:gd name="T20" fmla="*/ 3 w 7"/>
                  <a:gd name="T21" fmla="*/ 13 h 13"/>
                  <a:gd name="T22" fmla="*/ 4 w 7"/>
                  <a:gd name="T23" fmla="*/ 13 h 13"/>
                  <a:gd name="T24" fmla="*/ 5 w 7"/>
                  <a:gd name="T25" fmla="*/ 11 h 13"/>
                  <a:gd name="T26" fmla="*/ 6 w 7"/>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6" y="1"/>
                    </a:moveTo>
                    <a:cubicBezTo>
                      <a:pt x="6" y="0"/>
                      <a:pt x="5" y="0"/>
                      <a:pt x="5" y="0"/>
                    </a:cubicBezTo>
                    <a:cubicBezTo>
                      <a:pt x="5" y="0"/>
                      <a:pt x="5" y="0"/>
                      <a:pt x="5" y="0"/>
                    </a:cubicBezTo>
                    <a:cubicBezTo>
                      <a:pt x="2" y="0"/>
                      <a:pt x="0" y="7"/>
                      <a:pt x="0" y="9"/>
                    </a:cubicBezTo>
                    <a:cubicBezTo>
                      <a:pt x="0" y="9"/>
                      <a:pt x="0" y="10"/>
                      <a:pt x="0" y="10"/>
                    </a:cubicBezTo>
                    <a:cubicBezTo>
                      <a:pt x="0" y="10"/>
                      <a:pt x="0" y="10"/>
                      <a:pt x="0" y="10"/>
                    </a:cubicBezTo>
                    <a:cubicBezTo>
                      <a:pt x="0" y="11"/>
                      <a:pt x="0" y="11"/>
                      <a:pt x="0" y="11"/>
                    </a:cubicBezTo>
                    <a:cubicBezTo>
                      <a:pt x="0" y="11"/>
                      <a:pt x="1" y="12"/>
                      <a:pt x="1" y="12"/>
                    </a:cubicBezTo>
                    <a:cubicBezTo>
                      <a:pt x="1" y="12"/>
                      <a:pt x="1" y="12"/>
                      <a:pt x="1" y="12"/>
                    </a:cubicBezTo>
                    <a:cubicBezTo>
                      <a:pt x="2" y="13"/>
                      <a:pt x="2" y="13"/>
                      <a:pt x="3" y="13"/>
                    </a:cubicBezTo>
                    <a:cubicBezTo>
                      <a:pt x="3" y="13"/>
                      <a:pt x="3" y="13"/>
                      <a:pt x="3" y="13"/>
                    </a:cubicBezTo>
                    <a:cubicBezTo>
                      <a:pt x="4" y="13"/>
                      <a:pt x="4" y="13"/>
                      <a:pt x="4" y="13"/>
                    </a:cubicBezTo>
                    <a:cubicBezTo>
                      <a:pt x="4" y="13"/>
                      <a:pt x="4" y="12"/>
                      <a:pt x="5" y="11"/>
                    </a:cubicBezTo>
                    <a:cubicBezTo>
                      <a:pt x="6" y="9"/>
                      <a:pt x="7" y="4"/>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0" name="Freeform 1172"/>
              <p:cNvSpPr>
                <a:spLocks/>
              </p:cNvSpPr>
              <p:nvPr/>
            </p:nvSpPr>
            <p:spPr bwMode="auto">
              <a:xfrm>
                <a:off x="3270" y="2604"/>
                <a:ext cx="46" cy="38"/>
              </a:xfrm>
              <a:custGeom>
                <a:avLst/>
                <a:gdLst>
                  <a:gd name="T0" fmla="*/ 34 w 48"/>
                  <a:gd name="T1" fmla="*/ 30 h 39"/>
                  <a:gd name="T2" fmla="*/ 40 w 48"/>
                  <a:gd name="T3" fmla="*/ 22 h 39"/>
                  <a:gd name="T4" fmla="*/ 40 w 48"/>
                  <a:gd name="T5" fmla="*/ 12 h 39"/>
                  <a:gd name="T6" fmla="*/ 46 w 48"/>
                  <a:gd name="T7" fmla="*/ 12 h 39"/>
                  <a:gd name="T8" fmla="*/ 48 w 48"/>
                  <a:gd name="T9" fmla="*/ 11 h 39"/>
                  <a:gd name="T10" fmla="*/ 47 w 48"/>
                  <a:gd name="T11" fmla="*/ 4 h 39"/>
                  <a:gd name="T12" fmla="*/ 47 w 48"/>
                  <a:gd name="T13" fmla="*/ 0 h 39"/>
                  <a:gd name="T14" fmla="*/ 36 w 48"/>
                  <a:gd name="T15" fmla="*/ 14 h 39"/>
                  <a:gd name="T16" fmla="*/ 12 w 48"/>
                  <a:gd name="T17" fmla="*/ 25 h 39"/>
                  <a:gd name="T18" fmla="*/ 9 w 48"/>
                  <a:gd name="T19" fmla="*/ 25 h 39"/>
                  <a:gd name="T20" fmla="*/ 2 w 48"/>
                  <a:gd name="T21" fmla="*/ 27 h 39"/>
                  <a:gd name="T22" fmla="*/ 1 w 48"/>
                  <a:gd name="T23" fmla="*/ 28 h 39"/>
                  <a:gd name="T24" fmla="*/ 0 w 48"/>
                  <a:gd name="T25" fmla="*/ 28 h 39"/>
                  <a:gd name="T26" fmla="*/ 0 w 48"/>
                  <a:gd name="T27" fmla="*/ 29 h 39"/>
                  <a:gd name="T28" fmla="*/ 0 w 48"/>
                  <a:gd name="T29" fmla="*/ 30 h 39"/>
                  <a:gd name="T30" fmla="*/ 1 w 48"/>
                  <a:gd name="T31" fmla="*/ 31 h 39"/>
                  <a:gd name="T32" fmla="*/ 1 w 48"/>
                  <a:gd name="T33" fmla="*/ 31 h 39"/>
                  <a:gd name="T34" fmla="*/ 3 w 48"/>
                  <a:gd name="T35" fmla="*/ 33 h 39"/>
                  <a:gd name="T36" fmla="*/ 3 w 48"/>
                  <a:gd name="T37" fmla="*/ 33 h 39"/>
                  <a:gd name="T38" fmla="*/ 4 w 48"/>
                  <a:gd name="T39" fmla="*/ 34 h 39"/>
                  <a:gd name="T40" fmla="*/ 4 w 48"/>
                  <a:gd name="T41" fmla="*/ 34 h 39"/>
                  <a:gd name="T42" fmla="*/ 5 w 48"/>
                  <a:gd name="T43" fmla="*/ 35 h 39"/>
                  <a:gd name="T44" fmla="*/ 5 w 48"/>
                  <a:gd name="T45" fmla="*/ 35 h 39"/>
                  <a:gd name="T46" fmla="*/ 6 w 48"/>
                  <a:gd name="T47" fmla="*/ 36 h 39"/>
                  <a:gd name="T48" fmla="*/ 6 w 48"/>
                  <a:gd name="T49" fmla="*/ 36 h 39"/>
                  <a:gd name="T50" fmla="*/ 7 w 48"/>
                  <a:gd name="T51" fmla="*/ 36 h 39"/>
                  <a:gd name="T52" fmla="*/ 7 w 48"/>
                  <a:gd name="T53" fmla="*/ 36 h 39"/>
                  <a:gd name="T54" fmla="*/ 7 w 48"/>
                  <a:gd name="T55" fmla="*/ 36 h 39"/>
                  <a:gd name="T56" fmla="*/ 8 w 48"/>
                  <a:gd name="T57" fmla="*/ 36 h 39"/>
                  <a:gd name="T58" fmla="*/ 8 w 48"/>
                  <a:gd name="T59" fmla="*/ 37 h 39"/>
                  <a:gd name="T60" fmla="*/ 9 w 48"/>
                  <a:gd name="T61" fmla="*/ 37 h 39"/>
                  <a:gd name="T62" fmla="*/ 10 w 48"/>
                  <a:gd name="T63" fmla="*/ 37 h 39"/>
                  <a:gd name="T64" fmla="*/ 10 w 48"/>
                  <a:gd name="T65" fmla="*/ 37 h 39"/>
                  <a:gd name="T66" fmla="*/ 11 w 48"/>
                  <a:gd name="T67" fmla="*/ 37 h 39"/>
                  <a:gd name="T68" fmla="*/ 11 w 48"/>
                  <a:gd name="T69" fmla="*/ 37 h 39"/>
                  <a:gd name="T70" fmla="*/ 16 w 48"/>
                  <a:gd name="T71" fmla="*/ 38 h 39"/>
                  <a:gd name="T72" fmla="*/ 16 w 48"/>
                  <a:gd name="T73" fmla="*/ 38 h 39"/>
                  <a:gd name="T74" fmla="*/ 17 w 48"/>
                  <a:gd name="T75" fmla="*/ 38 h 39"/>
                  <a:gd name="T76" fmla="*/ 18 w 48"/>
                  <a:gd name="T77" fmla="*/ 38 h 39"/>
                  <a:gd name="T78" fmla="*/ 19 w 48"/>
                  <a:gd name="T79" fmla="*/ 38 h 39"/>
                  <a:gd name="T80" fmla="*/ 20 w 48"/>
                  <a:gd name="T81" fmla="*/ 38 h 39"/>
                  <a:gd name="T82" fmla="*/ 21 w 48"/>
                  <a:gd name="T83" fmla="*/ 38 h 39"/>
                  <a:gd name="T84" fmla="*/ 22 w 48"/>
                  <a:gd name="T85" fmla="*/ 38 h 39"/>
                  <a:gd name="T86" fmla="*/ 30 w 48"/>
                  <a:gd name="T87" fmla="*/ 39 h 39"/>
                  <a:gd name="T88" fmla="*/ 34 w 48"/>
                  <a:gd name="T8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39">
                    <a:moveTo>
                      <a:pt x="34" y="30"/>
                    </a:moveTo>
                    <a:cubicBezTo>
                      <a:pt x="40" y="22"/>
                      <a:pt x="40" y="22"/>
                      <a:pt x="40" y="22"/>
                    </a:cubicBezTo>
                    <a:cubicBezTo>
                      <a:pt x="40" y="12"/>
                      <a:pt x="40" y="12"/>
                      <a:pt x="40" y="12"/>
                    </a:cubicBezTo>
                    <a:cubicBezTo>
                      <a:pt x="46" y="12"/>
                      <a:pt x="46" y="12"/>
                      <a:pt x="46" y="12"/>
                    </a:cubicBezTo>
                    <a:cubicBezTo>
                      <a:pt x="48" y="11"/>
                      <a:pt x="48" y="11"/>
                      <a:pt x="48" y="11"/>
                    </a:cubicBezTo>
                    <a:cubicBezTo>
                      <a:pt x="48" y="8"/>
                      <a:pt x="48" y="6"/>
                      <a:pt x="47" y="4"/>
                    </a:cubicBezTo>
                    <a:cubicBezTo>
                      <a:pt x="47" y="3"/>
                      <a:pt x="47" y="1"/>
                      <a:pt x="47" y="0"/>
                    </a:cubicBezTo>
                    <a:cubicBezTo>
                      <a:pt x="44" y="2"/>
                      <a:pt x="39" y="9"/>
                      <a:pt x="36" y="14"/>
                    </a:cubicBezTo>
                    <a:cubicBezTo>
                      <a:pt x="32" y="21"/>
                      <a:pt x="21" y="26"/>
                      <a:pt x="12" y="25"/>
                    </a:cubicBezTo>
                    <a:cubicBezTo>
                      <a:pt x="11" y="25"/>
                      <a:pt x="10" y="25"/>
                      <a:pt x="9" y="25"/>
                    </a:cubicBezTo>
                    <a:cubicBezTo>
                      <a:pt x="5" y="25"/>
                      <a:pt x="3" y="26"/>
                      <a:pt x="2" y="27"/>
                    </a:cubicBezTo>
                    <a:cubicBezTo>
                      <a:pt x="1" y="28"/>
                      <a:pt x="1" y="28"/>
                      <a:pt x="1" y="28"/>
                    </a:cubicBezTo>
                    <a:cubicBezTo>
                      <a:pt x="0" y="28"/>
                      <a:pt x="0" y="28"/>
                      <a:pt x="0" y="28"/>
                    </a:cubicBezTo>
                    <a:cubicBezTo>
                      <a:pt x="0" y="29"/>
                      <a:pt x="0" y="29"/>
                      <a:pt x="0" y="29"/>
                    </a:cubicBezTo>
                    <a:cubicBezTo>
                      <a:pt x="0" y="29"/>
                      <a:pt x="0" y="29"/>
                      <a:pt x="0" y="30"/>
                    </a:cubicBezTo>
                    <a:cubicBezTo>
                      <a:pt x="1" y="30"/>
                      <a:pt x="1" y="30"/>
                      <a:pt x="1" y="31"/>
                    </a:cubicBezTo>
                    <a:cubicBezTo>
                      <a:pt x="1" y="31"/>
                      <a:pt x="1" y="31"/>
                      <a:pt x="1" y="31"/>
                    </a:cubicBezTo>
                    <a:cubicBezTo>
                      <a:pt x="2" y="32"/>
                      <a:pt x="2" y="32"/>
                      <a:pt x="3" y="33"/>
                    </a:cubicBezTo>
                    <a:cubicBezTo>
                      <a:pt x="3" y="33"/>
                      <a:pt x="3" y="33"/>
                      <a:pt x="3" y="33"/>
                    </a:cubicBezTo>
                    <a:cubicBezTo>
                      <a:pt x="3" y="33"/>
                      <a:pt x="3" y="33"/>
                      <a:pt x="4" y="34"/>
                    </a:cubicBezTo>
                    <a:cubicBezTo>
                      <a:pt x="4" y="34"/>
                      <a:pt x="4" y="34"/>
                      <a:pt x="4" y="34"/>
                    </a:cubicBezTo>
                    <a:cubicBezTo>
                      <a:pt x="4" y="34"/>
                      <a:pt x="4" y="35"/>
                      <a:pt x="5" y="35"/>
                    </a:cubicBezTo>
                    <a:cubicBezTo>
                      <a:pt x="5" y="35"/>
                      <a:pt x="5" y="35"/>
                      <a:pt x="5" y="35"/>
                    </a:cubicBezTo>
                    <a:cubicBezTo>
                      <a:pt x="5" y="35"/>
                      <a:pt x="5" y="35"/>
                      <a:pt x="6" y="36"/>
                    </a:cubicBezTo>
                    <a:cubicBezTo>
                      <a:pt x="6" y="36"/>
                      <a:pt x="6" y="36"/>
                      <a:pt x="6" y="36"/>
                    </a:cubicBezTo>
                    <a:cubicBezTo>
                      <a:pt x="6" y="36"/>
                      <a:pt x="6" y="36"/>
                      <a:pt x="7" y="36"/>
                    </a:cubicBezTo>
                    <a:cubicBezTo>
                      <a:pt x="7" y="36"/>
                      <a:pt x="7" y="36"/>
                      <a:pt x="7" y="36"/>
                    </a:cubicBezTo>
                    <a:cubicBezTo>
                      <a:pt x="7" y="36"/>
                      <a:pt x="7" y="36"/>
                      <a:pt x="7" y="36"/>
                    </a:cubicBezTo>
                    <a:cubicBezTo>
                      <a:pt x="8" y="36"/>
                      <a:pt x="8" y="36"/>
                      <a:pt x="8" y="36"/>
                    </a:cubicBezTo>
                    <a:cubicBezTo>
                      <a:pt x="8" y="36"/>
                      <a:pt x="8" y="37"/>
                      <a:pt x="8" y="37"/>
                    </a:cubicBezTo>
                    <a:cubicBezTo>
                      <a:pt x="9" y="37"/>
                      <a:pt x="9" y="37"/>
                      <a:pt x="9" y="37"/>
                    </a:cubicBezTo>
                    <a:cubicBezTo>
                      <a:pt x="9" y="37"/>
                      <a:pt x="9" y="37"/>
                      <a:pt x="10" y="37"/>
                    </a:cubicBezTo>
                    <a:cubicBezTo>
                      <a:pt x="10" y="37"/>
                      <a:pt x="10" y="37"/>
                      <a:pt x="10" y="37"/>
                    </a:cubicBezTo>
                    <a:cubicBezTo>
                      <a:pt x="10" y="37"/>
                      <a:pt x="11" y="37"/>
                      <a:pt x="11" y="37"/>
                    </a:cubicBezTo>
                    <a:cubicBezTo>
                      <a:pt x="11" y="37"/>
                      <a:pt x="11" y="37"/>
                      <a:pt x="11" y="37"/>
                    </a:cubicBezTo>
                    <a:cubicBezTo>
                      <a:pt x="12" y="37"/>
                      <a:pt x="14" y="37"/>
                      <a:pt x="16" y="38"/>
                    </a:cubicBezTo>
                    <a:cubicBezTo>
                      <a:pt x="16" y="38"/>
                      <a:pt x="16" y="38"/>
                      <a:pt x="16" y="38"/>
                    </a:cubicBezTo>
                    <a:cubicBezTo>
                      <a:pt x="17" y="38"/>
                      <a:pt x="17" y="38"/>
                      <a:pt x="17" y="38"/>
                    </a:cubicBezTo>
                    <a:cubicBezTo>
                      <a:pt x="18" y="38"/>
                      <a:pt x="18" y="38"/>
                      <a:pt x="18" y="38"/>
                    </a:cubicBezTo>
                    <a:cubicBezTo>
                      <a:pt x="19" y="38"/>
                      <a:pt x="19" y="38"/>
                      <a:pt x="19" y="38"/>
                    </a:cubicBezTo>
                    <a:cubicBezTo>
                      <a:pt x="20" y="38"/>
                      <a:pt x="20" y="38"/>
                      <a:pt x="20" y="38"/>
                    </a:cubicBezTo>
                    <a:cubicBezTo>
                      <a:pt x="21" y="38"/>
                      <a:pt x="21" y="38"/>
                      <a:pt x="21" y="38"/>
                    </a:cubicBezTo>
                    <a:cubicBezTo>
                      <a:pt x="22" y="38"/>
                      <a:pt x="22" y="38"/>
                      <a:pt x="22" y="38"/>
                    </a:cubicBezTo>
                    <a:cubicBezTo>
                      <a:pt x="25" y="39"/>
                      <a:pt x="28" y="39"/>
                      <a:pt x="30" y="39"/>
                    </a:cubicBezTo>
                    <a:lnTo>
                      <a:pt x="3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1" name="Freeform 1173"/>
              <p:cNvSpPr>
                <a:spLocks/>
              </p:cNvSpPr>
              <p:nvPr/>
            </p:nvSpPr>
            <p:spPr bwMode="auto">
              <a:xfrm>
                <a:off x="3127" y="2468"/>
                <a:ext cx="100" cy="99"/>
              </a:xfrm>
              <a:custGeom>
                <a:avLst/>
                <a:gdLst>
                  <a:gd name="T0" fmla="*/ 64 w 105"/>
                  <a:gd name="T1" fmla="*/ 6 h 103"/>
                  <a:gd name="T2" fmla="*/ 63 w 105"/>
                  <a:gd name="T3" fmla="*/ 6 h 103"/>
                  <a:gd name="T4" fmla="*/ 54 w 105"/>
                  <a:gd name="T5" fmla="*/ 2 h 103"/>
                  <a:gd name="T6" fmla="*/ 49 w 105"/>
                  <a:gd name="T7" fmla="*/ 1 h 103"/>
                  <a:gd name="T8" fmla="*/ 43 w 105"/>
                  <a:gd name="T9" fmla="*/ 0 h 103"/>
                  <a:gd name="T10" fmla="*/ 42 w 105"/>
                  <a:gd name="T11" fmla="*/ 1 h 103"/>
                  <a:gd name="T12" fmla="*/ 43 w 105"/>
                  <a:gd name="T13" fmla="*/ 1 h 103"/>
                  <a:gd name="T14" fmla="*/ 43 w 105"/>
                  <a:gd name="T15" fmla="*/ 1 h 103"/>
                  <a:gd name="T16" fmla="*/ 40 w 105"/>
                  <a:gd name="T17" fmla="*/ 4 h 103"/>
                  <a:gd name="T18" fmla="*/ 27 w 105"/>
                  <a:gd name="T19" fmla="*/ 13 h 103"/>
                  <a:gd name="T20" fmla="*/ 28 w 105"/>
                  <a:gd name="T21" fmla="*/ 23 h 103"/>
                  <a:gd name="T22" fmla="*/ 24 w 105"/>
                  <a:gd name="T23" fmla="*/ 38 h 103"/>
                  <a:gd name="T24" fmla="*/ 23 w 105"/>
                  <a:gd name="T25" fmla="*/ 39 h 103"/>
                  <a:gd name="T26" fmla="*/ 0 w 105"/>
                  <a:gd name="T27" fmla="*/ 51 h 103"/>
                  <a:gd name="T28" fmla="*/ 1 w 105"/>
                  <a:gd name="T29" fmla="*/ 53 h 103"/>
                  <a:gd name="T30" fmla="*/ 2 w 105"/>
                  <a:gd name="T31" fmla="*/ 57 h 103"/>
                  <a:gd name="T32" fmla="*/ 2 w 105"/>
                  <a:gd name="T33" fmla="*/ 60 h 103"/>
                  <a:gd name="T34" fmla="*/ 3 w 105"/>
                  <a:gd name="T35" fmla="*/ 63 h 103"/>
                  <a:gd name="T36" fmla="*/ 3 w 105"/>
                  <a:gd name="T37" fmla="*/ 65 h 103"/>
                  <a:gd name="T38" fmla="*/ 5 w 105"/>
                  <a:gd name="T39" fmla="*/ 65 h 103"/>
                  <a:gd name="T40" fmla="*/ 7 w 105"/>
                  <a:gd name="T41" fmla="*/ 64 h 103"/>
                  <a:gd name="T42" fmla="*/ 8 w 105"/>
                  <a:gd name="T43" fmla="*/ 64 h 103"/>
                  <a:gd name="T44" fmla="*/ 11 w 105"/>
                  <a:gd name="T45" fmla="*/ 65 h 103"/>
                  <a:gd name="T46" fmla="*/ 27 w 105"/>
                  <a:gd name="T47" fmla="*/ 74 h 103"/>
                  <a:gd name="T48" fmla="*/ 34 w 105"/>
                  <a:gd name="T49" fmla="*/ 78 h 103"/>
                  <a:gd name="T50" fmla="*/ 73 w 105"/>
                  <a:gd name="T51" fmla="*/ 102 h 103"/>
                  <a:gd name="T52" fmla="*/ 74 w 105"/>
                  <a:gd name="T53" fmla="*/ 102 h 103"/>
                  <a:gd name="T54" fmla="*/ 75 w 105"/>
                  <a:gd name="T55" fmla="*/ 102 h 103"/>
                  <a:gd name="T56" fmla="*/ 77 w 105"/>
                  <a:gd name="T57" fmla="*/ 102 h 103"/>
                  <a:gd name="T58" fmla="*/ 85 w 105"/>
                  <a:gd name="T59" fmla="*/ 103 h 103"/>
                  <a:gd name="T60" fmla="*/ 86 w 105"/>
                  <a:gd name="T61" fmla="*/ 101 h 103"/>
                  <a:gd name="T62" fmla="*/ 87 w 105"/>
                  <a:gd name="T63" fmla="*/ 99 h 103"/>
                  <a:gd name="T64" fmla="*/ 88 w 105"/>
                  <a:gd name="T65" fmla="*/ 97 h 103"/>
                  <a:gd name="T66" fmla="*/ 88 w 105"/>
                  <a:gd name="T67" fmla="*/ 96 h 103"/>
                  <a:gd name="T68" fmla="*/ 89 w 105"/>
                  <a:gd name="T69" fmla="*/ 95 h 103"/>
                  <a:gd name="T70" fmla="*/ 89 w 105"/>
                  <a:gd name="T71" fmla="*/ 95 h 103"/>
                  <a:gd name="T72" fmla="*/ 89 w 105"/>
                  <a:gd name="T73" fmla="*/ 94 h 103"/>
                  <a:gd name="T74" fmla="*/ 90 w 105"/>
                  <a:gd name="T75" fmla="*/ 93 h 103"/>
                  <a:gd name="T76" fmla="*/ 98 w 105"/>
                  <a:gd name="T77" fmla="*/ 89 h 103"/>
                  <a:gd name="T78" fmla="*/ 100 w 105"/>
                  <a:gd name="T79" fmla="*/ 90 h 103"/>
                  <a:gd name="T80" fmla="*/ 102 w 105"/>
                  <a:gd name="T81" fmla="*/ 91 h 103"/>
                  <a:gd name="T82" fmla="*/ 104 w 105"/>
                  <a:gd name="T83" fmla="*/ 93 h 103"/>
                  <a:gd name="T84" fmla="*/ 105 w 105"/>
                  <a:gd name="T85" fmla="*/ 92 h 103"/>
                  <a:gd name="T86" fmla="*/ 103 w 105"/>
                  <a:gd name="T87" fmla="*/ 90 h 103"/>
                  <a:gd name="T88" fmla="*/ 101 w 105"/>
                  <a:gd name="T89" fmla="*/ 88 h 103"/>
                  <a:gd name="T90" fmla="*/ 100 w 105"/>
                  <a:gd name="T91" fmla="*/ 86 h 103"/>
                  <a:gd name="T92" fmla="*/ 100 w 105"/>
                  <a:gd name="T93" fmla="*/ 84 h 103"/>
                  <a:gd name="T94" fmla="*/ 96 w 105"/>
                  <a:gd name="T95" fmla="*/ 77 h 103"/>
                  <a:gd name="T96" fmla="*/ 98 w 105"/>
                  <a:gd name="T97" fmla="*/ 70 h 103"/>
                  <a:gd name="T98" fmla="*/ 93 w 105"/>
                  <a:gd name="T99" fmla="*/ 64 h 103"/>
                  <a:gd name="T100" fmla="*/ 87 w 105"/>
                  <a:gd name="T101" fmla="*/ 62 h 103"/>
                  <a:gd name="T102" fmla="*/ 85 w 105"/>
                  <a:gd name="T103" fmla="*/ 61 h 103"/>
                  <a:gd name="T104" fmla="*/ 83 w 105"/>
                  <a:gd name="T105" fmla="*/ 59 h 103"/>
                  <a:gd name="T106" fmla="*/ 81 w 105"/>
                  <a:gd name="T107" fmla="*/ 58 h 103"/>
                  <a:gd name="T108" fmla="*/ 80 w 105"/>
                  <a:gd name="T109" fmla="*/ 55 h 103"/>
                  <a:gd name="T110" fmla="*/ 79 w 105"/>
                  <a:gd name="T111" fmla="*/ 53 h 103"/>
                  <a:gd name="T112" fmla="*/ 72 w 105"/>
                  <a:gd name="T113" fmla="*/ 41 h 103"/>
                  <a:gd name="T114" fmla="*/ 75 w 105"/>
                  <a:gd name="T115" fmla="*/ 32 h 103"/>
                  <a:gd name="T116" fmla="*/ 78 w 105"/>
                  <a:gd name="T117" fmla="*/ 25 h 103"/>
                  <a:gd name="T118" fmla="*/ 78 w 105"/>
                  <a:gd name="T119" fmla="*/ 21 h 103"/>
                  <a:gd name="T120" fmla="*/ 68 w 105"/>
                  <a:gd name="T121" fmla="*/ 11 h 103"/>
                  <a:gd name="T122" fmla="*/ 65 w 105"/>
                  <a:gd name="T123"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03">
                    <a:moveTo>
                      <a:pt x="65" y="6"/>
                    </a:moveTo>
                    <a:cubicBezTo>
                      <a:pt x="65" y="6"/>
                      <a:pt x="64" y="6"/>
                      <a:pt x="64" y="6"/>
                    </a:cubicBezTo>
                    <a:cubicBezTo>
                      <a:pt x="64" y="6"/>
                      <a:pt x="64" y="6"/>
                      <a:pt x="64" y="6"/>
                    </a:cubicBezTo>
                    <a:cubicBezTo>
                      <a:pt x="64" y="6"/>
                      <a:pt x="64" y="6"/>
                      <a:pt x="63" y="6"/>
                    </a:cubicBezTo>
                    <a:cubicBezTo>
                      <a:pt x="62" y="6"/>
                      <a:pt x="60" y="5"/>
                      <a:pt x="58" y="4"/>
                    </a:cubicBezTo>
                    <a:cubicBezTo>
                      <a:pt x="57" y="3"/>
                      <a:pt x="55" y="2"/>
                      <a:pt x="54" y="2"/>
                    </a:cubicBezTo>
                    <a:cubicBezTo>
                      <a:pt x="54" y="2"/>
                      <a:pt x="53" y="3"/>
                      <a:pt x="53" y="3"/>
                    </a:cubicBezTo>
                    <a:cubicBezTo>
                      <a:pt x="51" y="3"/>
                      <a:pt x="50" y="2"/>
                      <a:pt x="49" y="1"/>
                    </a:cubicBezTo>
                    <a:cubicBezTo>
                      <a:pt x="48" y="1"/>
                      <a:pt x="46" y="0"/>
                      <a:pt x="44" y="0"/>
                    </a:cubicBezTo>
                    <a:cubicBezTo>
                      <a:pt x="44" y="0"/>
                      <a:pt x="43" y="0"/>
                      <a:pt x="43" y="0"/>
                    </a:cubicBezTo>
                    <a:cubicBezTo>
                      <a:pt x="43" y="1"/>
                      <a:pt x="43" y="1"/>
                      <a:pt x="43" y="1"/>
                    </a:cubicBezTo>
                    <a:cubicBezTo>
                      <a:pt x="43" y="1"/>
                      <a:pt x="42" y="1"/>
                      <a:pt x="42" y="1"/>
                    </a:cubicBezTo>
                    <a:cubicBezTo>
                      <a:pt x="42" y="1"/>
                      <a:pt x="42" y="1"/>
                      <a:pt x="42" y="1"/>
                    </a:cubicBezTo>
                    <a:cubicBezTo>
                      <a:pt x="43" y="1"/>
                      <a:pt x="43" y="1"/>
                      <a:pt x="43" y="1"/>
                    </a:cubicBezTo>
                    <a:cubicBezTo>
                      <a:pt x="43" y="1"/>
                      <a:pt x="43" y="1"/>
                      <a:pt x="43" y="1"/>
                    </a:cubicBezTo>
                    <a:cubicBezTo>
                      <a:pt x="43" y="1"/>
                      <a:pt x="43" y="1"/>
                      <a:pt x="43" y="1"/>
                    </a:cubicBezTo>
                    <a:cubicBezTo>
                      <a:pt x="41" y="3"/>
                      <a:pt x="41" y="3"/>
                      <a:pt x="41" y="3"/>
                    </a:cubicBezTo>
                    <a:cubicBezTo>
                      <a:pt x="40" y="4"/>
                      <a:pt x="40" y="4"/>
                      <a:pt x="40" y="4"/>
                    </a:cubicBezTo>
                    <a:cubicBezTo>
                      <a:pt x="33" y="9"/>
                      <a:pt x="33" y="9"/>
                      <a:pt x="33" y="9"/>
                    </a:cubicBezTo>
                    <a:cubicBezTo>
                      <a:pt x="32" y="9"/>
                      <a:pt x="28" y="11"/>
                      <a:pt x="27" y="13"/>
                    </a:cubicBezTo>
                    <a:cubicBezTo>
                      <a:pt x="27" y="14"/>
                      <a:pt x="27" y="15"/>
                      <a:pt x="28" y="17"/>
                    </a:cubicBezTo>
                    <a:cubicBezTo>
                      <a:pt x="28" y="19"/>
                      <a:pt x="29" y="21"/>
                      <a:pt x="28" y="23"/>
                    </a:cubicBezTo>
                    <a:cubicBezTo>
                      <a:pt x="27" y="24"/>
                      <a:pt x="27" y="28"/>
                      <a:pt x="27" y="30"/>
                    </a:cubicBezTo>
                    <a:cubicBezTo>
                      <a:pt x="28" y="32"/>
                      <a:pt x="25" y="36"/>
                      <a:pt x="24" y="38"/>
                    </a:cubicBezTo>
                    <a:cubicBezTo>
                      <a:pt x="24" y="39"/>
                      <a:pt x="24" y="39"/>
                      <a:pt x="24" y="39"/>
                    </a:cubicBezTo>
                    <a:cubicBezTo>
                      <a:pt x="23" y="39"/>
                      <a:pt x="23" y="39"/>
                      <a:pt x="23" y="39"/>
                    </a:cubicBezTo>
                    <a:cubicBezTo>
                      <a:pt x="23" y="39"/>
                      <a:pt x="23" y="39"/>
                      <a:pt x="23" y="39"/>
                    </a:cubicBezTo>
                    <a:cubicBezTo>
                      <a:pt x="18" y="42"/>
                      <a:pt x="9" y="47"/>
                      <a:pt x="0" y="51"/>
                    </a:cubicBezTo>
                    <a:cubicBezTo>
                      <a:pt x="0" y="52"/>
                      <a:pt x="0" y="52"/>
                      <a:pt x="0" y="52"/>
                    </a:cubicBezTo>
                    <a:cubicBezTo>
                      <a:pt x="0" y="53"/>
                      <a:pt x="1" y="53"/>
                      <a:pt x="1" y="53"/>
                    </a:cubicBezTo>
                    <a:cubicBezTo>
                      <a:pt x="1" y="54"/>
                      <a:pt x="1" y="54"/>
                      <a:pt x="1" y="55"/>
                    </a:cubicBezTo>
                    <a:cubicBezTo>
                      <a:pt x="1" y="56"/>
                      <a:pt x="1" y="56"/>
                      <a:pt x="2" y="57"/>
                    </a:cubicBezTo>
                    <a:cubicBezTo>
                      <a:pt x="2" y="58"/>
                      <a:pt x="2" y="58"/>
                      <a:pt x="2" y="58"/>
                    </a:cubicBezTo>
                    <a:cubicBezTo>
                      <a:pt x="2" y="59"/>
                      <a:pt x="2" y="59"/>
                      <a:pt x="2" y="60"/>
                    </a:cubicBezTo>
                    <a:cubicBezTo>
                      <a:pt x="2" y="60"/>
                      <a:pt x="2" y="61"/>
                      <a:pt x="3" y="61"/>
                    </a:cubicBezTo>
                    <a:cubicBezTo>
                      <a:pt x="3" y="62"/>
                      <a:pt x="3" y="62"/>
                      <a:pt x="3" y="63"/>
                    </a:cubicBezTo>
                    <a:cubicBezTo>
                      <a:pt x="3" y="63"/>
                      <a:pt x="3" y="63"/>
                      <a:pt x="3" y="64"/>
                    </a:cubicBezTo>
                    <a:cubicBezTo>
                      <a:pt x="3" y="64"/>
                      <a:pt x="3" y="64"/>
                      <a:pt x="3" y="65"/>
                    </a:cubicBezTo>
                    <a:cubicBezTo>
                      <a:pt x="4" y="65"/>
                      <a:pt x="5" y="65"/>
                      <a:pt x="5" y="65"/>
                    </a:cubicBezTo>
                    <a:cubicBezTo>
                      <a:pt x="5" y="65"/>
                      <a:pt x="5" y="65"/>
                      <a:pt x="5" y="65"/>
                    </a:cubicBezTo>
                    <a:cubicBezTo>
                      <a:pt x="6" y="65"/>
                      <a:pt x="6" y="64"/>
                      <a:pt x="7" y="64"/>
                    </a:cubicBezTo>
                    <a:cubicBezTo>
                      <a:pt x="7" y="64"/>
                      <a:pt x="7" y="64"/>
                      <a:pt x="7" y="64"/>
                    </a:cubicBezTo>
                    <a:cubicBezTo>
                      <a:pt x="7" y="64"/>
                      <a:pt x="7" y="64"/>
                      <a:pt x="7" y="64"/>
                    </a:cubicBezTo>
                    <a:cubicBezTo>
                      <a:pt x="8" y="64"/>
                      <a:pt x="8" y="64"/>
                      <a:pt x="8" y="64"/>
                    </a:cubicBezTo>
                    <a:cubicBezTo>
                      <a:pt x="8" y="65"/>
                      <a:pt x="9" y="65"/>
                      <a:pt x="9" y="65"/>
                    </a:cubicBezTo>
                    <a:cubicBezTo>
                      <a:pt x="9" y="65"/>
                      <a:pt x="10" y="65"/>
                      <a:pt x="11" y="65"/>
                    </a:cubicBezTo>
                    <a:cubicBezTo>
                      <a:pt x="13" y="65"/>
                      <a:pt x="18" y="68"/>
                      <a:pt x="24" y="72"/>
                    </a:cubicBezTo>
                    <a:cubicBezTo>
                      <a:pt x="25" y="73"/>
                      <a:pt x="26" y="73"/>
                      <a:pt x="27" y="74"/>
                    </a:cubicBezTo>
                    <a:cubicBezTo>
                      <a:pt x="30" y="76"/>
                      <a:pt x="33" y="77"/>
                      <a:pt x="34" y="78"/>
                    </a:cubicBezTo>
                    <a:cubicBezTo>
                      <a:pt x="34" y="78"/>
                      <a:pt x="34" y="78"/>
                      <a:pt x="34" y="78"/>
                    </a:cubicBezTo>
                    <a:cubicBezTo>
                      <a:pt x="40" y="81"/>
                      <a:pt x="57" y="95"/>
                      <a:pt x="61" y="98"/>
                    </a:cubicBezTo>
                    <a:cubicBezTo>
                      <a:pt x="65" y="101"/>
                      <a:pt x="71" y="102"/>
                      <a:pt x="73" y="102"/>
                    </a:cubicBezTo>
                    <a:cubicBezTo>
                      <a:pt x="73" y="102"/>
                      <a:pt x="74" y="102"/>
                      <a:pt x="74" y="102"/>
                    </a:cubicBezTo>
                    <a:cubicBezTo>
                      <a:pt x="74" y="102"/>
                      <a:pt x="74" y="102"/>
                      <a:pt x="74" y="102"/>
                    </a:cubicBezTo>
                    <a:cubicBezTo>
                      <a:pt x="74" y="102"/>
                      <a:pt x="75" y="102"/>
                      <a:pt x="75" y="102"/>
                    </a:cubicBezTo>
                    <a:cubicBezTo>
                      <a:pt x="75" y="102"/>
                      <a:pt x="75" y="102"/>
                      <a:pt x="75" y="102"/>
                    </a:cubicBezTo>
                    <a:cubicBezTo>
                      <a:pt x="75" y="102"/>
                      <a:pt x="76" y="102"/>
                      <a:pt x="76" y="102"/>
                    </a:cubicBezTo>
                    <a:cubicBezTo>
                      <a:pt x="76" y="102"/>
                      <a:pt x="76" y="102"/>
                      <a:pt x="77" y="102"/>
                    </a:cubicBezTo>
                    <a:cubicBezTo>
                      <a:pt x="77" y="102"/>
                      <a:pt x="77" y="102"/>
                      <a:pt x="77" y="102"/>
                    </a:cubicBezTo>
                    <a:cubicBezTo>
                      <a:pt x="79" y="103"/>
                      <a:pt x="82" y="103"/>
                      <a:pt x="85" y="103"/>
                    </a:cubicBezTo>
                    <a:cubicBezTo>
                      <a:pt x="85" y="103"/>
                      <a:pt x="85" y="103"/>
                      <a:pt x="85" y="102"/>
                    </a:cubicBezTo>
                    <a:cubicBezTo>
                      <a:pt x="86" y="102"/>
                      <a:pt x="86" y="102"/>
                      <a:pt x="86" y="101"/>
                    </a:cubicBezTo>
                    <a:cubicBezTo>
                      <a:pt x="86" y="101"/>
                      <a:pt x="86" y="100"/>
                      <a:pt x="86" y="100"/>
                    </a:cubicBezTo>
                    <a:cubicBezTo>
                      <a:pt x="87" y="100"/>
                      <a:pt x="87" y="99"/>
                      <a:pt x="87" y="99"/>
                    </a:cubicBezTo>
                    <a:cubicBezTo>
                      <a:pt x="87" y="99"/>
                      <a:pt x="87" y="98"/>
                      <a:pt x="87" y="98"/>
                    </a:cubicBezTo>
                    <a:cubicBezTo>
                      <a:pt x="87" y="98"/>
                      <a:pt x="88" y="97"/>
                      <a:pt x="88" y="97"/>
                    </a:cubicBezTo>
                    <a:cubicBezTo>
                      <a:pt x="88" y="97"/>
                      <a:pt x="88" y="97"/>
                      <a:pt x="88" y="97"/>
                    </a:cubicBezTo>
                    <a:cubicBezTo>
                      <a:pt x="88" y="96"/>
                      <a:pt x="88" y="96"/>
                      <a:pt x="88" y="96"/>
                    </a:cubicBezTo>
                    <a:cubicBezTo>
                      <a:pt x="88" y="96"/>
                      <a:pt x="88" y="96"/>
                      <a:pt x="89" y="96"/>
                    </a:cubicBezTo>
                    <a:cubicBezTo>
                      <a:pt x="89" y="95"/>
                      <a:pt x="89" y="95"/>
                      <a:pt x="89" y="95"/>
                    </a:cubicBezTo>
                    <a:cubicBezTo>
                      <a:pt x="89" y="95"/>
                      <a:pt x="89" y="95"/>
                      <a:pt x="89" y="95"/>
                    </a:cubicBezTo>
                    <a:cubicBezTo>
                      <a:pt x="89" y="95"/>
                      <a:pt x="89" y="95"/>
                      <a:pt x="89" y="95"/>
                    </a:cubicBezTo>
                    <a:cubicBezTo>
                      <a:pt x="89" y="95"/>
                      <a:pt x="89" y="94"/>
                      <a:pt x="89" y="94"/>
                    </a:cubicBezTo>
                    <a:cubicBezTo>
                      <a:pt x="89" y="94"/>
                      <a:pt x="89" y="94"/>
                      <a:pt x="89" y="94"/>
                    </a:cubicBezTo>
                    <a:cubicBezTo>
                      <a:pt x="89" y="94"/>
                      <a:pt x="89" y="94"/>
                      <a:pt x="90" y="94"/>
                    </a:cubicBezTo>
                    <a:cubicBezTo>
                      <a:pt x="90" y="94"/>
                      <a:pt x="90" y="93"/>
                      <a:pt x="90" y="93"/>
                    </a:cubicBezTo>
                    <a:cubicBezTo>
                      <a:pt x="91" y="92"/>
                      <a:pt x="92" y="90"/>
                      <a:pt x="96" y="89"/>
                    </a:cubicBezTo>
                    <a:cubicBezTo>
                      <a:pt x="97" y="89"/>
                      <a:pt x="97" y="89"/>
                      <a:pt x="98" y="89"/>
                    </a:cubicBezTo>
                    <a:cubicBezTo>
                      <a:pt x="98" y="89"/>
                      <a:pt x="98" y="89"/>
                      <a:pt x="98" y="89"/>
                    </a:cubicBezTo>
                    <a:cubicBezTo>
                      <a:pt x="99" y="90"/>
                      <a:pt x="99" y="90"/>
                      <a:pt x="100" y="90"/>
                    </a:cubicBezTo>
                    <a:cubicBezTo>
                      <a:pt x="100" y="90"/>
                      <a:pt x="100" y="90"/>
                      <a:pt x="100" y="90"/>
                    </a:cubicBezTo>
                    <a:cubicBezTo>
                      <a:pt x="101" y="90"/>
                      <a:pt x="101" y="91"/>
                      <a:pt x="102" y="91"/>
                    </a:cubicBezTo>
                    <a:cubicBezTo>
                      <a:pt x="102" y="91"/>
                      <a:pt x="102" y="91"/>
                      <a:pt x="102" y="91"/>
                    </a:cubicBezTo>
                    <a:cubicBezTo>
                      <a:pt x="103" y="92"/>
                      <a:pt x="103" y="92"/>
                      <a:pt x="104" y="93"/>
                    </a:cubicBezTo>
                    <a:cubicBezTo>
                      <a:pt x="104" y="93"/>
                      <a:pt x="104" y="93"/>
                      <a:pt x="104" y="93"/>
                    </a:cubicBezTo>
                    <a:cubicBezTo>
                      <a:pt x="104" y="93"/>
                      <a:pt x="105" y="92"/>
                      <a:pt x="105" y="92"/>
                    </a:cubicBezTo>
                    <a:cubicBezTo>
                      <a:pt x="105" y="92"/>
                      <a:pt x="105" y="92"/>
                      <a:pt x="105" y="92"/>
                    </a:cubicBezTo>
                    <a:cubicBezTo>
                      <a:pt x="104" y="91"/>
                      <a:pt x="104" y="91"/>
                      <a:pt x="103" y="90"/>
                    </a:cubicBezTo>
                    <a:cubicBezTo>
                      <a:pt x="103" y="90"/>
                      <a:pt x="103" y="90"/>
                      <a:pt x="103" y="90"/>
                    </a:cubicBezTo>
                    <a:cubicBezTo>
                      <a:pt x="102" y="89"/>
                      <a:pt x="102" y="88"/>
                      <a:pt x="101" y="88"/>
                    </a:cubicBezTo>
                    <a:cubicBezTo>
                      <a:pt x="101" y="88"/>
                      <a:pt x="101" y="88"/>
                      <a:pt x="101" y="87"/>
                    </a:cubicBezTo>
                    <a:cubicBezTo>
                      <a:pt x="101" y="87"/>
                      <a:pt x="101" y="86"/>
                      <a:pt x="100" y="86"/>
                    </a:cubicBezTo>
                    <a:cubicBezTo>
                      <a:pt x="100" y="86"/>
                      <a:pt x="100" y="86"/>
                      <a:pt x="100" y="85"/>
                    </a:cubicBezTo>
                    <a:cubicBezTo>
                      <a:pt x="100" y="85"/>
                      <a:pt x="100" y="84"/>
                      <a:pt x="100" y="84"/>
                    </a:cubicBezTo>
                    <a:cubicBezTo>
                      <a:pt x="100" y="83"/>
                      <a:pt x="100" y="82"/>
                      <a:pt x="98" y="80"/>
                    </a:cubicBezTo>
                    <a:cubicBezTo>
                      <a:pt x="97" y="79"/>
                      <a:pt x="96" y="78"/>
                      <a:pt x="96" y="77"/>
                    </a:cubicBezTo>
                    <a:cubicBezTo>
                      <a:pt x="96" y="75"/>
                      <a:pt x="96" y="74"/>
                      <a:pt x="97" y="72"/>
                    </a:cubicBezTo>
                    <a:cubicBezTo>
                      <a:pt x="97" y="72"/>
                      <a:pt x="98" y="71"/>
                      <a:pt x="98" y="70"/>
                    </a:cubicBezTo>
                    <a:cubicBezTo>
                      <a:pt x="97" y="69"/>
                      <a:pt x="96" y="68"/>
                      <a:pt x="96" y="67"/>
                    </a:cubicBezTo>
                    <a:cubicBezTo>
                      <a:pt x="95" y="65"/>
                      <a:pt x="94" y="64"/>
                      <a:pt x="93" y="64"/>
                    </a:cubicBezTo>
                    <a:cubicBezTo>
                      <a:pt x="93" y="64"/>
                      <a:pt x="93" y="64"/>
                      <a:pt x="92" y="64"/>
                    </a:cubicBezTo>
                    <a:cubicBezTo>
                      <a:pt x="91" y="63"/>
                      <a:pt x="89" y="63"/>
                      <a:pt x="87" y="62"/>
                    </a:cubicBezTo>
                    <a:cubicBezTo>
                      <a:pt x="86" y="61"/>
                      <a:pt x="86" y="61"/>
                      <a:pt x="86" y="61"/>
                    </a:cubicBezTo>
                    <a:cubicBezTo>
                      <a:pt x="85" y="61"/>
                      <a:pt x="85" y="61"/>
                      <a:pt x="85" y="61"/>
                    </a:cubicBezTo>
                    <a:cubicBezTo>
                      <a:pt x="85" y="61"/>
                      <a:pt x="85" y="61"/>
                      <a:pt x="85" y="61"/>
                    </a:cubicBezTo>
                    <a:cubicBezTo>
                      <a:pt x="84" y="60"/>
                      <a:pt x="83" y="60"/>
                      <a:pt x="83" y="59"/>
                    </a:cubicBezTo>
                    <a:cubicBezTo>
                      <a:pt x="82" y="59"/>
                      <a:pt x="82" y="59"/>
                      <a:pt x="82" y="58"/>
                    </a:cubicBezTo>
                    <a:cubicBezTo>
                      <a:pt x="82" y="58"/>
                      <a:pt x="81" y="58"/>
                      <a:pt x="81" y="58"/>
                    </a:cubicBezTo>
                    <a:cubicBezTo>
                      <a:pt x="81" y="57"/>
                      <a:pt x="80" y="57"/>
                      <a:pt x="80" y="57"/>
                    </a:cubicBezTo>
                    <a:cubicBezTo>
                      <a:pt x="80" y="56"/>
                      <a:pt x="80" y="56"/>
                      <a:pt x="80" y="55"/>
                    </a:cubicBezTo>
                    <a:cubicBezTo>
                      <a:pt x="79" y="55"/>
                      <a:pt x="79" y="55"/>
                      <a:pt x="79" y="55"/>
                    </a:cubicBezTo>
                    <a:cubicBezTo>
                      <a:pt x="79" y="54"/>
                      <a:pt x="79" y="54"/>
                      <a:pt x="79" y="53"/>
                    </a:cubicBezTo>
                    <a:cubicBezTo>
                      <a:pt x="79" y="52"/>
                      <a:pt x="78" y="51"/>
                      <a:pt x="75" y="49"/>
                    </a:cubicBezTo>
                    <a:cubicBezTo>
                      <a:pt x="73" y="48"/>
                      <a:pt x="72" y="43"/>
                      <a:pt x="72" y="41"/>
                    </a:cubicBezTo>
                    <a:cubicBezTo>
                      <a:pt x="71" y="38"/>
                      <a:pt x="72" y="36"/>
                      <a:pt x="74" y="36"/>
                    </a:cubicBezTo>
                    <a:cubicBezTo>
                      <a:pt x="74" y="35"/>
                      <a:pt x="74" y="33"/>
                      <a:pt x="75" y="32"/>
                    </a:cubicBezTo>
                    <a:cubicBezTo>
                      <a:pt x="75" y="30"/>
                      <a:pt x="76" y="27"/>
                      <a:pt x="78" y="26"/>
                    </a:cubicBezTo>
                    <a:cubicBezTo>
                      <a:pt x="78" y="26"/>
                      <a:pt x="78" y="26"/>
                      <a:pt x="78" y="25"/>
                    </a:cubicBezTo>
                    <a:cubicBezTo>
                      <a:pt x="78" y="24"/>
                      <a:pt x="78" y="23"/>
                      <a:pt x="78" y="21"/>
                    </a:cubicBezTo>
                    <a:cubicBezTo>
                      <a:pt x="79" y="21"/>
                      <a:pt x="78" y="21"/>
                      <a:pt x="78" y="21"/>
                    </a:cubicBezTo>
                    <a:cubicBezTo>
                      <a:pt x="78" y="20"/>
                      <a:pt x="77" y="20"/>
                      <a:pt x="76" y="20"/>
                    </a:cubicBezTo>
                    <a:cubicBezTo>
                      <a:pt x="72" y="20"/>
                      <a:pt x="68" y="15"/>
                      <a:pt x="68" y="11"/>
                    </a:cubicBezTo>
                    <a:cubicBezTo>
                      <a:pt x="68" y="10"/>
                      <a:pt x="66" y="8"/>
                      <a:pt x="65" y="6"/>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2" name="Freeform 1174"/>
              <p:cNvSpPr>
                <a:spLocks/>
              </p:cNvSpPr>
              <p:nvPr/>
            </p:nvSpPr>
            <p:spPr bwMode="auto">
              <a:xfrm>
                <a:off x="3212" y="2557"/>
                <a:ext cx="15" cy="15"/>
              </a:xfrm>
              <a:custGeom>
                <a:avLst/>
                <a:gdLst>
                  <a:gd name="T0" fmla="*/ 4 w 16"/>
                  <a:gd name="T1" fmla="*/ 11 h 16"/>
                  <a:gd name="T2" fmla="*/ 5 w 16"/>
                  <a:gd name="T3" fmla="*/ 11 h 16"/>
                  <a:gd name="T4" fmla="*/ 5 w 16"/>
                  <a:gd name="T5" fmla="*/ 11 h 16"/>
                  <a:gd name="T6" fmla="*/ 11 w 16"/>
                  <a:gd name="T7" fmla="*/ 16 h 16"/>
                  <a:gd name="T8" fmla="*/ 16 w 16"/>
                  <a:gd name="T9" fmla="*/ 16 h 16"/>
                  <a:gd name="T10" fmla="*/ 15 w 16"/>
                  <a:gd name="T11" fmla="*/ 14 h 16"/>
                  <a:gd name="T12" fmla="*/ 12 w 16"/>
                  <a:gd name="T13" fmla="*/ 4 h 16"/>
                  <a:gd name="T14" fmla="*/ 12 w 16"/>
                  <a:gd name="T15" fmla="*/ 3 h 16"/>
                  <a:gd name="T16" fmla="*/ 12 w 16"/>
                  <a:gd name="T17" fmla="*/ 3 h 16"/>
                  <a:gd name="T18" fmla="*/ 11 w 16"/>
                  <a:gd name="T19" fmla="*/ 2 h 16"/>
                  <a:gd name="T20" fmla="*/ 10 w 16"/>
                  <a:gd name="T21" fmla="*/ 1 h 16"/>
                  <a:gd name="T22" fmla="*/ 10 w 16"/>
                  <a:gd name="T23" fmla="*/ 1 h 16"/>
                  <a:gd name="T24" fmla="*/ 9 w 16"/>
                  <a:gd name="T25" fmla="*/ 1 h 16"/>
                  <a:gd name="T26" fmla="*/ 8 w 16"/>
                  <a:gd name="T27" fmla="*/ 0 h 16"/>
                  <a:gd name="T28" fmla="*/ 7 w 16"/>
                  <a:gd name="T29" fmla="*/ 0 h 16"/>
                  <a:gd name="T30" fmla="*/ 5 w 16"/>
                  <a:gd name="T31" fmla="*/ 2 h 16"/>
                  <a:gd name="T32" fmla="*/ 3 w 16"/>
                  <a:gd name="T33" fmla="*/ 4 h 16"/>
                  <a:gd name="T34" fmla="*/ 3 w 16"/>
                  <a:gd name="T35" fmla="*/ 4 h 16"/>
                  <a:gd name="T36" fmla="*/ 3 w 16"/>
                  <a:gd name="T37" fmla="*/ 4 h 16"/>
                  <a:gd name="T38" fmla="*/ 3 w 16"/>
                  <a:gd name="T39" fmla="*/ 4 h 16"/>
                  <a:gd name="T40" fmla="*/ 3 w 16"/>
                  <a:gd name="T41" fmla="*/ 5 h 16"/>
                  <a:gd name="T42" fmla="*/ 3 w 16"/>
                  <a:gd name="T43" fmla="*/ 5 h 16"/>
                  <a:gd name="T44" fmla="*/ 3 w 16"/>
                  <a:gd name="T45" fmla="*/ 5 h 16"/>
                  <a:gd name="T46" fmla="*/ 2 w 16"/>
                  <a:gd name="T47" fmla="*/ 6 h 16"/>
                  <a:gd name="T48" fmla="*/ 2 w 16"/>
                  <a:gd name="T49" fmla="*/ 6 h 16"/>
                  <a:gd name="T50" fmla="*/ 2 w 16"/>
                  <a:gd name="T51" fmla="*/ 7 h 16"/>
                  <a:gd name="T52" fmla="*/ 1 w 16"/>
                  <a:gd name="T53" fmla="*/ 8 h 16"/>
                  <a:gd name="T54" fmla="*/ 1 w 16"/>
                  <a:gd name="T55" fmla="*/ 9 h 16"/>
                  <a:gd name="T56" fmla="*/ 0 w 16"/>
                  <a:gd name="T57" fmla="*/ 10 h 16"/>
                  <a:gd name="T58" fmla="*/ 0 w 16"/>
                  <a:gd name="T59" fmla="*/ 11 h 16"/>
                  <a:gd name="T60" fmla="*/ 0 w 16"/>
                  <a:gd name="T61" fmla="*/ 11 h 16"/>
                  <a:gd name="T62" fmla="*/ 4 w 16"/>
                  <a:gd name="T6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4" y="11"/>
                    </a:moveTo>
                    <a:cubicBezTo>
                      <a:pt x="5" y="11"/>
                      <a:pt x="5" y="11"/>
                      <a:pt x="5" y="11"/>
                    </a:cubicBezTo>
                    <a:cubicBezTo>
                      <a:pt x="5" y="11"/>
                      <a:pt x="5" y="11"/>
                      <a:pt x="5" y="11"/>
                    </a:cubicBezTo>
                    <a:cubicBezTo>
                      <a:pt x="11" y="16"/>
                      <a:pt x="11" y="16"/>
                      <a:pt x="11" y="16"/>
                    </a:cubicBezTo>
                    <a:cubicBezTo>
                      <a:pt x="16" y="16"/>
                      <a:pt x="16" y="16"/>
                      <a:pt x="16" y="16"/>
                    </a:cubicBezTo>
                    <a:cubicBezTo>
                      <a:pt x="16" y="16"/>
                      <a:pt x="15" y="15"/>
                      <a:pt x="15" y="14"/>
                    </a:cubicBezTo>
                    <a:cubicBezTo>
                      <a:pt x="13" y="9"/>
                      <a:pt x="12" y="6"/>
                      <a:pt x="12" y="4"/>
                    </a:cubicBezTo>
                    <a:cubicBezTo>
                      <a:pt x="12" y="4"/>
                      <a:pt x="12" y="3"/>
                      <a:pt x="12" y="3"/>
                    </a:cubicBezTo>
                    <a:cubicBezTo>
                      <a:pt x="12" y="3"/>
                      <a:pt x="12" y="3"/>
                      <a:pt x="12" y="3"/>
                    </a:cubicBezTo>
                    <a:cubicBezTo>
                      <a:pt x="11" y="2"/>
                      <a:pt x="11" y="2"/>
                      <a:pt x="11" y="2"/>
                    </a:cubicBezTo>
                    <a:cubicBezTo>
                      <a:pt x="11" y="2"/>
                      <a:pt x="10" y="1"/>
                      <a:pt x="10" y="1"/>
                    </a:cubicBezTo>
                    <a:cubicBezTo>
                      <a:pt x="10" y="1"/>
                      <a:pt x="10" y="1"/>
                      <a:pt x="10" y="1"/>
                    </a:cubicBezTo>
                    <a:cubicBezTo>
                      <a:pt x="9" y="1"/>
                      <a:pt x="9" y="1"/>
                      <a:pt x="9" y="1"/>
                    </a:cubicBezTo>
                    <a:cubicBezTo>
                      <a:pt x="9" y="0"/>
                      <a:pt x="9" y="0"/>
                      <a:pt x="8" y="0"/>
                    </a:cubicBezTo>
                    <a:cubicBezTo>
                      <a:pt x="8" y="0"/>
                      <a:pt x="8" y="0"/>
                      <a:pt x="7" y="0"/>
                    </a:cubicBezTo>
                    <a:cubicBezTo>
                      <a:pt x="6" y="1"/>
                      <a:pt x="5" y="1"/>
                      <a:pt x="5" y="2"/>
                    </a:cubicBezTo>
                    <a:cubicBezTo>
                      <a:pt x="4" y="3"/>
                      <a:pt x="4"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2" y="6"/>
                      <a:pt x="2" y="6"/>
                    </a:cubicBezTo>
                    <a:cubicBezTo>
                      <a:pt x="2" y="6"/>
                      <a:pt x="2" y="6"/>
                      <a:pt x="2" y="6"/>
                    </a:cubicBezTo>
                    <a:cubicBezTo>
                      <a:pt x="2" y="7"/>
                      <a:pt x="2" y="7"/>
                      <a:pt x="2" y="7"/>
                    </a:cubicBezTo>
                    <a:cubicBezTo>
                      <a:pt x="2" y="7"/>
                      <a:pt x="2" y="8"/>
                      <a:pt x="1" y="8"/>
                    </a:cubicBezTo>
                    <a:cubicBezTo>
                      <a:pt x="1" y="8"/>
                      <a:pt x="1" y="8"/>
                      <a:pt x="1" y="9"/>
                    </a:cubicBezTo>
                    <a:cubicBezTo>
                      <a:pt x="1" y="9"/>
                      <a:pt x="1" y="10"/>
                      <a:pt x="0" y="10"/>
                    </a:cubicBezTo>
                    <a:cubicBezTo>
                      <a:pt x="0" y="10"/>
                      <a:pt x="0" y="10"/>
                      <a:pt x="0" y="11"/>
                    </a:cubicBezTo>
                    <a:cubicBezTo>
                      <a:pt x="0" y="11"/>
                      <a:pt x="0" y="11"/>
                      <a:pt x="0" y="11"/>
                    </a:cubicBezTo>
                    <a:cubicBezTo>
                      <a:pt x="2" y="11"/>
                      <a:pt x="4"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3" name="Freeform 1175"/>
              <p:cNvSpPr>
                <a:spLocks/>
              </p:cNvSpPr>
              <p:nvPr/>
            </p:nvSpPr>
            <p:spPr bwMode="auto">
              <a:xfrm>
                <a:off x="3315" y="2363"/>
                <a:ext cx="182" cy="106"/>
              </a:xfrm>
              <a:custGeom>
                <a:avLst/>
                <a:gdLst>
                  <a:gd name="T0" fmla="*/ 3 w 191"/>
                  <a:gd name="T1" fmla="*/ 54 h 110"/>
                  <a:gd name="T2" fmla="*/ 8 w 191"/>
                  <a:gd name="T3" fmla="*/ 54 h 110"/>
                  <a:gd name="T4" fmla="*/ 8 w 191"/>
                  <a:gd name="T5" fmla="*/ 51 h 110"/>
                  <a:gd name="T6" fmla="*/ 22 w 191"/>
                  <a:gd name="T7" fmla="*/ 39 h 110"/>
                  <a:gd name="T8" fmla="*/ 36 w 191"/>
                  <a:gd name="T9" fmla="*/ 39 h 110"/>
                  <a:gd name="T10" fmla="*/ 49 w 191"/>
                  <a:gd name="T11" fmla="*/ 55 h 110"/>
                  <a:gd name="T12" fmla="*/ 69 w 191"/>
                  <a:gd name="T13" fmla="*/ 60 h 110"/>
                  <a:gd name="T14" fmla="*/ 75 w 191"/>
                  <a:gd name="T15" fmla="*/ 73 h 110"/>
                  <a:gd name="T16" fmla="*/ 99 w 191"/>
                  <a:gd name="T17" fmla="*/ 88 h 110"/>
                  <a:gd name="T18" fmla="*/ 110 w 191"/>
                  <a:gd name="T19" fmla="*/ 96 h 110"/>
                  <a:gd name="T20" fmla="*/ 122 w 191"/>
                  <a:gd name="T21" fmla="*/ 106 h 110"/>
                  <a:gd name="T22" fmla="*/ 131 w 191"/>
                  <a:gd name="T23" fmla="*/ 110 h 110"/>
                  <a:gd name="T24" fmla="*/ 134 w 191"/>
                  <a:gd name="T25" fmla="*/ 110 h 110"/>
                  <a:gd name="T26" fmla="*/ 134 w 191"/>
                  <a:gd name="T27" fmla="*/ 106 h 110"/>
                  <a:gd name="T28" fmla="*/ 137 w 191"/>
                  <a:gd name="T29" fmla="*/ 103 h 110"/>
                  <a:gd name="T30" fmla="*/ 137 w 191"/>
                  <a:gd name="T31" fmla="*/ 92 h 110"/>
                  <a:gd name="T32" fmla="*/ 138 w 191"/>
                  <a:gd name="T33" fmla="*/ 78 h 110"/>
                  <a:gd name="T34" fmla="*/ 146 w 191"/>
                  <a:gd name="T35" fmla="*/ 71 h 110"/>
                  <a:gd name="T36" fmla="*/ 159 w 191"/>
                  <a:gd name="T37" fmla="*/ 63 h 110"/>
                  <a:gd name="T38" fmla="*/ 170 w 191"/>
                  <a:gd name="T39" fmla="*/ 63 h 110"/>
                  <a:gd name="T40" fmla="*/ 170 w 191"/>
                  <a:gd name="T41" fmla="*/ 63 h 110"/>
                  <a:gd name="T42" fmla="*/ 170 w 191"/>
                  <a:gd name="T43" fmla="*/ 65 h 110"/>
                  <a:gd name="T44" fmla="*/ 169 w 191"/>
                  <a:gd name="T45" fmla="*/ 66 h 110"/>
                  <a:gd name="T46" fmla="*/ 167 w 191"/>
                  <a:gd name="T47" fmla="*/ 70 h 110"/>
                  <a:gd name="T48" fmla="*/ 170 w 191"/>
                  <a:gd name="T49" fmla="*/ 70 h 110"/>
                  <a:gd name="T50" fmla="*/ 172 w 191"/>
                  <a:gd name="T51" fmla="*/ 70 h 110"/>
                  <a:gd name="T52" fmla="*/ 175 w 191"/>
                  <a:gd name="T53" fmla="*/ 69 h 110"/>
                  <a:gd name="T54" fmla="*/ 181 w 191"/>
                  <a:gd name="T55" fmla="*/ 68 h 110"/>
                  <a:gd name="T56" fmla="*/ 191 w 191"/>
                  <a:gd name="T57" fmla="*/ 64 h 110"/>
                  <a:gd name="T58" fmla="*/ 166 w 191"/>
                  <a:gd name="T59" fmla="*/ 57 h 110"/>
                  <a:gd name="T60" fmla="*/ 164 w 191"/>
                  <a:gd name="T61" fmla="*/ 55 h 110"/>
                  <a:gd name="T62" fmla="*/ 162 w 191"/>
                  <a:gd name="T63" fmla="*/ 54 h 110"/>
                  <a:gd name="T64" fmla="*/ 160 w 191"/>
                  <a:gd name="T65" fmla="*/ 54 h 110"/>
                  <a:gd name="T66" fmla="*/ 142 w 191"/>
                  <a:gd name="T67" fmla="*/ 67 h 110"/>
                  <a:gd name="T68" fmla="*/ 127 w 191"/>
                  <a:gd name="T69" fmla="*/ 59 h 110"/>
                  <a:gd name="T70" fmla="*/ 113 w 191"/>
                  <a:gd name="T71" fmla="*/ 44 h 110"/>
                  <a:gd name="T72" fmla="*/ 106 w 191"/>
                  <a:gd name="T73" fmla="*/ 31 h 110"/>
                  <a:gd name="T74" fmla="*/ 75 w 191"/>
                  <a:gd name="T75" fmla="*/ 28 h 110"/>
                  <a:gd name="T76" fmla="*/ 64 w 191"/>
                  <a:gd name="T77" fmla="*/ 26 h 110"/>
                  <a:gd name="T78" fmla="*/ 62 w 191"/>
                  <a:gd name="T79" fmla="*/ 24 h 110"/>
                  <a:gd name="T80" fmla="*/ 60 w 191"/>
                  <a:gd name="T81" fmla="*/ 21 h 110"/>
                  <a:gd name="T82" fmla="*/ 57 w 191"/>
                  <a:gd name="T83" fmla="*/ 19 h 110"/>
                  <a:gd name="T84" fmla="*/ 54 w 191"/>
                  <a:gd name="T85" fmla="*/ 15 h 110"/>
                  <a:gd name="T86" fmla="*/ 34 w 191"/>
                  <a:gd name="T87" fmla="*/ 14 h 110"/>
                  <a:gd name="T88" fmla="*/ 34 w 191"/>
                  <a:gd name="T89" fmla="*/ 7 h 110"/>
                  <a:gd name="T90" fmla="*/ 27 w 191"/>
                  <a:gd name="T91" fmla="*/ 15 h 110"/>
                  <a:gd name="T92" fmla="*/ 0 w 191"/>
                  <a:gd name="T93"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10">
                    <a:moveTo>
                      <a:pt x="0" y="53"/>
                    </a:moveTo>
                    <a:cubicBezTo>
                      <a:pt x="1" y="54"/>
                      <a:pt x="2" y="54"/>
                      <a:pt x="3" y="54"/>
                    </a:cubicBezTo>
                    <a:cubicBezTo>
                      <a:pt x="3" y="54"/>
                      <a:pt x="3" y="54"/>
                      <a:pt x="3" y="54"/>
                    </a:cubicBezTo>
                    <a:cubicBezTo>
                      <a:pt x="4" y="54"/>
                      <a:pt x="5" y="55"/>
                      <a:pt x="6" y="55"/>
                    </a:cubicBezTo>
                    <a:cubicBezTo>
                      <a:pt x="7" y="55"/>
                      <a:pt x="7" y="55"/>
                      <a:pt x="7" y="55"/>
                    </a:cubicBezTo>
                    <a:cubicBezTo>
                      <a:pt x="7" y="55"/>
                      <a:pt x="8" y="55"/>
                      <a:pt x="8" y="54"/>
                    </a:cubicBezTo>
                    <a:cubicBezTo>
                      <a:pt x="8" y="54"/>
                      <a:pt x="8" y="53"/>
                      <a:pt x="8" y="52"/>
                    </a:cubicBezTo>
                    <a:cubicBezTo>
                      <a:pt x="8" y="52"/>
                      <a:pt x="8" y="52"/>
                      <a:pt x="8" y="52"/>
                    </a:cubicBezTo>
                    <a:cubicBezTo>
                      <a:pt x="8" y="51"/>
                      <a:pt x="8" y="51"/>
                      <a:pt x="8" y="51"/>
                    </a:cubicBezTo>
                    <a:cubicBezTo>
                      <a:pt x="8" y="48"/>
                      <a:pt x="14" y="43"/>
                      <a:pt x="18" y="43"/>
                    </a:cubicBezTo>
                    <a:cubicBezTo>
                      <a:pt x="19" y="43"/>
                      <a:pt x="19" y="43"/>
                      <a:pt x="19" y="42"/>
                    </a:cubicBezTo>
                    <a:cubicBezTo>
                      <a:pt x="20" y="41"/>
                      <a:pt x="20" y="39"/>
                      <a:pt x="22" y="39"/>
                    </a:cubicBezTo>
                    <a:cubicBezTo>
                      <a:pt x="23" y="39"/>
                      <a:pt x="25" y="38"/>
                      <a:pt x="25" y="38"/>
                    </a:cubicBezTo>
                    <a:cubicBezTo>
                      <a:pt x="25" y="37"/>
                      <a:pt x="26" y="36"/>
                      <a:pt x="28" y="36"/>
                    </a:cubicBezTo>
                    <a:cubicBezTo>
                      <a:pt x="31" y="36"/>
                      <a:pt x="35" y="38"/>
                      <a:pt x="36" y="39"/>
                    </a:cubicBezTo>
                    <a:cubicBezTo>
                      <a:pt x="37" y="40"/>
                      <a:pt x="40" y="41"/>
                      <a:pt x="43" y="41"/>
                    </a:cubicBezTo>
                    <a:cubicBezTo>
                      <a:pt x="44" y="42"/>
                      <a:pt x="44" y="42"/>
                      <a:pt x="44" y="42"/>
                    </a:cubicBezTo>
                    <a:cubicBezTo>
                      <a:pt x="48" y="43"/>
                      <a:pt x="49" y="52"/>
                      <a:pt x="49" y="55"/>
                    </a:cubicBezTo>
                    <a:cubicBezTo>
                      <a:pt x="51" y="55"/>
                      <a:pt x="57" y="55"/>
                      <a:pt x="60" y="55"/>
                    </a:cubicBezTo>
                    <a:cubicBezTo>
                      <a:pt x="62" y="55"/>
                      <a:pt x="64" y="56"/>
                      <a:pt x="64" y="56"/>
                    </a:cubicBezTo>
                    <a:cubicBezTo>
                      <a:pt x="67" y="56"/>
                      <a:pt x="68" y="58"/>
                      <a:pt x="69" y="60"/>
                    </a:cubicBezTo>
                    <a:cubicBezTo>
                      <a:pt x="69" y="61"/>
                      <a:pt x="70" y="63"/>
                      <a:pt x="70" y="64"/>
                    </a:cubicBezTo>
                    <a:cubicBezTo>
                      <a:pt x="71" y="64"/>
                      <a:pt x="71" y="65"/>
                      <a:pt x="72" y="66"/>
                    </a:cubicBezTo>
                    <a:cubicBezTo>
                      <a:pt x="74" y="69"/>
                      <a:pt x="75" y="71"/>
                      <a:pt x="75" y="73"/>
                    </a:cubicBezTo>
                    <a:cubicBezTo>
                      <a:pt x="76" y="74"/>
                      <a:pt x="78" y="75"/>
                      <a:pt x="80" y="76"/>
                    </a:cubicBezTo>
                    <a:cubicBezTo>
                      <a:pt x="83" y="78"/>
                      <a:pt x="85" y="80"/>
                      <a:pt x="87" y="81"/>
                    </a:cubicBezTo>
                    <a:cubicBezTo>
                      <a:pt x="88" y="84"/>
                      <a:pt x="93" y="86"/>
                      <a:pt x="99" y="88"/>
                    </a:cubicBezTo>
                    <a:cubicBezTo>
                      <a:pt x="101" y="89"/>
                      <a:pt x="104" y="91"/>
                      <a:pt x="106" y="93"/>
                    </a:cubicBezTo>
                    <a:cubicBezTo>
                      <a:pt x="107" y="94"/>
                      <a:pt x="109" y="96"/>
                      <a:pt x="110" y="96"/>
                    </a:cubicBezTo>
                    <a:cubicBezTo>
                      <a:pt x="110" y="96"/>
                      <a:pt x="110" y="96"/>
                      <a:pt x="110" y="96"/>
                    </a:cubicBezTo>
                    <a:cubicBezTo>
                      <a:pt x="113" y="96"/>
                      <a:pt x="119" y="99"/>
                      <a:pt x="121" y="99"/>
                    </a:cubicBezTo>
                    <a:cubicBezTo>
                      <a:pt x="122" y="100"/>
                      <a:pt x="122" y="100"/>
                      <a:pt x="122" y="100"/>
                    </a:cubicBezTo>
                    <a:cubicBezTo>
                      <a:pt x="122" y="106"/>
                      <a:pt x="122" y="106"/>
                      <a:pt x="122" y="106"/>
                    </a:cubicBezTo>
                    <a:cubicBezTo>
                      <a:pt x="123" y="106"/>
                      <a:pt x="123" y="106"/>
                      <a:pt x="123" y="106"/>
                    </a:cubicBezTo>
                    <a:cubicBezTo>
                      <a:pt x="125" y="106"/>
                      <a:pt x="127" y="107"/>
                      <a:pt x="128" y="108"/>
                    </a:cubicBezTo>
                    <a:cubicBezTo>
                      <a:pt x="129" y="109"/>
                      <a:pt x="130" y="110"/>
                      <a:pt x="131" y="110"/>
                    </a:cubicBezTo>
                    <a:cubicBezTo>
                      <a:pt x="131" y="110"/>
                      <a:pt x="132" y="110"/>
                      <a:pt x="132" y="110"/>
                    </a:cubicBezTo>
                    <a:cubicBezTo>
                      <a:pt x="132" y="110"/>
                      <a:pt x="133" y="110"/>
                      <a:pt x="133" y="110"/>
                    </a:cubicBezTo>
                    <a:cubicBezTo>
                      <a:pt x="133" y="110"/>
                      <a:pt x="133" y="110"/>
                      <a:pt x="134" y="110"/>
                    </a:cubicBezTo>
                    <a:cubicBezTo>
                      <a:pt x="134" y="110"/>
                      <a:pt x="134" y="110"/>
                      <a:pt x="134" y="110"/>
                    </a:cubicBezTo>
                    <a:cubicBezTo>
                      <a:pt x="134" y="109"/>
                      <a:pt x="134" y="109"/>
                      <a:pt x="134" y="109"/>
                    </a:cubicBezTo>
                    <a:cubicBezTo>
                      <a:pt x="134" y="108"/>
                      <a:pt x="134" y="107"/>
                      <a:pt x="134" y="106"/>
                    </a:cubicBezTo>
                    <a:cubicBezTo>
                      <a:pt x="135" y="106"/>
                      <a:pt x="135" y="106"/>
                      <a:pt x="135" y="105"/>
                    </a:cubicBezTo>
                    <a:cubicBezTo>
                      <a:pt x="135" y="105"/>
                      <a:pt x="136" y="104"/>
                      <a:pt x="136" y="103"/>
                    </a:cubicBezTo>
                    <a:cubicBezTo>
                      <a:pt x="136" y="103"/>
                      <a:pt x="136" y="103"/>
                      <a:pt x="137" y="103"/>
                    </a:cubicBezTo>
                    <a:cubicBezTo>
                      <a:pt x="137" y="102"/>
                      <a:pt x="138" y="101"/>
                      <a:pt x="139" y="100"/>
                    </a:cubicBezTo>
                    <a:cubicBezTo>
                      <a:pt x="139" y="100"/>
                      <a:pt x="139" y="100"/>
                      <a:pt x="138" y="98"/>
                    </a:cubicBezTo>
                    <a:cubicBezTo>
                      <a:pt x="137" y="96"/>
                      <a:pt x="136" y="94"/>
                      <a:pt x="137" y="92"/>
                    </a:cubicBezTo>
                    <a:cubicBezTo>
                      <a:pt x="137" y="91"/>
                      <a:pt x="135" y="90"/>
                      <a:pt x="134" y="89"/>
                    </a:cubicBezTo>
                    <a:cubicBezTo>
                      <a:pt x="132" y="87"/>
                      <a:pt x="129" y="86"/>
                      <a:pt x="130" y="83"/>
                    </a:cubicBezTo>
                    <a:cubicBezTo>
                      <a:pt x="131" y="80"/>
                      <a:pt x="134" y="79"/>
                      <a:pt x="138" y="78"/>
                    </a:cubicBezTo>
                    <a:cubicBezTo>
                      <a:pt x="139" y="78"/>
                      <a:pt x="141" y="78"/>
                      <a:pt x="142" y="77"/>
                    </a:cubicBezTo>
                    <a:cubicBezTo>
                      <a:pt x="142" y="77"/>
                      <a:pt x="142" y="77"/>
                      <a:pt x="142" y="75"/>
                    </a:cubicBezTo>
                    <a:cubicBezTo>
                      <a:pt x="142" y="74"/>
                      <a:pt x="143" y="71"/>
                      <a:pt x="146" y="71"/>
                    </a:cubicBezTo>
                    <a:cubicBezTo>
                      <a:pt x="147" y="71"/>
                      <a:pt x="148" y="70"/>
                      <a:pt x="150" y="66"/>
                    </a:cubicBezTo>
                    <a:cubicBezTo>
                      <a:pt x="150" y="64"/>
                      <a:pt x="152" y="63"/>
                      <a:pt x="156" y="64"/>
                    </a:cubicBezTo>
                    <a:cubicBezTo>
                      <a:pt x="157" y="64"/>
                      <a:pt x="158" y="64"/>
                      <a:pt x="159" y="63"/>
                    </a:cubicBezTo>
                    <a:cubicBezTo>
                      <a:pt x="161" y="62"/>
                      <a:pt x="164" y="60"/>
                      <a:pt x="166" y="60"/>
                    </a:cubicBezTo>
                    <a:cubicBezTo>
                      <a:pt x="168" y="60"/>
                      <a:pt x="169" y="62"/>
                      <a:pt x="169" y="62"/>
                    </a:cubicBezTo>
                    <a:cubicBezTo>
                      <a:pt x="170" y="62"/>
                      <a:pt x="170" y="62"/>
                      <a:pt x="170" y="63"/>
                    </a:cubicBezTo>
                    <a:cubicBezTo>
                      <a:pt x="170" y="63"/>
                      <a:pt x="170" y="63"/>
                      <a:pt x="170" y="63"/>
                    </a:cubicBezTo>
                    <a:cubicBezTo>
                      <a:pt x="170" y="63"/>
                      <a:pt x="170" y="63"/>
                      <a:pt x="170" y="63"/>
                    </a:cubicBezTo>
                    <a:cubicBezTo>
                      <a:pt x="170" y="63"/>
                      <a:pt x="170" y="63"/>
                      <a:pt x="170" y="63"/>
                    </a:cubicBezTo>
                    <a:cubicBezTo>
                      <a:pt x="170" y="63"/>
                      <a:pt x="170" y="64"/>
                      <a:pt x="170" y="64"/>
                    </a:cubicBezTo>
                    <a:cubicBezTo>
                      <a:pt x="170" y="64"/>
                      <a:pt x="170" y="64"/>
                      <a:pt x="170" y="64"/>
                    </a:cubicBezTo>
                    <a:cubicBezTo>
                      <a:pt x="170" y="64"/>
                      <a:pt x="170" y="64"/>
                      <a:pt x="170" y="65"/>
                    </a:cubicBezTo>
                    <a:cubicBezTo>
                      <a:pt x="170" y="65"/>
                      <a:pt x="170" y="65"/>
                      <a:pt x="170" y="65"/>
                    </a:cubicBezTo>
                    <a:cubicBezTo>
                      <a:pt x="170" y="65"/>
                      <a:pt x="170" y="66"/>
                      <a:pt x="169" y="66"/>
                    </a:cubicBezTo>
                    <a:cubicBezTo>
                      <a:pt x="169" y="66"/>
                      <a:pt x="169" y="66"/>
                      <a:pt x="169" y="66"/>
                    </a:cubicBezTo>
                    <a:cubicBezTo>
                      <a:pt x="169" y="67"/>
                      <a:pt x="169" y="67"/>
                      <a:pt x="169" y="68"/>
                    </a:cubicBezTo>
                    <a:cubicBezTo>
                      <a:pt x="169" y="68"/>
                      <a:pt x="169" y="68"/>
                      <a:pt x="168" y="68"/>
                    </a:cubicBezTo>
                    <a:cubicBezTo>
                      <a:pt x="168" y="69"/>
                      <a:pt x="168" y="70"/>
                      <a:pt x="167" y="70"/>
                    </a:cubicBezTo>
                    <a:cubicBezTo>
                      <a:pt x="168" y="70"/>
                      <a:pt x="168" y="70"/>
                      <a:pt x="168" y="70"/>
                    </a:cubicBezTo>
                    <a:cubicBezTo>
                      <a:pt x="168" y="70"/>
                      <a:pt x="169" y="70"/>
                      <a:pt x="169" y="70"/>
                    </a:cubicBezTo>
                    <a:cubicBezTo>
                      <a:pt x="170" y="70"/>
                      <a:pt x="170" y="70"/>
                      <a:pt x="170" y="70"/>
                    </a:cubicBezTo>
                    <a:cubicBezTo>
                      <a:pt x="171" y="70"/>
                      <a:pt x="171" y="70"/>
                      <a:pt x="171" y="70"/>
                    </a:cubicBezTo>
                    <a:cubicBezTo>
                      <a:pt x="171" y="70"/>
                      <a:pt x="172" y="70"/>
                      <a:pt x="172" y="70"/>
                    </a:cubicBezTo>
                    <a:cubicBezTo>
                      <a:pt x="172" y="70"/>
                      <a:pt x="172" y="70"/>
                      <a:pt x="172" y="70"/>
                    </a:cubicBezTo>
                    <a:cubicBezTo>
                      <a:pt x="173" y="70"/>
                      <a:pt x="173" y="69"/>
                      <a:pt x="174" y="69"/>
                    </a:cubicBezTo>
                    <a:cubicBezTo>
                      <a:pt x="174" y="69"/>
                      <a:pt x="174" y="69"/>
                      <a:pt x="174" y="69"/>
                    </a:cubicBezTo>
                    <a:cubicBezTo>
                      <a:pt x="174" y="69"/>
                      <a:pt x="174" y="69"/>
                      <a:pt x="175" y="69"/>
                    </a:cubicBezTo>
                    <a:cubicBezTo>
                      <a:pt x="175" y="69"/>
                      <a:pt x="175" y="69"/>
                      <a:pt x="175" y="69"/>
                    </a:cubicBezTo>
                    <a:cubicBezTo>
                      <a:pt x="175" y="69"/>
                      <a:pt x="175" y="69"/>
                      <a:pt x="175" y="69"/>
                    </a:cubicBezTo>
                    <a:cubicBezTo>
                      <a:pt x="176" y="68"/>
                      <a:pt x="178" y="68"/>
                      <a:pt x="181" y="68"/>
                    </a:cubicBezTo>
                    <a:cubicBezTo>
                      <a:pt x="182" y="68"/>
                      <a:pt x="183" y="68"/>
                      <a:pt x="184" y="68"/>
                    </a:cubicBezTo>
                    <a:cubicBezTo>
                      <a:pt x="185" y="68"/>
                      <a:pt x="185" y="68"/>
                      <a:pt x="186" y="68"/>
                    </a:cubicBezTo>
                    <a:cubicBezTo>
                      <a:pt x="187" y="65"/>
                      <a:pt x="189" y="64"/>
                      <a:pt x="191" y="64"/>
                    </a:cubicBezTo>
                    <a:cubicBezTo>
                      <a:pt x="186" y="60"/>
                      <a:pt x="181" y="57"/>
                      <a:pt x="178" y="57"/>
                    </a:cubicBezTo>
                    <a:cubicBezTo>
                      <a:pt x="177" y="59"/>
                      <a:pt x="175" y="60"/>
                      <a:pt x="172" y="60"/>
                    </a:cubicBezTo>
                    <a:cubicBezTo>
                      <a:pt x="170" y="60"/>
                      <a:pt x="168" y="59"/>
                      <a:pt x="166" y="57"/>
                    </a:cubicBezTo>
                    <a:cubicBezTo>
                      <a:pt x="166" y="57"/>
                      <a:pt x="166" y="57"/>
                      <a:pt x="166" y="57"/>
                    </a:cubicBezTo>
                    <a:cubicBezTo>
                      <a:pt x="165" y="56"/>
                      <a:pt x="165" y="56"/>
                      <a:pt x="164" y="55"/>
                    </a:cubicBezTo>
                    <a:cubicBezTo>
                      <a:pt x="164" y="55"/>
                      <a:pt x="164" y="55"/>
                      <a:pt x="164" y="55"/>
                    </a:cubicBezTo>
                    <a:cubicBezTo>
                      <a:pt x="164" y="55"/>
                      <a:pt x="164" y="54"/>
                      <a:pt x="163" y="54"/>
                    </a:cubicBezTo>
                    <a:cubicBezTo>
                      <a:pt x="163" y="54"/>
                      <a:pt x="162" y="54"/>
                      <a:pt x="162" y="54"/>
                    </a:cubicBezTo>
                    <a:cubicBezTo>
                      <a:pt x="162" y="54"/>
                      <a:pt x="162" y="54"/>
                      <a:pt x="162" y="54"/>
                    </a:cubicBezTo>
                    <a:cubicBezTo>
                      <a:pt x="162" y="54"/>
                      <a:pt x="161" y="54"/>
                      <a:pt x="161" y="54"/>
                    </a:cubicBezTo>
                    <a:cubicBezTo>
                      <a:pt x="161" y="54"/>
                      <a:pt x="161" y="54"/>
                      <a:pt x="160" y="54"/>
                    </a:cubicBezTo>
                    <a:cubicBezTo>
                      <a:pt x="160" y="54"/>
                      <a:pt x="160" y="54"/>
                      <a:pt x="160" y="54"/>
                    </a:cubicBezTo>
                    <a:cubicBezTo>
                      <a:pt x="159" y="54"/>
                      <a:pt x="159" y="54"/>
                      <a:pt x="158" y="55"/>
                    </a:cubicBezTo>
                    <a:cubicBezTo>
                      <a:pt x="151" y="57"/>
                      <a:pt x="148" y="61"/>
                      <a:pt x="148" y="62"/>
                    </a:cubicBezTo>
                    <a:cubicBezTo>
                      <a:pt x="147" y="65"/>
                      <a:pt x="144" y="67"/>
                      <a:pt x="142" y="67"/>
                    </a:cubicBezTo>
                    <a:cubicBezTo>
                      <a:pt x="140" y="67"/>
                      <a:pt x="139" y="66"/>
                      <a:pt x="138" y="64"/>
                    </a:cubicBezTo>
                    <a:cubicBezTo>
                      <a:pt x="138" y="62"/>
                      <a:pt x="133" y="60"/>
                      <a:pt x="130" y="60"/>
                    </a:cubicBezTo>
                    <a:cubicBezTo>
                      <a:pt x="129" y="59"/>
                      <a:pt x="128" y="59"/>
                      <a:pt x="127" y="59"/>
                    </a:cubicBezTo>
                    <a:cubicBezTo>
                      <a:pt x="124" y="59"/>
                      <a:pt x="120" y="59"/>
                      <a:pt x="119" y="55"/>
                    </a:cubicBezTo>
                    <a:cubicBezTo>
                      <a:pt x="119" y="54"/>
                      <a:pt x="118" y="52"/>
                      <a:pt x="117" y="51"/>
                    </a:cubicBezTo>
                    <a:cubicBezTo>
                      <a:pt x="115" y="49"/>
                      <a:pt x="113" y="46"/>
                      <a:pt x="113" y="44"/>
                    </a:cubicBezTo>
                    <a:cubicBezTo>
                      <a:pt x="113" y="43"/>
                      <a:pt x="113" y="41"/>
                      <a:pt x="113" y="40"/>
                    </a:cubicBezTo>
                    <a:cubicBezTo>
                      <a:pt x="113" y="37"/>
                      <a:pt x="113" y="35"/>
                      <a:pt x="112" y="35"/>
                    </a:cubicBezTo>
                    <a:cubicBezTo>
                      <a:pt x="109" y="34"/>
                      <a:pt x="108" y="32"/>
                      <a:pt x="106" y="31"/>
                    </a:cubicBezTo>
                    <a:cubicBezTo>
                      <a:pt x="105" y="29"/>
                      <a:pt x="104" y="28"/>
                      <a:pt x="103" y="28"/>
                    </a:cubicBezTo>
                    <a:cubicBezTo>
                      <a:pt x="82" y="28"/>
                      <a:pt x="81" y="27"/>
                      <a:pt x="80" y="27"/>
                    </a:cubicBezTo>
                    <a:cubicBezTo>
                      <a:pt x="79" y="27"/>
                      <a:pt x="77" y="28"/>
                      <a:pt x="75" y="28"/>
                    </a:cubicBezTo>
                    <a:cubicBezTo>
                      <a:pt x="73" y="28"/>
                      <a:pt x="70" y="29"/>
                      <a:pt x="68" y="29"/>
                    </a:cubicBezTo>
                    <a:cubicBezTo>
                      <a:pt x="65" y="29"/>
                      <a:pt x="64" y="28"/>
                      <a:pt x="64" y="27"/>
                    </a:cubicBezTo>
                    <a:cubicBezTo>
                      <a:pt x="64" y="27"/>
                      <a:pt x="64" y="26"/>
                      <a:pt x="64" y="26"/>
                    </a:cubicBezTo>
                    <a:cubicBezTo>
                      <a:pt x="63" y="26"/>
                      <a:pt x="63" y="26"/>
                      <a:pt x="63" y="25"/>
                    </a:cubicBezTo>
                    <a:cubicBezTo>
                      <a:pt x="63" y="25"/>
                      <a:pt x="63" y="25"/>
                      <a:pt x="63" y="25"/>
                    </a:cubicBezTo>
                    <a:cubicBezTo>
                      <a:pt x="62" y="24"/>
                      <a:pt x="62" y="24"/>
                      <a:pt x="62" y="24"/>
                    </a:cubicBezTo>
                    <a:cubicBezTo>
                      <a:pt x="62" y="24"/>
                      <a:pt x="62" y="23"/>
                      <a:pt x="61" y="23"/>
                    </a:cubicBezTo>
                    <a:cubicBezTo>
                      <a:pt x="61" y="23"/>
                      <a:pt x="61" y="23"/>
                      <a:pt x="61" y="22"/>
                    </a:cubicBezTo>
                    <a:cubicBezTo>
                      <a:pt x="60" y="22"/>
                      <a:pt x="60" y="22"/>
                      <a:pt x="60" y="21"/>
                    </a:cubicBezTo>
                    <a:cubicBezTo>
                      <a:pt x="59" y="21"/>
                      <a:pt x="59" y="21"/>
                      <a:pt x="59" y="20"/>
                    </a:cubicBezTo>
                    <a:cubicBezTo>
                      <a:pt x="59" y="20"/>
                      <a:pt x="58" y="20"/>
                      <a:pt x="58" y="19"/>
                    </a:cubicBezTo>
                    <a:cubicBezTo>
                      <a:pt x="58" y="19"/>
                      <a:pt x="57" y="19"/>
                      <a:pt x="57" y="19"/>
                    </a:cubicBezTo>
                    <a:cubicBezTo>
                      <a:pt x="57" y="18"/>
                      <a:pt x="56" y="18"/>
                      <a:pt x="56" y="17"/>
                    </a:cubicBezTo>
                    <a:cubicBezTo>
                      <a:pt x="55" y="17"/>
                      <a:pt x="55" y="17"/>
                      <a:pt x="55" y="17"/>
                    </a:cubicBezTo>
                    <a:cubicBezTo>
                      <a:pt x="55" y="16"/>
                      <a:pt x="54" y="16"/>
                      <a:pt x="54" y="15"/>
                    </a:cubicBezTo>
                    <a:cubicBezTo>
                      <a:pt x="53" y="16"/>
                      <a:pt x="52" y="17"/>
                      <a:pt x="51" y="18"/>
                    </a:cubicBezTo>
                    <a:cubicBezTo>
                      <a:pt x="44" y="23"/>
                      <a:pt x="37" y="24"/>
                      <a:pt x="34" y="20"/>
                    </a:cubicBezTo>
                    <a:cubicBezTo>
                      <a:pt x="33" y="19"/>
                      <a:pt x="33" y="17"/>
                      <a:pt x="34" y="14"/>
                    </a:cubicBezTo>
                    <a:cubicBezTo>
                      <a:pt x="36" y="8"/>
                      <a:pt x="36" y="2"/>
                      <a:pt x="35" y="1"/>
                    </a:cubicBezTo>
                    <a:cubicBezTo>
                      <a:pt x="35" y="0"/>
                      <a:pt x="35" y="0"/>
                      <a:pt x="34" y="0"/>
                    </a:cubicBezTo>
                    <a:cubicBezTo>
                      <a:pt x="34" y="1"/>
                      <a:pt x="34" y="5"/>
                      <a:pt x="34" y="7"/>
                    </a:cubicBezTo>
                    <a:cubicBezTo>
                      <a:pt x="33" y="12"/>
                      <a:pt x="33" y="16"/>
                      <a:pt x="30" y="17"/>
                    </a:cubicBezTo>
                    <a:cubicBezTo>
                      <a:pt x="29" y="17"/>
                      <a:pt x="29" y="17"/>
                      <a:pt x="29" y="17"/>
                    </a:cubicBezTo>
                    <a:cubicBezTo>
                      <a:pt x="29" y="17"/>
                      <a:pt x="28" y="16"/>
                      <a:pt x="27" y="15"/>
                    </a:cubicBezTo>
                    <a:cubicBezTo>
                      <a:pt x="25" y="12"/>
                      <a:pt x="24" y="5"/>
                      <a:pt x="25" y="0"/>
                    </a:cubicBezTo>
                    <a:cubicBezTo>
                      <a:pt x="2" y="6"/>
                      <a:pt x="2" y="6"/>
                      <a:pt x="2" y="6"/>
                    </a:cubicBezTo>
                    <a:cubicBezTo>
                      <a:pt x="0" y="53"/>
                      <a:pt x="0" y="53"/>
                      <a:pt x="0" y="53"/>
                    </a:cubicBezTo>
                    <a:cubicBezTo>
                      <a:pt x="0" y="53"/>
                      <a:pt x="0" y="53"/>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4" name="Freeform 1176"/>
              <p:cNvSpPr>
                <a:spLocks/>
              </p:cNvSpPr>
              <p:nvPr/>
            </p:nvSpPr>
            <p:spPr bwMode="auto">
              <a:xfrm>
                <a:off x="3167" y="2688"/>
                <a:ext cx="110" cy="65"/>
              </a:xfrm>
              <a:custGeom>
                <a:avLst/>
                <a:gdLst>
                  <a:gd name="T0" fmla="*/ 94 w 115"/>
                  <a:gd name="T1" fmla="*/ 2 h 68"/>
                  <a:gd name="T2" fmla="*/ 84 w 115"/>
                  <a:gd name="T3" fmla="*/ 3 h 68"/>
                  <a:gd name="T4" fmla="*/ 80 w 115"/>
                  <a:gd name="T5" fmla="*/ 3 h 68"/>
                  <a:gd name="T6" fmla="*/ 72 w 115"/>
                  <a:gd name="T7" fmla="*/ 4 h 68"/>
                  <a:gd name="T8" fmla="*/ 56 w 115"/>
                  <a:gd name="T9" fmla="*/ 18 h 68"/>
                  <a:gd name="T10" fmla="*/ 49 w 115"/>
                  <a:gd name="T11" fmla="*/ 23 h 68"/>
                  <a:gd name="T12" fmla="*/ 45 w 115"/>
                  <a:gd name="T13" fmla="*/ 21 h 68"/>
                  <a:gd name="T14" fmla="*/ 35 w 115"/>
                  <a:gd name="T15" fmla="*/ 20 h 68"/>
                  <a:gd name="T16" fmla="*/ 29 w 115"/>
                  <a:gd name="T17" fmla="*/ 19 h 68"/>
                  <a:gd name="T18" fmla="*/ 20 w 115"/>
                  <a:gd name="T19" fmla="*/ 18 h 68"/>
                  <a:gd name="T20" fmla="*/ 17 w 115"/>
                  <a:gd name="T21" fmla="*/ 18 h 68"/>
                  <a:gd name="T22" fmla="*/ 10 w 115"/>
                  <a:gd name="T23" fmla="*/ 17 h 68"/>
                  <a:gd name="T24" fmla="*/ 9 w 115"/>
                  <a:gd name="T25" fmla="*/ 17 h 68"/>
                  <a:gd name="T26" fmla="*/ 5 w 115"/>
                  <a:gd name="T27" fmla="*/ 20 h 68"/>
                  <a:gd name="T28" fmla="*/ 5 w 115"/>
                  <a:gd name="T29" fmla="*/ 22 h 68"/>
                  <a:gd name="T30" fmla="*/ 5 w 115"/>
                  <a:gd name="T31" fmla="*/ 26 h 68"/>
                  <a:gd name="T32" fmla="*/ 5 w 115"/>
                  <a:gd name="T33" fmla="*/ 26 h 68"/>
                  <a:gd name="T34" fmla="*/ 5 w 115"/>
                  <a:gd name="T35" fmla="*/ 26 h 68"/>
                  <a:gd name="T36" fmla="*/ 5 w 115"/>
                  <a:gd name="T37" fmla="*/ 26 h 68"/>
                  <a:gd name="T38" fmla="*/ 5 w 115"/>
                  <a:gd name="T39" fmla="*/ 26 h 68"/>
                  <a:gd name="T40" fmla="*/ 5 w 115"/>
                  <a:gd name="T41" fmla="*/ 27 h 68"/>
                  <a:gd name="T42" fmla="*/ 5 w 115"/>
                  <a:gd name="T43" fmla="*/ 27 h 68"/>
                  <a:gd name="T44" fmla="*/ 4 w 115"/>
                  <a:gd name="T45" fmla="*/ 27 h 68"/>
                  <a:gd name="T46" fmla="*/ 4 w 115"/>
                  <a:gd name="T47" fmla="*/ 27 h 68"/>
                  <a:gd name="T48" fmla="*/ 4 w 115"/>
                  <a:gd name="T49" fmla="*/ 27 h 68"/>
                  <a:gd name="T50" fmla="*/ 3 w 115"/>
                  <a:gd name="T51" fmla="*/ 28 h 68"/>
                  <a:gd name="T52" fmla="*/ 3 w 115"/>
                  <a:gd name="T53" fmla="*/ 28 h 68"/>
                  <a:gd name="T54" fmla="*/ 2 w 115"/>
                  <a:gd name="T55" fmla="*/ 28 h 68"/>
                  <a:gd name="T56" fmla="*/ 2 w 115"/>
                  <a:gd name="T57" fmla="*/ 28 h 68"/>
                  <a:gd name="T58" fmla="*/ 1 w 115"/>
                  <a:gd name="T59" fmla="*/ 29 h 68"/>
                  <a:gd name="T60" fmla="*/ 1 w 115"/>
                  <a:gd name="T61" fmla="*/ 35 h 68"/>
                  <a:gd name="T62" fmla="*/ 4 w 115"/>
                  <a:gd name="T63" fmla="*/ 52 h 68"/>
                  <a:gd name="T64" fmla="*/ 7 w 115"/>
                  <a:gd name="T65" fmla="*/ 64 h 68"/>
                  <a:gd name="T66" fmla="*/ 8 w 115"/>
                  <a:gd name="T67" fmla="*/ 68 h 68"/>
                  <a:gd name="T68" fmla="*/ 8 w 115"/>
                  <a:gd name="T69" fmla="*/ 68 h 68"/>
                  <a:gd name="T70" fmla="*/ 12 w 115"/>
                  <a:gd name="T71" fmla="*/ 68 h 68"/>
                  <a:gd name="T72" fmla="*/ 26 w 115"/>
                  <a:gd name="T73" fmla="*/ 65 h 68"/>
                  <a:gd name="T74" fmla="*/ 42 w 115"/>
                  <a:gd name="T75" fmla="*/ 60 h 68"/>
                  <a:gd name="T76" fmla="*/ 52 w 115"/>
                  <a:gd name="T77" fmla="*/ 55 h 68"/>
                  <a:gd name="T78" fmla="*/ 65 w 115"/>
                  <a:gd name="T79" fmla="*/ 53 h 68"/>
                  <a:gd name="T80" fmla="*/ 65 w 115"/>
                  <a:gd name="T81" fmla="*/ 53 h 68"/>
                  <a:gd name="T82" fmla="*/ 72 w 115"/>
                  <a:gd name="T83" fmla="*/ 48 h 68"/>
                  <a:gd name="T84" fmla="*/ 72 w 115"/>
                  <a:gd name="T85" fmla="*/ 47 h 68"/>
                  <a:gd name="T86" fmla="*/ 87 w 115"/>
                  <a:gd name="T87" fmla="*/ 42 h 68"/>
                  <a:gd name="T88" fmla="*/ 97 w 115"/>
                  <a:gd name="T89" fmla="*/ 39 h 68"/>
                  <a:gd name="T90" fmla="*/ 105 w 115"/>
                  <a:gd name="T91" fmla="*/ 32 h 68"/>
                  <a:gd name="T92" fmla="*/ 107 w 115"/>
                  <a:gd name="T93" fmla="*/ 28 h 68"/>
                  <a:gd name="T94" fmla="*/ 113 w 115"/>
                  <a:gd name="T95" fmla="*/ 25 h 68"/>
                  <a:gd name="T96" fmla="*/ 115 w 115"/>
                  <a:gd name="T97" fmla="*/ 25 h 68"/>
                  <a:gd name="T98" fmla="*/ 107 w 115"/>
                  <a:gd name="T99" fmla="*/ 8 h 68"/>
                  <a:gd name="T100" fmla="*/ 106 w 115"/>
                  <a:gd name="T101" fmla="*/ 5 h 68"/>
                  <a:gd name="T102" fmla="*/ 106 w 115"/>
                  <a:gd name="T103" fmla="*/ 5 h 68"/>
                  <a:gd name="T104" fmla="*/ 105 w 115"/>
                  <a:gd name="T105" fmla="*/ 2 h 68"/>
                  <a:gd name="T106" fmla="*/ 104 w 115"/>
                  <a:gd name="T107" fmla="*/ 2 h 68"/>
                  <a:gd name="T108" fmla="*/ 104 w 115"/>
                  <a:gd name="T109" fmla="*/ 0 h 68"/>
                  <a:gd name="T110" fmla="*/ 103 w 115"/>
                  <a:gd name="T111" fmla="*/ 0 h 68"/>
                  <a:gd name="T112" fmla="*/ 94 w 115"/>
                  <a:gd name="T11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68">
                    <a:moveTo>
                      <a:pt x="94" y="2"/>
                    </a:moveTo>
                    <a:cubicBezTo>
                      <a:pt x="91" y="3"/>
                      <a:pt x="88" y="3"/>
                      <a:pt x="84" y="3"/>
                    </a:cubicBezTo>
                    <a:cubicBezTo>
                      <a:pt x="83" y="3"/>
                      <a:pt x="81" y="3"/>
                      <a:pt x="80" y="3"/>
                    </a:cubicBezTo>
                    <a:cubicBezTo>
                      <a:pt x="77" y="3"/>
                      <a:pt x="73" y="3"/>
                      <a:pt x="72" y="4"/>
                    </a:cubicBezTo>
                    <a:cubicBezTo>
                      <a:pt x="70" y="5"/>
                      <a:pt x="57" y="14"/>
                      <a:pt x="56" y="18"/>
                    </a:cubicBezTo>
                    <a:cubicBezTo>
                      <a:pt x="54" y="22"/>
                      <a:pt x="51" y="23"/>
                      <a:pt x="49" y="23"/>
                    </a:cubicBezTo>
                    <a:cubicBezTo>
                      <a:pt x="48" y="23"/>
                      <a:pt x="46" y="22"/>
                      <a:pt x="45" y="21"/>
                    </a:cubicBezTo>
                    <a:cubicBezTo>
                      <a:pt x="44" y="20"/>
                      <a:pt x="38" y="20"/>
                      <a:pt x="35" y="20"/>
                    </a:cubicBezTo>
                    <a:cubicBezTo>
                      <a:pt x="31" y="20"/>
                      <a:pt x="30" y="20"/>
                      <a:pt x="29" y="19"/>
                    </a:cubicBezTo>
                    <a:cubicBezTo>
                      <a:pt x="28" y="18"/>
                      <a:pt x="24" y="18"/>
                      <a:pt x="20" y="18"/>
                    </a:cubicBezTo>
                    <a:cubicBezTo>
                      <a:pt x="19" y="18"/>
                      <a:pt x="18" y="18"/>
                      <a:pt x="17" y="18"/>
                    </a:cubicBezTo>
                    <a:cubicBezTo>
                      <a:pt x="14" y="18"/>
                      <a:pt x="12" y="18"/>
                      <a:pt x="10" y="17"/>
                    </a:cubicBezTo>
                    <a:cubicBezTo>
                      <a:pt x="10" y="17"/>
                      <a:pt x="9" y="17"/>
                      <a:pt x="9" y="17"/>
                    </a:cubicBezTo>
                    <a:cubicBezTo>
                      <a:pt x="8" y="17"/>
                      <a:pt x="6" y="18"/>
                      <a:pt x="5" y="20"/>
                    </a:cubicBezTo>
                    <a:cubicBezTo>
                      <a:pt x="5" y="20"/>
                      <a:pt x="5" y="21"/>
                      <a:pt x="5" y="22"/>
                    </a:cubicBezTo>
                    <a:cubicBezTo>
                      <a:pt x="6" y="23"/>
                      <a:pt x="6" y="25"/>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7"/>
                      <a:pt x="5" y="27"/>
                    </a:cubicBezTo>
                    <a:cubicBezTo>
                      <a:pt x="5" y="27"/>
                      <a:pt x="5" y="27"/>
                      <a:pt x="5" y="27"/>
                    </a:cubicBezTo>
                    <a:cubicBezTo>
                      <a:pt x="5" y="27"/>
                      <a:pt x="5" y="27"/>
                      <a:pt x="4" y="27"/>
                    </a:cubicBezTo>
                    <a:cubicBezTo>
                      <a:pt x="4" y="27"/>
                      <a:pt x="4" y="27"/>
                      <a:pt x="4" y="27"/>
                    </a:cubicBezTo>
                    <a:cubicBezTo>
                      <a:pt x="4" y="27"/>
                      <a:pt x="4" y="27"/>
                      <a:pt x="4" y="27"/>
                    </a:cubicBezTo>
                    <a:cubicBezTo>
                      <a:pt x="4" y="27"/>
                      <a:pt x="4" y="27"/>
                      <a:pt x="3" y="28"/>
                    </a:cubicBezTo>
                    <a:cubicBezTo>
                      <a:pt x="3" y="28"/>
                      <a:pt x="3" y="28"/>
                      <a:pt x="3" y="28"/>
                    </a:cubicBezTo>
                    <a:cubicBezTo>
                      <a:pt x="3" y="28"/>
                      <a:pt x="3" y="28"/>
                      <a:pt x="2" y="28"/>
                    </a:cubicBezTo>
                    <a:cubicBezTo>
                      <a:pt x="2" y="28"/>
                      <a:pt x="2" y="28"/>
                      <a:pt x="2" y="28"/>
                    </a:cubicBezTo>
                    <a:cubicBezTo>
                      <a:pt x="2" y="28"/>
                      <a:pt x="1" y="29"/>
                      <a:pt x="1" y="29"/>
                    </a:cubicBezTo>
                    <a:cubicBezTo>
                      <a:pt x="2" y="31"/>
                      <a:pt x="2" y="34"/>
                      <a:pt x="1" y="35"/>
                    </a:cubicBezTo>
                    <a:cubicBezTo>
                      <a:pt x="0" y="38"/>
                      <a:pt x="1" y="47"/>
                      <a:pt x="4" y="52"/>
                    </a:cubicBezTo>
                    <a:cubicBezTo>
                      <a:pt x="7" y="55"/>
                      <a:pt x="7" y="60"/>
                      <a:pt x="7" y="64"/>
                    </a:cubicBezTo>
                    <a:cubicBezTo>
                      <a:pt x="8" y="65"/>
                      <a:pt x="8" y="67"/>
                      <a:pt x="8" y="68"/>
                    </a:cubicBezTo>
                    <a:cubicBezTo>
                      <a:pt x="8" y="68"/>
                      <a:pt x="8" y="68"/>
                      <a:pt x="8" y="68"/>
                    </a:cubicBezTo>
                    <a:cubicBezTo>
                      <a:pt x="8" y="68"/>
                      <a:pt x="10" y="68"/>
                      <a:pt x="12" y="68"/>
                    </a:cubicBezTo>
                    <a:cubicBezTo>
                      <a:pt x="17" y="68"/>
                      <a:pt x="23" y="67"/>
                      <a:pt x="26" y="65"/>
                    </a:cubicBezTo>
                    <a:cubicBezTo>
                      <a:pt x="32" y="61"/>
                      <a:pt x="36" y="60"/>
                      <a:pt x="42" y="60"/>
                    </a:cubicBezTo>
                    <a:cubicBezTo>
                      <a:pt x="46" y="60"/>
                      <a:pt x="51" y="57"/>
                      <a:pt x="52" y="55"/>
                    </a:cubicBezTo>
                    <a:cubicBezTo>
                      <a:pt x="55" y="52"/>
                      <a:pt x="62" y="52"/>
                      <a:pt x="65" y="53"/>
                    </a:cubicBezTo>
                    <a:cubicBezTo>
                      <a:pt x="65" y="53"/>
                      <a:pt x="65" y="53"/>
                      <a:pt x="65" y="53"/>
                    </a:cubicBezTo>
                    <a:cubicBezTo>
                      <a:pt x="67" y="53"/>
                      <a:pt x="69" y="50"/>
                      <a:pt x="72" y="48"/>
                    </a:cubicBezTo>
                    <a:cubicBezTo>
                      <a:pt x="72" y="47"/>
                      <a:pt x="72" y="47"/>
                      <a:pt x="72" y="47"/>
                    </a:cubicBezTo>
                    <a:cubicBezTo>
                      <a:pt x="75" y="45"/>
                      <a:pt x="80" y="43"/>
                      <a:pt x="87" y="42"/>
                    </a:cubicBezTo>
                    <a:cubicBezTo>
                      <a:pt x="90" y="41"/>
                      <a:pt x="94" y="40"/>
                      <a:pt x="97" y="39"/>
                    </a:cubicBezTo>
                    <a:cubicBezTo>
                      <a:pt x="104" y="37"/>
                      <a:pt x="104" y="34"/>
                      <a:pt x="105" y="32"/>
                    </a:cubicBezTo>
                    <a:cubicBezTo>
                      <a:pt x="106" y="31"/>
                      <a:pt x="106" y="29"/>
                      <a:pt x="107" y="28"/>
                    </a:cubicBezTo>
                    <a:cubicBezTo>
                      <a:pt x="109" y="26"/>
                      <a:pt x="111" y="26"/>
                      <a:pt x="113" y="25"/>
                    </a:cubicBezTo>
                    <a:cubicBezTo>
                      <a:pt x="114" y="25"/>
                      <a:pt x="115" y="25"/>
                      <a:pt x="115" y="25"/>
                    </a:cubicBezTo>
                    <a:cubicBezTo>
                      <a:pt x="113" y="19"/>
                      <a:pt x="110" y="13"/>
                      <a:pt x="107" y="8"/>
                    </a:cubicBezTo>
                    <a:cubicBezTo>
                      <a:pt x="107" y="7"/>
                      <a:pt x="106" y="6"/>
                      <a:pt x="106" y="5"/>
                    </a:cubicBezTo>
                    <a:cubicBezTo>
                      <a:pt x="106" y="5"/>
                      <a:pt x="106" y="5"/>
                      <a:pt x="106" y="5"/>
                    </a:cubicBezTo>
                    <a:cubicBezTo>
                      <a:pt x="105" y="4"/>
                      <a:pt x="105" y="3"/>
                      <a:pt x="105" y="2"/>
                    </a:cubicBezTo>
                    <a:cubicBezTo>
                      <a:pt x="105" y="2"/>
                      <a:pt x="104" y="2"/>
                      <a:pt x="104" y="2"/>
                    </a:cubicBezTo>
                    <a:cubicBezTo>
                      <a:pt x="104" y="1"/>
                      <a:pt x="104" y="1"/>
                      <a:pt x="104" y="0"/>
                    </a:cubicBezTo>
                    <a:cubicBezTo>
                      <a:pt x="103" y="0"/>
                      <a:pt x="103" y="0"/>
                      <a:pt x="103" y="0"/>
                    </a:cubicBezTo>
                    <a:cubicBezTo>
                      <a:pt x="100" y="1"/>
                      <a:pt x="96" y="2"/>
                      <a:pt x="9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5" name="Freeform 1177"/>
              <p:cNvSpPr>
                <a:spLocks/>
              </p:cNvSpPr>
              <p:nvPr/>
            </p:nvSpPr>
            <p:spPr bwMode="auto">
              <a:xfrm>
                <a:off x="3279" y="2401"/>
                <a:ext cx="149" cy="93"/>
              </a:xfrm>
              <a:custGeom>
                <a:avLst/>
                <a:gdLst>
                  <a:gd name="T0" fmla="*/ 101 w 155"/>
                  <a:gd name="T1" fmla="*/ 92 h 96"/>
                  <a:gd name="T2" fmla="*/ 110 w 155"/>
                  <a:gd name="T3" fmla="*/ 96 h 96"/>
                  <a:gd name="T4" fmla="*/ 111 w 155"/>
                  <a:gd name="T5" fmla="*/ 96 h 96"/>
                  <a:gd name="T6" fmla="*/ 125 w 155"/>
                  <a:gd name="T7" fmla="*/ 86 h 96"/>
                  <a:gd name="T8" fmla="*/ 138 w 155"/>
                  <a:gd name="T9" fmla="*/ 70 h 96"/>
                  <a:gd name="T10" fmla="*/ 144 w 155"/>
                  <a:gd name="T11" fmla="*/ 68 h 96"/>
                  <a:gd name="T12" fmla="*/ 153 w 155"/>
                  <a:gd name="T13" fmla="*/ 66 h 96"/>
                  <a:gd name="T14" fmla="*/ 155 w 155"/>
                  <a:gd name="T15" fmla="*/ 63 h 96"/>
                  <a:gd name="T16" fmla="*/ 140 w 155"/>
                  <a:gd name="T17" fmla="*/ 56 h 96"/>
                  <a:gd name="T18" fmla="*/ 115 w 155"/>
                  <a:gd name="T19" fmla="*/ 40 h 96"/>
                  <a:gd name="T20" fmla="*/ 102 w 155"/>
                  <a:gd name="T21" fmla="*/ 22 h 96"/>
                  <a:gd name="T22" fmla="*/ 82 w 155"/>
                  <a:gd name="T23" fmla="*/ 16 h 96"/>
                  <a:gd name="T24" fmla="*/ 70 w 155"/>
                  <a:gd name="T25" fmla="*/ 2 h 96"/>
                  <a:gd name="T26" fmla="*/ 60 w 155"/>
                  <a:gd name="T27" fmla="*/ 3 h 96"/>
                  <a:gd name="T28" fmla="*/ 55 w 155"/>
                  <a:gd name="T29" fmla="*/ 7 h 96"/>
                  <a:gd name="T30" fmla="*/ 49 w 155"/>
                  <a:gd name="T31" fmla="*/ 12 h 96"/>
                  <a:gd name="T32" fmla="*/ 48 w 155"/>
                  <a:gd name="T33" fmla="*/ 16 h 96"/>
                  <a:gd name="T34" fmla="*/ 39 w 155"/>
                  <a:gd name="T35" fmla="*/ 18 h 96"/>
                  <a:gd name="T36" fmla="*/ 35 w 155"/>
                  <a:gd name="T37" fmla="*/ 17 h 96"/>
                  <a:gd name="T38" fmla="*/ 32 w 155"/>
                  <a:gd name="T39" fmla="*/ 18 h 96"/>
                  <a:gd name="T40" fmla="*/ 13 w 155"/>
                  <a:gd name="T41" fmla="*/ 4 h 96"/>
                  <a:gd name="T42" fmla="*/ 9 w 155"/>
                  <a:gd name="T43" fmla="*/ 4 h 96"/>
                  <a:gd name="T44" fmla="*/ 16 w 155"/>
                  <a:gd name="T45" fmla="*/ 15 h 96"/>
                  <a:gd name="T46" fmla="*/ 21 w 155"/>
                  <a:gd name="T47" fmla="*/ 25 h 96"/>
                  <a:gd name="T48" fmla="*/ 7 w 155"/>
                  <a:gd name="T49" fmla="*/ 26 h 96"/>
                  <a:gd name="T50" fmla="*/ 1 w 155"/>
                  <a:gd name="T51" fmla="*/ 27 h 96"/>
                  <a:gd name="T52" fmla="*/ 2 w 155"/>
                  <a:gd name="T53" fmla="*/ 33 h 96"/>
                  <a:gd name="T54" fmla="*/ 11 w 155"/>
                  <a:gd name="T55" fmla="*/ 44 h 96"/>
                  <a:gd name="T56" fmla="*/ 13 w 155"/>
                  <a:gd name="T57" fmla="*/ 66 h 96"/>
                  <a:gd name="T58" fmla="*/ 14 w 155"/>
                  <a:gd name="T59" fmla="*/ 67 h 96"/>
                  <a:gd name="T60" fmla="*/ 16 w 155"/>
                  <a:gd name="T61" fmla="*/ 66 h 96"/>
                  <a:gd name="T62" fmla="*/ 18 w 155"/>
                  <a:gd name="T63" fmla="*/ 66 h 96"/>
                  <a:gd name="T64" fmla="*/ 18 w 155"/>
                  <a:gd name="T65" fmla="*/ 66 h 96"/>
                  <a:gd name="T66" fmla="*/ 19 w 155"/>
                  <a:gd name="T67" fmla="*/ 66 h 96"/>
                  <a:gd name="T68" fmla="*/ 33 w 155"/>
                  <a:gd name="T69" fmla="*/ 58 h 96"/>
                  <a:gd name="T70" fmla="*/ 44 w 155"/>
                  <a:gd name="T71" fmla="*/ 55 h 96"/>
                  <a:gd name="T72" fmla="*/ 63 w 155"/>
                  <a:gd name="T73" fmla="*/ 62 h 96"/>
                  <a:gd name="T74" fmla="*/ 77 w 155"/>
                  <a:gd name="T75" fmla="*/ 69 h 96"/>
                  <a:gd name="T76" fmla="*/ 87 w 155"/>
                  <a:gd name="T77" fmla="*/ 77 h 96"/>
                  <a:gd name="T78" fmla="*/ 97 w 155"/>
                  <a:gd name="T79" fmla="*/ 81 h 96"/>
                  <a:gd name="T80" fmla="*/ 98 w 155"/>
                  <a:gd name="T81" fmla="*/ 83 h 96"/>
                  <a:gd name="T82" fmla="*/ 98 w 155"/>
                  <a:gd name="T83" fmla="*/ 85 h 96"/>
                  <a:gd name="T84" fmla="*/ 98 w 155"/>
                  <a:gd name="T85" fmla="*/ 88 h 96"/>
                  <a:gd name="T86" fmla="*/ 99 w 155"/>
                  <a:gd name="T8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96">
                    <a:moveTo>
                      <a:pt x="100" y="92"/>
                    </a:moveTo>
                    <a:cubicBezTo>
                      <a:pt x="100" y="92"/>
                      <a:pt x="100" y="92"/>
                      <a:pt x="101" y="92"/>
                    </a:cubicBezTo>
                    <a:cubicBezTo>
                      <a:pt x="101" y="92"/>
                      <a:pt x="101" y="92"/>
                      <a:pt x="101" y="92"/>
                    </a:cubicBezTo>
                    <a:cubicBezTo>
                      <a:pt x="101" y="92"/>
                      <a:pt x="101" y="92"/>
                      <a:pt x="102" y="92"/>
                    </a:cubicBezTo>
                    <a:cubicBezTo>
                      <a:pt x="103" y="92"/>
                      <a:pt x="103" y="92"/>
                      <a:pt x="103" y="92"/>
                    </a:cubicBezTo>
                    <a:cubicBezTo>
                      <a:pt x="105" y="92"/>
                      <a:pt x="109" y="92"/>
                      <a:pt x="110" y="96"/>
                    </a:cubicBezTo>
                    <a:cubicBezTo>
                      <a:pt x="110" y="95"/>
                      <a:pt x="110" y="95"/>
                      <a:pt x="110" y="95"/>
                    </a:cubicBezTo>
                    <a:cubicBezTo>
                      <a:pt x="110" y="95"/>
                      <a:pt x="110" y="96"/>
                      <a:pt x="110" y="96"/>
                    </a:cubicBezTo>
                    <a:cubicBezTo>
                      <a:pt x="110" y="96"/>
                      <a:pt x="111" y="96"/>
                      <a:pt x="111" y="96"/>
                    </a:cubicBezTo>
                    <a:cubicBezTo>
                      <a:pt x="113" y="96"/>
                      <a:pt x="114" y="95"/>
                      <a:pt x="115" y="94"/>
                    </a:cubicBezTo>
                    <a:cubicBezTo>
                      <a:pt x="116" y="93"/>
                      <a:pt x="116" y="93"/>
                      <a:pt x="116" y="93"/>
                    </a:cubicBezTo>
                    <a:cubicBezTo>
                      <a:pt x="115" y="88"/>
                      <a:pt x="120" y="87"/>
                      <a:pt x="125" y="86"/>
                    </a:cubicBezTo>
                    <a:cubicBezTo>
                      <a:pt x="127" y="85"/>
                      <a:pt x="131" y="84"/>
                      <a:pt x="132" y="83"/>
                    </a:cubicBezTo>
                    <a:cubicBezTo>
                      <a:pt x="132" y="81"/>
                      <a:pt x="132" y="81"/>
                      <a:pt x="132" y="81"/>
                    </a:cubicBezTo>
                    <a:cubicBezTo>
                      <a:pt x="133" y="76"/>
                      <a:pt x="135" y="71"/>
                      <a:pt x="138" y="70"/>
                    </a:cubicBezTo>
                    <a:cubicBezTo>
                      <a:pt x="139" y="70"/>
                      <a:pt x="139" y="70"/>
                      <a:pt x="140" y="70"/>
                    </a:cubicBezTo>
                    <a:cubicBezTo>
                      <a:pt x="140" y="70"/>
                      <a:pt x="141" y="70"/>
                      <a:pt x="141" y="70"/>
                    </a:cubicBezTo>
                    <a:cubicBezTo>
                      <a:pt x="142" y="70"/>
                      <a:pt x="143" y="69"/>
                      <a:pt x="144" y="68"/>
                    </a:cubicBezTo>
                    <a:cubicBezTo>
                      <a:pt x="145" y="66"/>
                      <a:pt x="147" y="65"/>
                      <a:pt x="149" y="65"/>
                    </a:cubicBezTo>
                    <a:cubicBezTo>
                      <a:pt x="149" y="65"/>
                      <a:pt x="149" y="65"/>
                      <a:pt x="149" y="65"/>
                    </a:cubicBezTo>
                    <a:cubicBezTo>
                      <a:pt x="151" y="65"/>
                      <a:pt x="152" y="65"/>
                      <a:pt x="153" y="66"/>
                    </a:cubicBezTo>
                    <a:cubicBezTo>
                      <a:pt x="154" y="66"/>
                      <a:pt x="155" y="66"/>
                      <a:pt x="155" y="67"/>
                    </a:cubicBezTo>
                    <a:cubicBezTo>
                      <a:pt x="155" y="67"/>
                      <a:pt x="155" y="67"/>
                      <a:pt x="155" y="67"/>
                    </a:cubicBezTo>
                    <a:cubicBezTo>
                      <a:pt x="155" y="63"/>
                      <a:pt x="155" y="63"/>
                      <a:pt x="155" y="63"/>
                    </a:cubicBezTo>
                    <a:cubicBezTo>
                      <a:pt x="152" y="61"/>
                      <a:pt x="149" y="60"/>
                      <a:pt x="147" y="60"/>
                    </a:cubicBezTo>
                    <a:cubicBezTo>
                      <a:pt x="147" y="60"/>
                      <a:pt x="147" y="60"/>
                      <a:pt x="147" y="60"/>
                    </a:cubicBezTo>
                    <a:cubicBezTo>
                      <a:pt x="144" y="60"/>
                      <a:pt x="142" y="58"/>
                      <a:pt x="140" y="56"/>
                    </a:cubicBezTo>
                    <a:cubicBezTo>
                      <a:pt x="138" y="55"/>
                      <a:pt x="136" y="53"/>
                      <a:pt x="134" y="52"/>
                    </a:cubicBezTo>
                    <a:cubicBezTo>
                      <a:pt x="132" y="51"/>
                      <a:pt x="123" y="48"/>
                      <a:pt x="120" y="44"/>
                    </a:cubicBezTo>
                    <a:cubicBezTo>
                      <a:pt x="120" y="43"/>
                      <a:pt x="117" y="41"/>
                      <a:pt x="115" y="40"/>
                    </a:cubicBezTo>
                    <a:cubicBezTo>
                      <a:pt x="112" y="38"/>
                      <a:pt x="110" y="37"/>
                      <a:pt x="109" y="35"/>
                    </a:cubicBezTo>
                    <a:cubicBezTo>
                      <a:pt x="108" y="33"/>
                      <a:pt x="106" y="29"/>
                      <a:pt x="104" y="26"/>
                    </a:cubicBezTo>
                    <a:cubicBezTo>
                      <a:pt x="103" y="25"/>
                      <a:pt x="102" y="23"/>
                      <a:pt x="102" y="22"/>
                    </a:cubicBezTo>
                    <a:cubicBezTo>
                      <a:pt x="102" y="21"/>
                      <a:pt x="101" y="20"/>
                      <a:pt x="101" y="20"/>
                    </a:cubicBezTo>
                    <a:cubicBezTo>
                      <a:pt x="100" y="19"/>
                      <a:pt x="99" y="19"/>
                      <a:pt x="97" y="19"/>
                    </a:cubicBezTo>
                    <a:cubicBezTo>
                      <a:pt x="86" y="19"/>
                      <a:pt x="82" y="19"/>
                      <a:pt x="82" y="16"/>
                    </a:cubicBezTo>
                    <a:cubicBezTo>
                      <a:pt x="82" y="13"/>
                      <a:pt x="81" y="6"/>
                      <a:pt x="80" y="6"/>
                    </a:cubicBezTo>
                    <a:cubicBezTo>
                      <a:pt x="79" y="5"/>
                      <a:pt x="79" y="5"/>
                      <a:pt x="79" y="5"/>
                    </a:cubicBezTo>
                    <a:cubicBezTo>
                      <a:pt x="76" y="5"/>
                      <a:pt x="72" y="4"/>
                      <a:pt x="70" y="2"/>
                    </a:cubicBezTo>
                    <a:cubicBezTo>
                      <a:pt x="69" y="1"/>
                      <a:pt x="67" y="0"/>
                      <a:pt x="65" y="0"/>
                    </a:cubicBezTo>
                    <a:cubicBezTo>
                      <a:pt x="65" y="0"/>
                      <a:pt x="65" y="0"/>
                      <a:pt x="65" y="0"/>
                    </a:cubicBezTo>
                    <a:cubicBezTo>
                      <a:pt x="64" y="2"/>
                      <a:pt x="62" y="3"/>
                      <a:pt x="60" y="3"/>
                    </a:cubicBezTo>
                    <a:cubicBezTo>
                      <a:pt x="60" y="3"/>
                      <a:pt x="60" y="3"/>
                      <a:pt x="60" y="3"/>
                    </a:cubicBezTo>
                    <a:cubicBezTo>
                      <a:pt x="60" y="4"/>
                      <a:pt x="59" y="7"/>
                      <a:pt x="55" y="7"/>
                    </a:cubicBezTo>
                    <a:cubicBezTo>
                      <a:pt x="55" y="7"/>
                      <a:pt x="55" y="7"/>
                      <a:pt x="55" y="7"/>
                    </a:cubicBezTo>
                    <a:cubicBezTo>
                      <a:pt x="55" y="7"/>
                      <a:pt x="55" y="7"/>
                      <a:pt x="55" y="7"/>
                    </a:cubicBezTo>
                    <a:cubicBezTo>
                      <a:pt x="52" y="7"/>
                      <a:pt x="49" y="10"/>
                      <a:pt x="49" y="11"/>
                    </a:cubicBezTo>
                    <a:cubicBezTo>
                      <a:pt x="49" y="12"/>
                      <a:pt x="49" y="12"/>
                      <a:pt x="49" y="12"/>
                    </a:cubicBezTo>
                    <a:cubicBezTo>
                      <a:pt x="49" y="12"/>
                      <a:pt x="49" y="12"/>
                      <a:pt x="49" y="12"/>
                    </a:cubicBezTo>
                    <a:cubicBezTo>
                      <a:pt x="49" y="12"/>
                      <a:pt x="49" y="12"/>
                      <a:pt x="49" y="12"/>
                    </a:cubicBezTo>
                    <a:cubicBezTo>
                      <a:pt x="49" y="13"/>
                      <a:pt x="49" y="15"/>
                      <a:pt x="48" y="16"/>
                    </a:cubicBezTo>
                    <a:cubicBezTo>
                      <a:pt x="48" y="16"/>
                      <a:pt x="48" y="17"/>
                      <a:pt x="48" y="17"/>
                    </a:cubicBezTo>
                    <a:cubicBezTo>
                      <a:pt x="46" y="18"/>
                      <a:pt x="45" y="19"/>
                      <a:pt x="43" y="19"/>
                    </a:cubicBezTo>
                    <a:cubicBezTo>
                      <a:pt x="42" y="18"/>
                      <a:pt x="40" y="18"/>
                      <a:pt x="39" y="18"/>
                    </a:cubicBezTo>
                    <a:cubicBezTo>
                      <a:pt x="39" y="18"/>
                      <a:pt x="39" y="18"/>
                      <a:pt x="39" y="18"/>
                    </a:cubicBezTo>
                    <a:cubicBezTo>
                      <a:pt x="37" y="18"/>
                      <a:pt x="36" y="17"/>
                      <a:pt x="36" y="17"/>
                    </a:cubicBezTo>
                    <a:cubicBezTo>
                      <a:pt x="35" y="17"/>
                      <a:pt x="35" y="17"/>
                      <a:pt x="35" y="17"/>
                    </a:cubicBezTo>
                    <a:cubicBezTo>
                      <a:pt x="35" y="17"/>
                      <a:pt x="35" y="17"/>
                      <a:pt x="35" y="17"/>
                    </a:cubicBezTo>
                    <a:cubicBezTo>
                      <a:pt x="35" y="17"/>
                      <a:pt x="35" y="17"/>
                      <a:pt x="35" y="17"/>
                    </a:cubicBezTo>
                    <a:cubicBezTo>
                      <a:pt x="34" y="17"/>
                      <a:pt x="33" y="18"/>
                      <a:pt x="32" y="18"/>
                    </a:cubicBezTo>
                    <a:cubicBezTo>
                      <a:pt x="31" y="18"/>
                      <a:pt x="29" y="17"/>
                      <a:pt x="27" y="16"/>
                    </a:cubicBezTo>
                    <a:cubicBezTo>
                      <a:pt x="27" y="15"/>
                      <a:pt x="26" y="15"/>
                      <a:pt x="26" y="14"/>
                    </a:cubicBezTo>
                    <a:cubicBezTo>
                      <a:pt x="21" y="8"/>
                      <a:pt x="16" y="4"/>
                      <a:pt x="13" y="4"/>
                    </a:cubicBezTo>
                    <a:cubicBezTo>
                      <a:pt x="12" y="4"/>
                      <a:pt x="12" y="4"/>
                      <a:pt x="11" y="4"/>
                    </a:cubicBezTo>
                    <a:cubicBezTo>
                      <a:pt x="10" y="4"/>
                      <a:pt x="10" y="4"/>
                      <a:pt x="10" y="4"/>
                    </a:cubicBezTo>
                    <a:cubicBezTo>
                      <a:pt x="9" y="4"/>
                      <a:pt x="9" y="4"/>
                      <a:pt x="9" y="4"/>
                    </a:cubicBezTo>
                    <a:cubicBezTo>
                      <a:pt x="8" y="4"/>
                      <a:pt x="8" y="4"/>
                      <a:pt x="8" y="4"/>
                    </a:cubicBezTo>
                    <a:cubicBezTo>
                      <a:pt x="13" y="5"/>
                      <a:pt x="14" y="10"/>
                      <a:pt x="15" y="12"/>
                    </a:cubicBezTo>
                    <a:cubicBezTo>
                      <a:pt x="15" y="13"/>
                      <a:pt x="15" y="14"/>
                      <a:pt x="16" y="15"/>
                    </a:cubicBezTo>
                    <a:cubicBezTo>
                      <a:pt x="20" y="15"/>
                      <a:pt x="25" y="20"/>
                      <a:pt x="25" y="22"/>
                    </a:cubicBezTo>
                    <a:cubicBezTo>
                      <a:pt x="24" y="24"/>
                      <a:pt x="23" y="25"/>
                      <a:pt x="21" y="25"/>
                    </a:cubicBezTo>
                    <a:cubicBezTo>
                      <a:pt x="21" y="25"/>
                      <a:pt x="21" y="25"/>
                      <a:pt x="21" y="25"/>
                    </a:cubicBezTo>
                    <a:cubicBezTo>
                      <a:pt x="19" y="25"/>
                      <a:pt x="18" y="26"/>
                      <a:pt x="17" y="26"/>
                    </a:cubicBezTo>
                    <a:cubicBezTo>
                      <a:pt x="15" y="27"/>
                      <a:pt x="12" y="28"/>
                      <a:pt x="9" y="27"/>
                    </a:cubicBezTo>
                    <a:cubicBezTo>
                      <a:pt x="8" y="27"/>
                      <a:pt x="7" y="27"/>
                      <a:pt x="7" y="26"/>
                    </a:cubicBezTo>
                    <a:cubicBezTo>
                      <a:pt x="5" y="26"/>
                      <a:pt x="3" y="25"/>
                      <a:pt x="2" y="25"/>
                    </a:cubicBezTo>
                    <a:cubicBezTo>
                      <a:pt x="2" y="25"/>
                      <a:pt x="2" y="25"/>
                      <a:pt x="1" y="26"/>
                    </a:cubicBezTo>
                    <a:cubicBezTo>
                      <a:pt x="1" y="27"/>
                      <a:pt x="1" y="27"/>
                      <a:pt x="1" y="27"/>
                    </a:cubicBezTo>
                    <a:cubicBezTo>
                      <a:pt x="1" y="29"/>
                      <a:pt x="0" y="32"/>
                      <a:pt x="0" y="33"/>
                    </a:cubicBezTo>
                    <a:cubicBezTo>
                      <a:pt x="0" y="33"/>
                      <a:pt x="1" y="33"/>
                      <a:pt x="1" y="33"/>
                    </a:cubicBezTo>
                    <a:cubicBezTo>
                      <a:pt x="2" y="33"/>
                      <a:pt x="2" y="33"/>
                      <a:pt x="2" y="33"/>
                    </a:cubicBezTo>
                    <a:cubicBezTo>
                      <a:pt x="5" y="33"/>
                      <a:pt x="7" y="34"/>
                      <a:pt x="7" y="35"/>
                    </a:cubicBezTo>
                    <a:cubicBezTo>
                      <a:pt x="8" y="37"/>
                      <a:pt x="7" y="39"/>
                      <a:pt x="6" y="41"/>
                    </a:cubicBezTo>
                    <a:cubicBezTo>
                      <a:pt x="9" y="41"/>
                      <a:pt x="10" y="43"/>
                      <a:pt x="11" y="44"/>
                    </a:cubicBezTo>
                    <a:cubicBezTo>
                      <a:pt x="11" y="45"/>
                      <a:pt x="11" y="46"/>
                      <a:pt x="12" y="46"/>
                    </a:cubicBezTo>
                    <a:cubicBezTo>
                      <a:pt x="13" y="48"/>
                      <a:pt x="14" y="50"/>
                      <a:pt x="13" y="54"/>
                    </a:cubicBezTo>
                    <a:cubicBezTo>
                      <a:pt x="12" y="57"/>
                      <a:pt x="13" y="62"/>
                      <a:pt x="13" y="66"/>
                    </a:cubicBezTo>
                    <a:cubicBezTo>
                      <a:pt x="13" y="67"/>
                      <a:pt x="13" y="67"/>
                      <a:pt x="13" y="67"/>
                    </a:cubicBezTo>
                    <a:cubicBezTo>
                      <a:pt x="13" y="67"/>
                      <a:pt x="13" y="67"/>
                      <a:pt x="13" y="67"/>
                    </a:cubicBezTo>
                    <a:cubicBezTo>
                      <a:pt x="13" y="67"/>
                      <a:pt x="14" y="67"/>
                      <a:pt x="14" y="67"/>
                    </a:cubicBezTo>
                    <a:cubicBezTo>
                      <a:pt x="14" y="67"/>
                      <a:pt x="15" y="67"/>
                      <a:pt x="15" y="67"/>
                    </a:cubicBezTo>
                    <a:cubicBezTo>
                      <a:pt x="15" y="66"/>
                      <a:pt x="15" y="66"/>
                      <a:pt x="15" y="66"/>
                    </a:cubicBezTo>
                    <a:cubicBezTo>
                      <a:pt x="16" y="66"/>
                      <a:pt x="16" y="66"/>
                      <a:pt x="16" y="66"/>
                    </a:cubicBezTo>
                    <a:cubicBezTo>
                      <a:pt x="16" y="66"/>
                      <a:pt x="17" y="66"/>
                      <a:pt x="17" y="66"/>
                    </a:cubicBezTo>
                    <a:cubicBezTo>
                      <a:pt x="17" y="66"/>
                      <a:pt x="17" y="66"/>
                      <a:pt x="17" y="66"/>
                    </a:cubicBezTo>
                    <a:cubicBezTo>
                      <a:pt x="17" y="66"/>
                      <a:pt x="17" y="66"/>
                      <a:pt x="18" y="66"/>
                    </a:cubicBezTo>
                    <a:cubicBezTo>
                      <a:pt x="18" y="66"/>
                      <a:pt x="18" y="66"/>
                      <a:pt x="18" y="66"/>
                    </a:cubicBezTo>
                    <a:cubicBezTo>
                      <a:pt x="18" y="66"/>
                      <a:pt x="18" y="66"/>
                      <a:pt x="18" y="66"/>
                    </a:cubicBezTo>
                    <a:cubicBezTo>
                      <a:pt x="18" y="66"/>
                      <a:pt x="18" y="66"/>
                      <a:pt x="18" y="66"/>
                    </a:cubicBezTo>
                    <a:cubicBezTo>
                      <a:pt x="18" y="66"/>
                      <a:pt x="19" y="66"/>
                      <a:pt x="19" y="66"/>
                    </a:cubicBezTo>
                    <a:cubicBezTo>
                      <a:pt x="19" y="66"/>
                      <a:pt x="19" y="66"/>
                      <a:pt x="19" y="66"/>
                    </a:cubicBezTo>
                    <a:cubicBezTo>
                      <a:pt x="19" y="66"/>
                      <a:pt x="19" y="66"/>
                      <a:pt x="19" y="66"/>
                    </a:cubicBezTo>
                    <a:cubicBezTo>
                      <a:pt x="19" y="66"/>
                      <a:pt x="19" y="66"/>
                      <a:pt x="19" y="66"/>
                    </a:cubicBezTo>
                    <a:cubicBezTo>
                      <a:pt x="20" y="64"/>
                      <a:pt x="26" y="58"/>
                      <a:pt x="30" y="58"/>
                    </a:cubicBezTo>
                    <a:cubicBezTo>
                      <a:pt x="31" y="58"/>
                      <a:pt x="32" y="58"/>
                      <a:pt x="33" y="58"/>
                    </a:cubicBezTo>
                    <a:cubicBezTo>
                      <a:pt x="34" y="58"/>
                      <a:pt x="35" y="58"/>
                      <a:pt x="35" y="58"/>
                    </a:cubicBezTo>
                    <a:cubicBezTo>
                      <a:pt x="36" y="58"/>
                      <a:pt x="37" y="58"/>
                      <a:pt x="37" y="58"/>
                    </a:cubicBezTo>
                    <a:cubicBezTo>
                      <a:pt x="38" y="56"/>
                      <a:pt x="41" y="55"/>
                      <a:pt x="44" y="55"/>
                    </a:cubicBezTo>
                    <a:cubicBezTo>
                      <a:pt x="45" y="55"/>
                      <a:pt x="51" y="56"/>
                      <a:pt x="53" y="58"/>
                    </a:cubicBezTo>
                    <a:cubicBezTo>
                      <a:pt x="54" y="59"/>
                      <a:pt x="59" y="61"/>
                      <a:pt x="60" y="61"/>
                    </a:cubicBezTo>
                    <a:cubicBezTo>
                      <a:pt x="61" y="61"/>
                      <a:pt x="62" y="62"/>
                      <a:pt x="63" y="62"/>
                    </a:cubicBezTo>
                    <a:cubicBezTo>
                      <a:pt x="63" y="63"/>
                      <a:pt x="64" y="64"/>
                      <a:pt x="65" y="64"/>
                    </a:cubicBezTo>
                    <a:cubicBezTo>
                      <a:pt x="65" y="64"/>
                      <a:pt x="66" y="64"/>
                      <a:pt x="66" y="64"/>
                    </a:cubicBezTo>
                    <a:cubicBezTo>
                      <a:pt x="69" y="64"/>
                      <a:pt x="77" y="64"/>
                      <a:pt x="77" y="69"/>
                    </a:cubicBezTo>
                    <a:cubicBezTo>
                      <a:pt x="77" y="69"/>
                      <a:pt x="78" y="71"/>
                      <a:pt x="80" y="71"/>
                    </a:cubicBezTo>
                    <a:cubicBezTo>
                      <a:pt x="82" y="71"/>
                      <a:pt x="84" y="73"/>
                      <a:pt x="85" y="75"/>
                    </a:cubicBezTo>
                    <a:cubicBezTo>
                      <a:pt x="86" y="75"/>
                      <a:pt x="87" y="77"/>
                      <a:pt x="87" y="77"/>
                    </a:cubicBezTo>
                    <a:cubicBezTo>
                      <a:pt x="88" y="77"/>
                      <a:pt x="89" y="77"/>
                      <a:pt x="90" y="77"/>
                    </a:cubicBezTo>
                    <a:cubicBezTo>
                      <a:pt x="92" y="77"/>
                      <a:pt x="97" y="77"/>
                      <a:pt x="97" y="80"/>
                    </a:cubicBezTo>
                    <a:cubicBezTo>
                      <a:pt x="97" y="80"/>
                      <a:pt x="97" y="81"/>
                      <a:pt x="97" y="81"/>
                    </a:cubicBezTo>
                    <a:cubicBezTo>
                      <a:pt x="97" y="81"/>
                      <a:pt x="97" y="81"/>
                      <a:pt x="97" y="81"/>
                    </a:cubicBezTo>
                    <a:cubicBezTo>
                      <a:pt x="97" y="82"/>
                      <a:pt x="97" y="82"/>
                      <a:pt x="97" y="82"/>
                    </a:cubicBezTo>
                    <a:cubicBezTo>
                      <a:pt x="98" y="82"/>
                      <a:pt x="98" y="82"/>
                      <a:pt x="98" y="83"/>
                    </a:cubicBezTo>
                    <a:cubicBezTo>
                      <a:pt x="98" y="83"/>
                      <a:pt x="98" y="83"/>
                      <a:pt x="98" y="84"/>
                    </a:cubicBezTo>
                    <a:cubicBezTo>
                      <a:pt x="98" y="84"/>
                      <a:pt x="98" y="84"/>
                      <a:pt x="98" y="84"/>
                    </a:cubicBezTo>
                    <a:cubicBezTo>
                      <a:pt x="98" y="85"/>
                      <a:pt x="98" y="85"/>
                      <a:pt x="98" y="85"/>
                    </a:cubicBezTo>
                    <a:cubicBezTo>
                      <a:pt x="98" y="86"/>
                      <a:pt x="98" y="86"/>
                      <a:pt x="98" y="86"/>
                    </a:cubicBezTo>
                    <a:cubicBezTo>
                      <a:pt x="98" y="86"/>
                      <a:pt x="98" y="87"/>
                      <a:pt x="98" y="87"/>
                    </a:cubicBezTo>
                    <a:cubicBezTo>
                      <a:pt x="98" y="87"/>
                      <a:pt x="98" y="88"/>
                      <a:pt x="98" y="88"/>
                    </a:cubicBezTo>
                    <a:cubicBezTo>
                      <a:pt x="98" y="88"/>
                      <a:pt x="98" y="89"/>
                      <a:pt x="98" y="89"/>
                    </a:cubicBezTo>
                    <a:cubicBezTo>
                      <a:pt x="98" y="90"/>
                      <a:pt x="98" y="90"/>
                      <a:pt x="98" y="90"/>
                    </a:cubicBezTo>
                    <a:cubicBezTo>
                      <a:pt x="99" y="90"/>
                      <a:pt x="99" y="91"/>
                      <a:pt x="99" y="92"/>
                    </a:cubicBezTo>
                    <a:cubicBezTo>
                      <a:pt x="99" y="92"/>
                      <a:pt x="99" y="92"/>
                      <a:pt x="99" y="92"/>
                    </a:cubicBezTo>
                    <a:cubicBezTo>
                      <a:pt x="99" y="92"/>
                      <a:pt x="99" y="92"/>
                      <a:pt x="100"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6" name="Freeform 1178"/>
              <p:cNvSpPr>
                <a:spLocks/>
              </p:cNvSpPr>
              <p:nvPr/>
            </p:nvSpPr>
            <p:spPr bwMode="auto">
              <a:xfrm>
                <a:off x="3184" y="2437"/>
                <a:ext cx="207" cy="177"/>
              </a:xfrm>
              <a:custGeom>
                <a:avLst/>
                <a:gdLst>
                  <a:gd name="T0" fmla="*/ 188 w 216"/>
                  <a:gd name="T1" fmla="*/ 129 h 184"/>
                  <a:gd name="T2" fmla="*/ 187 w 216"/>
                  <a:gd name="T3" fmla="*/ 127 h 184"/>
                  <a:gd name="T4" fmla="*/ 199 w 216"/>
                  <a:gd name="T5" fmla="*/ 112 h 184"/>
                  <a:gd name="T6" fmla="*/ 186 w 216"/>
                  <a:gd name="T7" fmla="*/ 94 h 184"/>
                  <a:gd name="T8" fmla="*/ 188 w 216"/>
                  <a:gd name="T9" fmla="*/ 71 h 184"/>
                  <a:gd name="T10" fmla="*/ 192 w 216"/>
                  <a:gd name="T11" fmla="*/ 60 h 184"/>
                  <a:gd name="T12" fmla="*/ 193 w 216"/>
                  <a:gd name="T13" fmla="*/ 57 h 184"/>
                  <a:gd name="T14" fmla="*/ 194 w 216"/>
                  <a:gd name="T15" fmla="*/ 56 h 184"/>
                  <a:gd name="T16" fmla="*/ 193 w 216"/>
                  <a:gd name="T17" fmla="*/ 53 h 184"/>
                  <a:gd name="T18" fmla="*/ 193 w 216"/>
                  <a:gd name="T19" fmla="*/ 49 h 184"/>
                  <a:gd name="T20" fmla="*/ 193 w 216"/>
                  <a:gd name="T21" fmla="*/ 46 h 184"/>
                  <a:gd name="T22" fmla="*/ 187 w 216"/>
                  <a:gd name="T23" fmla="*/ 44 h 184"/>
                  <a:gd name="T24" fmla="*/ 179 w 216"/>
                  <a:gd name="T25" fmla="*/ 38 h 184"/>
                  <a:gd name="T26" fmla="*/ 159 w 216"/>
                  <a:gd name="T27" fmla="*/ 28 h 184"/>
                  <a:gd name="T28" fmla="*/ 139 w 216"/>
                  <a:gd name="T29" fmla="*/ 23 h 184"/>
                  <a:gd name="T30" fmla="*/ 121 w 216"/>
                  <a:gd name="T31" fmla="*/ 31 h 184"/>
                  <a:gd name="T32" fmla="*/ 120 w 216"/>
                  <a:gd name="T33" fmla="*/ 32 h 184"/>
                  <a:gd name="T34" fmla="*/ 118 w 216"/>
                  <a:gd name="T35" fmla="*/ 33 h 184"/>
                  <a:gd name="T36" fmla="*/ 115 w 216"/>
                  <a:gd name="T37" fmla="*/ 33 h 184"/>
                  <a:gd name="T38" fmla="*/ 111 w 216"/>
                  <a:gd name="T39" fmla="*/ 39 h 184"/>
                  <a:gd name="T40" fmla="*/ 65 w 216"/>
                  <a:gd name="T41" fmla="*/ 33 h 184"/>
                  <a:gd name="T42" fmla="*/ 47 w 216"/>
                  <a:gd name="T43" fmla="*/ 17 h 184"/>
                  <a:gd name="T44" fmla="*/ 44 w 216"/>
                  <a:gd name="T45" fmla="*/ 16 h 184"/>
                  <a:gd name="T46" fmla="*/ 42 w 216"/>
                  <a:gd name="T47" fmla="*/ 14 h 184"/>
                  <a:gd name="T48" fmla="*/ 42 w 216"/>
                  <a:gd name="T49" fmla="*/ 3 h 184"/>
                  <a:gd name="T50" fmla="*/ 31 w 216"/>
                  <a:gd name="T51" fmla="*/ 10 h 184"/>
                  <a:gd name="T52" fmla="*/ 28 w 216"/>
                  <a:gd name="T53" fmla="*/ 11 h 184"/>
                  <a:gd name="T54" fmla="*/ 26 w 216"/>
                  <a:gd name="T55" fmla="*/ 12 h 184"/>
                  <a:gd name="T56" fmla="*/ 22 w 216"/>
                  <a:gd name="T57" fmla="*/ 13 h 184"/>
                  <a:gd name="T58" fmla="*/ 20 w 216"/>
                  <a:gd name="T59" fmla="*/ 13 h 184"/>
                  <a:gd name="T60" fmla="*/ 11 w 216"/>
                  <a:gd name="T61" fmla="*/ 10 h 184"/>
                  <a:gd name="T62" fmla="*/ 5 w 216"/>
                  <a:gd name="T63" fmla="*/ 2 h 184"/>
                  <a:gd name="T64" fmla="*/ 4 w 216"/>
                  <a:gd name="T65" fmla="*/ 0 h 184"/>
                  <a:gd name="T66" fmla="*/ 3 w 216"/>
                  <a:gd name="T67" fmla="*/ 0 h 184"/>
                  <a:gd name="T68" fmla="*/ 2 w 216"/>
                  <a:gd name="T69" fmla="*/ 19 h 184"/>
                  <a:gd name="T70" fmla="*/ 7 w 216"/>
                  <a:gd name="T71" fmla="*/ 31 h 184"/>
                  <a:gd name="T72" fmla="*/ 8 w 216"/>
                  <a:gd name="T73" fmla="*/ 34 h 184"/>
                  <a:gd name="T74" fmla="*/ 12 w 216"/>
                  <a:gd name="T75" fmla="*/ 43 h 184"/>
                  <a:gd name="T76" fmla="*/ 22 w 216"/>
                  <a:gd name="T77" fmla="*/ 57 h 184"/>
                  <a:gd name="T78" fmla="*/ 16 w 216"/>
                  <a:gd name="T79" fmla="*/ 71 h 184"/>
                  <a:gd name="T80" fmla="*/ 39 w 216"/>
                  <a:gd name="T81" fmla="*/ 97 h 184"/>
                  <a:gd name="T82" fmla="*/ 40 w 216"/>
                  <a:gd name="T83" fmla="*/ 108 h 184"/>
                  <a:gd name="T84" fmla="*/ 44 w 216"/>
                  <a:gd name="T85" fmla="*/ 117 h 184"/>
                  <a:gd name="T86" fmla="*/ 46 w 216"/>
                  <a:gd name="T87" fmla="*/ 119 h 184"/>
                  <a:gd name="T88" fmla="*/ 47 w 216"/>
                  <a:gd name="T89" fmla="*/ 121 h 184"/>
                  <a:gd name="T90" fmla="*/ 49 w 216"/>
                  <a:gd name="T91" fmla="*/ 122 h 184"/>
                  <a:gd name="T92" fmla="*/ 55 w 216"/>
                  <a:gd name="T93" fmla="*/ 120 h 184"/>
                  <a:gd name="T94" fmla="*/ 78 w 216"/>
                  <a:gd name="T95" fmla="*/ 140 h 184"/>
                  <a:gd name="T96" fmla="*/ 97 w 216"/>
                  <a:gd name="T97" fmla="*/ 156 h 184"/>
                  <a:gd name="T98" fmla="*/ 140 w 216"/>
                  <a:gd name="T99" fmla="*/ 160 h 184"/>
                  <a:gd name="T100" fmla="*/ 188 w 216"/>
                  <a:gd name="T101" fmla="*/ 183 h 184"/>
                  <a:gd name="T102" fmla="*/ 216 w 216"/>
                  <a:gd name="T103" fmla="*/ 166 h 184"/>
                  <a:gd name="T104" fmla="*/ 195 w 216"/>
                  <a:gd name="T105" fmla="*/ 1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184">
                    <a:moveTo>
                      <a:pt x="192" y="134"/>
                    </a:moveTo>
                    <a:cubicBezTo>
                      <a:pt x="191" y="133"/>
                      <a:pt x="190" y="133"/>
                      <a:pt x="190" y="132"/>
                    </a:cubicBezTo>
                    <a:cubicBezTo>
                      <a:pt x="187" y="129"/>
                      <a:pt x="187" y="129"/>
                      <a:pt x="187" y="129"/>
                    </a:cubicBezTo>
                    <a:cubicBezTo>
                      <a:pt x="188" y="129"/>
                      <a:pt x="188" y="129"/>
                      <a:pt x="188" y="129"/>
                    </a:cubicBezTo>
                    <a:cubicBezTo>
                      <a:pt x="188" y="129"/>
                      <a:pt x="188" y="129"/>
                      <a:pt x="188" y="129"/>
                    </a:cubicBezTo>
                    <a:cubicBezTo>
                      <a:pt x="188" y="129"/>
                      <a:pt x="188" y="129"/>
                      <a:pt x="188" y="129"/>
                    </a:cubicBezTo>
                    <a:cubicBezTo>
                      <a:pt x="187" y="128"/>
                      <a:pt x="187" y="128"/>
                      <a:pt x="187" y="127"/>
                    </a:cubicBezTo>
                    <a:cubicBezTo>
                      <a:pt x="187" y="127"/>
                      <a:pt x="187" y="127"/>
                      <a:pt x="187" y="127"/>
                    </a:cubicBezTo>
                    <a:cubicBezTo>
                      <a:pt x="187" y="127"/>
                      <a:pt x="187" y="127"/>
                      <a:pt x="187" y="127"/>
                    </a:cubicBezTo>
                    <a:cubicBezTo>
                      <a:pt x="188" y="126"/>
                      <a:pt x="189" y="125"/>
                      <a:pt x="190" y="123"/>
                    </a:cubicBezTo>
                    <a:cubicBezTo>
                      <a:pt x="191" y="123"/>
                      <a:pt x="192" y="122"/>
                      <a:pt x="192" y="121"/>
                    </a:cubicBezTo>
                    <a:cubicBezTo>
                      <a:pt x="195" y="119"/>
                      <a:pt x="200" y="114"/>
                      <a:pt x="199" y="112"/>
                    </a:cubicBezTo>
                    <a:cubicBezTo>
                      <a:pt x="198" y="110"/>
                      <a:pt x="195" y="110"/>
                      <a:pt x="193" y="109"/>
                    </a:cubicBezTo>
                    <a:cubicBezTo>
                      <a:pt x="191" y="109"/>
                      <a:pt x="189" y="108"/>
                      <a:pt x="188" y="107"/>
                    </a:cubicBezTo>
                    <a:cubicBezTo>
                      <a:pt x="188" y="106"/>
                      <a:pt x="188" y="104"/>
                      <a:pt x="188" y="102"/>
                    </a:cubicBezTo>
                    <a:cubicBezTo>
                      <a:pt x="188" y="100"/>
                      <a:pt x="187" y="96"/>
                      <a:pt x="186" y="94"/>
                    </a:cubicBezTo>
                    <a:cubicBezTo>
                      <a:pt x="185" y="90"/>
                      <a:pt x="186" y="87"/>
                      <a:pt x="186" y="85"/>
                    </a:cubicBezTo>
                    <a:cubicBezTo>
                      <a:pt x="186" y="84"/>
                      <a:pt x="187" y="82"/>
                      <a:pt x="186" y="82"/>
                    </a:cubicBezTo>
                    <a:cubicBezTo>
                      <a:pt x="185" y="79"/>
                      <a:pt x="186" y="75"/>
                      <a:pt x="187" y="72"/>
                    </a:cubicBezTo>
                    <a:cubicBezTo>
                      <a:pt x="187" y="71"/>
                      <a:pt x="187" y="71"/>
                      <a:pt x="188" y="71"/>
                    </a:cubicBezTo>
                    <a:cubicBezTo>
                      <a:pt x="188" y="70"/>
                      <a:pt x="189" y="69"/>
                      <a:pt x="189" y="68"/>
                    </a:cubicBezTo>
                    <a:cubicBezTo>
                      <a:pt x="191" y="66"/>
                      <a:pt x="192" y="64"/>
                      <a:pt x="192" y="62"/>
                    </a:cubicBezTo>
                    <a:cubicBezTo>
                      <a:pt x="192" y="62"/>
                      <a:pt x="192" y="61"/>
                      <a:pt x="192" y="61"/>
                    </a:cubicBezTo>
                    <a:cubicBezTo>
                      <a:pt x="192" y="60"/>
                      <a:pt x="192" y="60"/>
                      <a:pt x="192" y="60"/>
                    </a:cubicBezTo>
                    <a:cubicBezTo>
                      <a:pt x="192" y="60"/>
                      <a:pt x="192" y="59"/>
                      <a:pt x="192" y="59"/>
                    </a:cubicBezTo>
                    <a:cubicBezTo>
                      <a:pt x="192" y="59"/>
                      <a:pt x="192" y="59"/>
                      <a:pt x="193" y="58"/>
                    </a:cubicBezTo>
                    <a:cubicBezTo>
                      <a:pt x="193" y="58"/>
                      <a:pt x="193" y="58"/>
                      <a:pt x="193" y="58"/>
                    </a:cubicBezTo>
                    <a:cubicBezTo>
                      <a:pt x="193" y="57"/>
                      <a:pt x="193" y="57"/>
                      <a:pt x="193" y="57"/>
                    </a:cubicBezTo>
                    <a:cubicBezTo>
                      <a:pt x="193" y="57"/>
                      <a:pt x="194" y="57"/>
                      <a:pt x="194" y="57"/>
                    </a:cubicBezTo>
                    <a:cubicBezTo>
                      <a:pt x="194" y="57"/>
                      <a:pt x="194" y="57"/>
                      <a:pt x="194" y="56"/>
                    </a:cubicBezTo>
                    <a:cubicBezTo>
                      <a:pt x="194" y="56"/>
                      <a:pt x="194" y="56"/>
                      <a:pt x="194" y="56"/>
                    </a:cubicBezTo>
                    <a:cubicBezTo>
                      <a:pt x="194" y="56"/>
                      <a:pt x="194" y="56"/>
                      <a:pt x="194" y="56"/>
                    </a:cubicBezTo>
                    <a:cubicBezTo>
                      <a:pt x="194" y="56"/>
                      <a:pt x="194" y="56"/>
                      <a:pt x="194" y="55"/>
                    </a:cubicBezTo>
                    <a:cubicBezTo>
                      <a:pt x="194" y="55"/>
                      <a:pt x="194" y="55"/>
                      <a:pt x="194" y="54"/>
                    </a:cubicBezTo>
                    <a:cubicBezTo>
                      <a:pt x="194" y="54"/>
                      <a:pt x="194" y="54"/>
                      <a:pt x="194" y="54"/>
                    </a:cubicBezTo>
                    <a:cubicBezTo>
                      <a:pt x="193" y="53"/>
                      <a:pt x="193" y="53"/>
                      <a:pt x="193" y="53"/>
                    </a:cubicBezTo>
                    <a:cubicBezTo>
                      <a:pt x="193" y="52"/>
                      <a:pt x="193" y="52"/>
                      <a:pt x="193" y="52"/>
                    </a:cubicBezTo>
                    <a:cubicBezTo>
                      <a:pt x="193" y="51"/>
                      <a:pt x="193" y="51"/>
                      <a:pt x="193" y="51"/>
                    </a:cubicBezTo>
                    <a:cubicBezTo>
                      <a:pt x="193" y="50"/>
                      <a:pt x="193" y="50"/>
                      <a:pt x="193" y="50"/>
                    </a:cubicBezTo>
                    <a:cubicBezTo>
                      <a:pt x="193" y="50"/>
                      <a:pt x="193" y="49"/>
                      <a:pt x="193" y="49"/>
                    </a:cubicBezTo>
                    <a:cubicBezTo>
                      <a:pt x="193" y="49"/>
                      <a:pt x="193" y="48"/>
                      <a:pt x="193" y="48"/>
                    </a:cubicBezTo>
                    <a:cubicBezTo>
                      <a:pt x="193" y="48"/>
                      <a:pt x="193" y="47"/>
                      <a:pt x="193" y="47"/>
                    </a:cubicBezTo>
                    <a:cubicBezTo>
                      <a:pt x="193" y="47"/>
                      <a:pt x="193" y="47"/>
                      <a:pt x="193" y="47"/>
                    </a:cubicBezTo>
                    <a:cubicBezTo>
                      <a:pt x="193" y="46"/>
                      <a:pt x="193" y="46"/>
                      <a:pt x="193" y="46"/>
                    </a:cubicBezTo>
                    <a:cubicBezTo>
                      <a:pt x="193" y="45"/>
                      <a:pt x="192" y="45"/>
                      <a:pt x="192" y="45"/>
                    </a:cubicBezTo>
                    <a:cubicBezTo>
                      <a:pt x="192" y="45"/>
                      <a:pt x="192" y="44"/>
                      <a:pt x="192" y="44"/>
                    </a:cubicBezTo>
                    <a:cubicBezTo>
                      <a:pt x="192" y="44"/>
                      <a:pt x="191" y="44"/>
                      <a:pt x="189" y="44"/>
                    </a:cubicBezTo>
                    <a:cubicBezTo>
                      <a:pt x="188" y="44"/>
                      <a:pt x="187" y="44"/>
                      <a:pt x="187" y="44"/>
                    </a:cubicBezTo>
                    <a:cubicBezTo>
                      <a:pt x="186" y="44"/>
                      <a:pt x="186" y="44"/>
                      <a:pt x="186" y="44"/>
                    </a:cubicBezTo>
                    <a:cubicBezTo>
                      <a:pt x="184" y="44"/>
                      <a:pt x="182" y="42"/>
                      <a:pt x="181" y="40"/>
                    </a:cubicBezTo>
                    <a:cubicBezTo>
                      <a:pt x="180" y="39"/>
                      <a:pt x="179" y="38"/>
                      <a:pt x="179" y="38"/>
                    </a:cubicBezTo>
                    <a:cubicBezTo>
                      <a:pt x="179" y="38"/>
                      <a:pt x="179" y="38"/>
                      <a:pt x="179" y="38"/>
                    </a:cubicBezTo>
                    <a:cubicBezTo>
                      <a:pt x="175" y="38"/>
                      <a:pt x="172" y="35"/>
                      <a:pt x="172" y="32"/>
                    </a:cubicBezTo>
                    <a:cubicBezTo>
                      <a:pt x="171" y="31"/>
                      <a:pt x="168" y="31"/>
                      <a:pt x="165" y="31"/>
                    </a:cubicBezTo>
                    <a:cubicBezTo>
                      <a:pt x="165" y="31"/>
                      <a:pt x="165" y="31"/>
                      <a:pt x="164" y="31"/>
                    </a:cubicBezTo>
                    <a:cubicBezTo>
                      <a:pt x="161" y="31"/>
                      <a:pt x="160" y="29"/>
                      <a:pt x="159" y="28"/>
                    </a:cubicBezTo>
                    <a:cubicBezTo>
                      <a:pt x="159" y="28"/>
                      <a:pt x="158" y="28"/>
                      <a:pt x="158" y="28"/>
                    </a:cubicBezTo>
                    <a:cubicBezTo>
                      <a:pt x="156" y="28"/>
                      <a:pt x="151" y="26"/>
                      <a:pt x="149" y="24"/>
                    </a:cubicBezTo>
                    <a:cubicBezTo>
                      <a:pt x="148" y="23"/>
                      <a:pt x="146" y="22"/>
                      <a:pt x="143" y="22"/>
                    </a:cubicBezTo>
                    <a:cubicBezTo>
                      <a:pt x="141" y="22"/>
                      <a:pt x="139" y="23"/>
                      <a:pt x="139" y="23"/>
                    </a:cubicBezTo>
                    <a:cubicBezTo>
                      <a:pt x="137" y="25"/>
                      <a:pt x="135" y="25"/>
                      <a:pt x="134" y="25"/>
                    </a:cubicBezTo>
                    <a:cubicBezTo>
                      <a:pt x="133" y="25"/>
                      <a:pt x="133" y="25"/>
                      <a:pt x="132" y="25"/>
                    </a:cubicBezTo>
                    <a:cubicBezTo>
                      <a:pt x="131" y="25"/>
                      <a:pt x="130" y="25"/>
                      <a:pt x="129" y="25"/>
                    </a:cubicBezTo>
                    <a:cubicBezTo>
                      <a:pt x="128" y="25"/>
                      <a:pt x="123" y="29"/>
                      <a:pt x="121" y="31"/>
                    </a:cubicBezTo>
                    <a:cubicBezTo>
                      <a:pt x="121" y="31"/>
                      <a:pt x="121" y="31"/>
                      <a:pt x="121" y="32"/>
                    </a:cubicBezTo>
                    <a:cubicBezTo>
                      <a:pt x="121" y="32"/>
                      <a:pt x="121" y="32"/>
                      <a:pt x="121" y="32"/>
                    </a:cubicBezTo>
                    <a:cubicBezTo>
                      <a:pt x="120" y="32"/>
                      <a:pt x="120" y="32"/>
                      <a:pt x="120" y="32"/>
                    </a:cubicBezTo>
                    <a:cubicBezTo>
                      <a:pt x="120" y="32"/>
                      <a:pt x="120" y="32"/>
                      <a:pt x="120" y="32"/>
                    </a:cubicBezTo>
                    <a:cubicBezTo>
                      <a:pt x="120" y="32"/>
                      <a:pt x="120" y="32"/>
                      <a:pt x="119" y="32"/>
                    </a:cubicBezTo>
                    <a:cubicBezTo>
                      <a:pt x="119" y="32"/>
                      <a:pt x="119" y="32"/>
                      <a:pt x="119" y="33"/>
                    </a:cubicBezTo>
                    <a:cubicBezTo>
                      <a:pt x="119" y="33"/>
                      <a:pt x="119" y="33"/>
                      <a:pt x="118" y="33"/>
                    </a:cubicBezTo>
                    <a:cubicBezTo>
                      <a:pt x="118" y="33"/>
                      <a:pt x="118" y="33"/>
                      <a:pt x="118" y="33"/>
                    </a:cubicBezTo>
                    <a:cubicBezTo>
                      <a:pt x="118" y="33"/>
                      <a:pt x="117" y="33"/>
                      <a:pt x="117" y="33"/>
                    </a:cubicBezTo>
                    <a:cubicBezTo>
                      <a:pt x="117" y="33"/>
                      <a:pt x="117" y="33"/>
                      <a:pt x="117" y="33"/>
                    </a:cubicBezTo>
                    <a:cubicBezTo>
                      <a:pt x="116" y="33"/>
                      <a:pt x="116" y="33"/>
                      <a:pt x="116" y="33"/>
                    </a:cubicBezTo>
                    <a:cubicBezTo>
                      <a:pt x="115" y="33"/>
                      <a:pt x="115" y="33"/>
                      <a:pt x="115" y="33"/>
                    </a:cubicBezTo>
                    <a:cubicBezTo>
                      <a:pt x="114" y="33"/>
                      <a:pt x="114" y="34"/>
                      <a:pt x="114" y="34"/>
                    </a:cubicBezTo>
                    <a:cubicBezTo>
                      <a:pt x="113" y="34"/>
                      <a:pt x="113" y="34"/>
                      <a:pt x="113" y="34"/>
                    </a:cubicBezTo>
                    <a:cubicBezTo>
                      <a:pt x="112" y="34"/>
                      <a:pt x="112" y="34"/>
                      <a:pt x="112" y="34"/>
                    </a:cubicBezTo>
                    <a:cubicBezTo>
                      <a:pt x="112" y="36"/>
                      <a:pt x="112" y="38"/>
                      <a:pt x="111" y="39"/>
                    </a:cubicBezTo>
                    <a:cubicBezTo>
                      <a:pt x="109" y="43"/>
                      <a:pt x="92" y="45"/>
                      <a:pt x="85" y="45"/>
                    </a:cubicBezTo>
                    <a:cubicBezTo>
                      <a:pt x="85" y="45"/>
                      <a:pt x="85" y="45"/>
                      <a:pt x="85" y="45"/>
                    </a:cubicBezTo>
                    <a:cubicBezTo>
                      <a:pt x="80" y="45"/>
                      <a:pt x="77" y="41"/>
                      <a:pt x="74" y="38"/>
                    </a:cubicBezTo>
                    <a:cubicBezTo>
                      <a:pt x="71" y="35"/>
                      <a:pt x="69" y="33"/>
                      <a:pt x="65" y="33"/>
                    </a:cubicBezTo>
                    <a:cubicBezTo>
                      <a:pt x="56" y="33"/>
                      <a:pt x="50" y="26"/>
                      <a:pt x="49" y="19"/>
                    </a:cubicBezTo>
                    <a:cubicBezTo>
                      <a:pt x="49" y="18"/>
                      <a:pt x="48" y="18"/>
                      <a:pt x="48" y="18"/>
                    </a:cubicBezTo>
                    <a:cubicBezTo>
                      <a:pt x="48" y="18"/>
                      <a:pt x="48" y="18"/>
                      <a:pt x="48" y="18"/>
                    </a:cubicBezTo>
                    <a:cubicBezTo>
                      <a:pt x="47" y="18"/>
                      <a:pt x="47" y="18"/>
                      <a:pt x="47" y="17"/>
                    </a:cubicBezTo>
                    <a:cubicBezTo>
                      <a:pt x="47" y="17"/>
                      <a:pt x="46" y="17"/>
                      <a:pt x="46" y="17"/>
                    </a:cubicBezTo>
                    <a:cubicBezTo>
                      <a:pt x="46" y="17"/>
                      <a:pt x="46" y="17"/>
                      <a:pt x="45" y="17"/>
                    </a:cubicBezTo>
                    <a:cubicBezTo>
                      <a:pt x="45" y="17"/>
                      <a:pt x="45" y="16"/>
                      <a:pt x="45" y="16"/>
                    </a:cubicBezTo>
                    <a:cubicBezTo>
                      <a:pt x="45" y="16"/>
                      <a:pt x="44" y="16"/>
                      <a:pt x="44" y="16"/>
                    </a:cubicBezTo>
                    <a:cubicBezTo>
                      <a:pt x="44" y="16"/>
                      <a:pt x="44" y="16"/>
                      <a:pt x="44" y="16"/>
                    </a:cubicBezTo>
                    <a:cubicBezTo>
                      <a:pt x="43" y="15"/>
                      <a:pt x="43" y="15"/>
                      <a:pt x="43" y="15"/>
                    </a:cubicBezTo>
                    <a:cubicBezTo>
                      <a:pt x="43" y="15"/>
                      <a:pt x="43" y="15"/>
                      <a:pt x="43" y="15"/>
                    </a:cubicBezTo>
                    <a:cubicBezTo>
                      <a:pt x="42" y="14"/>
                      <a:pt x="42" y="14"/>
                      <a:pt x="42" y="14"/>
                    </a:cubicBezTo>
                    <a:cubicBezTo>
                      <a:pt x="42" y="14"/>
                      <a:pt x="42" y="14"/>
                      <a:pt x="42" y="14"/>
                    </a:cubicBezTo>
                    <a:cubicBezTo>
                      <a:pt x="41" y="13"/>
                      <a:pt x="41" y="13"/>
                      <a:pt x="41" y="13"/>
                    </a:cubicBezTo>
                    <a:cubicBezTo>
                      <a:pt x="41" y="12"/>
                      <a:pt x="41" y="11"/>
                      <a:pt x="41" y="11"/>
                    </a:cubicBezTo>
                    <a:cubicBezTo>
                      <a:pt x="42" y="9"/>
                      <a:pt x="43" y="4"/>
                      <a:pt x="42" y="3"/>
                    </a:cubicBezTo>
                    <a:cubicBezTo>
                      <a:pt x="42" y="3"/>
                      <a:pt x="42" y="3"/>
                      <a:pt x="42" y="3"/>
                    </a:cubicBezTo>
                    <a:cubicBezTo>
                      <a:pt x="40" y="4"/>
                      <a:pt x="39" y="5"/>
                      <a:pt x="37" y="6"/>
                    </a:cubicBezTo>
                    <a:cubicBezTo>
                      <a:pt x="35" y="7"/>
                      <a:pt x="33" y="9"/>
                      <a:pt x="31" y="10"/>
                    </a:cubicBezTo>
                    <a:cubicBezTo>
                      <a:pt x="31" y="10"/>
                      <a:pt x="31" y="10"/>
                      <a:pt x="31" y="10"/>
                    </a:cubicBezTo>
                    <a:cubicBezTo>
                      <a:pt x="30" y="10"/>
                      <a:pt x="30" y="10"/>
                      <a:pt x="30" y="10"/>
                    </a:cubicBezTo>
                    <a:cubicBezTo>
                      <a:pt x="30" y="11"/>
                      <a:pt x="30" y="11"/>
                      <a:pt x="30" y="11"/>
                    </a:cubicBezTo>
                    <a:cubicBezTo>
                      <a:pt x="29" y="11"/>
                      <a:pt x="29" y="11"/>
                      <a:pt x="29" y="11"/>
                    </a:cubicBezTo>
                    <a:cubicBezTo>
                      <a:pt x="29" y="11"/>
                      <a:pt x="28" y="11"/>
                      <a:pt x="28" y="11"/>
                    </a:cubicBezTo>
                    <a:cubicBezTo>
                      <a:pt x="28" y="11"/>
                      <a:pt x="28" y="11"/>
                      <a:pt x="28" y="11"/>
                    </a:cubicBezTo>
                    <a:cubicBezTo>
                      <a:pt x="28" y="11"/>
                      <a:pt x="28" y="11"/>
                      <a:pt x="28" y="11"/>
                    </a:cubicBezTo>
                    <a:cubicBezTo>
                      <a:pt x="26" y="12"/>
                      <a:pt x="26" y="12"/>
                      <a:pt x="26" y="12"/>
                    </a:cubicBezTo>
                    <a:cubicBezTo>
                      <a:pt x="26" y="12"/>
                      <a:pt x="26" y="12"/>
                      <a:pt x="26" y="12"/>
                    </a:cubicBezTo>
                    <a:cubicBezTo>
                      <a:pt x="26" y="12"/>
                      <a:pt x="25" y="12"/>
                      <a:pt x="24" y="13"/>
                    </a:cubicBezTo>
                    <a:cubicBezTo>
                      <a:pt x="24" y="13"/>
                      <a:pt x="24" y="13"/>
                      <a:pt x="24" y="13"/>
                    </a:cubicBezTo>
                    <a:cubicBezTo>
                      <a:pt x="23" y="13"/>
                      <a:pt x="23" y="13"/>
                      <a:pt x="22" y="13"/>
                    </a:cubicBezTo>
                    <a:cubicBezTo>
                      <a:pt x="22" y="13"/>
                      <a:pt x="22" y="13"/>
                      <a:pt x="22" y="13"/>
                    </a:cubicBezTo>
                    <a:cubicBezTo>
                      <a:pt x="21" y="13"/>
                      <a:pt x="21" y="13"/>
                      <a:pt x="21" y="13"/>
                    </a:cubicBezTo>
                    <a:cubicBezTo>
                      <a:pt x="21" y="13"/>
                      <a:pt x="20" y="13"/>
                      <a:pt x="20" y="13"/>
                    </a:cubicBezTo>
                    <a:cubicBezTo>
                      <a:pt x="20" y="13"/>
                      <a:pt x="20" y="13"/>
                      <a:pt x="20" y="13"/>
                    </a:cubicBezTo>
                    <a:cubicBezTo>
                      <a:pt x="20" y="13"/>
                      <a:pt x="20" y="13"/>
                      <a:pt x="20" y="13"/>
                    </a:cubicBezTo>
                    <a:cubicBezTo>
                      <a:pt x="18" y="13"/>
                      <a:pt x="18" y="13"/>
                      <a:pt x="18" y="13"/>
                    </a:cubicBezTo>
                    <a:cubicBezTo>
                      <a:pt x="18" y="13"/>
                      <a:pt x="18" y="13"/>
                      <a:pt x="18" y="13"/>
                    </a:cubicBezTo>
                    <a:cubicBezTo>
                      <a:pt x="16" y="13"/>
                      <a:pt x="15" y="12"/>
                      <a:pt x="14" y="12"/>
                    </a:cubicBezTo>
                    <a:cubicBezTo>
                      <a:pt x="12" y="12"/>
                      <a:pt x="11" y="11"/>
                      <a:pt x="11" y="10"/>
                    </a:cubicBezTo>
                    <a:cubicBezTo>
                      <a:pt x="11" y="9"/>
                      <a:pt x="10" y="9"/>
                      <a:pt x="10" y="9"/>
                    </a:cubicBezTo>
                    <a:cubicBezTo>
                      <a:pt x="10" y="9"/>
                      <a:pt x="10" y="9"/>
                      <a:pt x="10" y="8"/>
                    </a:cubicBezTo>
                    <a:cubicBezTo>
                      <a:pt x="7" y="7"/>
                      <a:pt x="6" y="5"/>
                      <a:pt x="6" y="4"/>
                    </a:cubicBezTo>
                    <a:cubicBezTo>
                      <a:pt x="5" y="3"/>
                      <a:pt x="5" y="3"/>
                      <a:pt x="5" y="2"/>
                    </a:cubicBezTo>
                    <a:cubicBezTo>
                      <a:pt x="5" y="2"/>
                      <a:pt x="5" y="2"/>
                      <a:pt x="5" y="1"/>
                    </a:cubicBezTo>
                    <a:cubicBezTo>
                      <a:pt x="5" y="1"/>
                      <a:pt x="5" y="1"/>
                      <a:pt x="5" y="1"/>
                    </a:cubicBezTo>
                    <a:cubicBezTo>
                      <a:pt x="5" y="1"/>
                      <a:pt x="5" y="1"/>
                      <a:pt x="5" y="1"/>
                    </a:cubicBezTo>
                    <a:cubicBezTo>
                      <a:pt x="5"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3"/>
                      <a:pt x="3" y="5"/>
                      <a:pt x="1" y="6"/>
                    </a:cubicBezTo>
                    <a:cubicBezTo>
                      <a:pt x="0" y="7"/>
                      <a:pt x="1" y="11"/>
                      <a:pt x="2" y="12"/>
                    </a:cubicBezTo>
                    <a:cubicBezTo>
                      <a:pt x="3" y="14"/>
                      <a:pt x="3" y="16"/>
                      <a:pt x="2" y="19"/>
                    </a:cubicBezTo>
                    <a:cubicBezTo>
                      <a:pt x="2" y="20"/>
                      <a:pt x="2" y="23"/>
                      <a:pt x="2" y="24"/>
                    </a:cubicBezTo>
                    <a:cubicBezTo>
                      <a:pt x="3" y="25"/>
                      <a:pt x="5" y="27"/>
                      <a:pt x="6" y="29"/>
                    </a:cubicBezTo>
                    <a:cubicBezTo>
                      <a:pt x="6" y="30"/>
                      <a:pt x="7" y="30"/>
                      <a:pt x="7" y="31"/>
                    </a:cubicBezTo>
                    <a:cubicBezTo>
                      <a:pt x="7" y="31"/>
                      <a:pt x="7" y="31"/>
                      <a:pt x="7" y="31"/>
                    </a:cubicBezTo>
                    <a:cubicBezTo>
                      <a:pt x="7" y="32"/>
                      <a:pt x="7" y="32"/>
                      <a:pt x="7" y="33"/>
                    </a:cubicBezTo>
                    <a:cubicBezTo>
                      <a:pt x="7" y="33"/>
                      <a:pt x="7" y="33"/>
                      <a:pt x="7" y="33"/>
                    </a:cubicBezTo>
                    <a:cubicBezTo>
                      <a:pt x="8" y="33"/>
                      <a:pt x="8" y="33"/>
                      <a:pt x="8" y="34"/>
                    </a:cubicBezTo>
                    <a:cubicBezTo>
                      <a:pt x="8" y="34"/>
                      <a:pt x="8" y="34"/>
                      <a:pt x="8" y="34"/>
                    </a:cubicBezTo>
                    <a:cubicBezTo>
                      <a:pt x="8" y="34"/>
                      <a:pt x="8" y="34"/>
                      <a:pt x="8" y="34"/>
                    </a:cubicBezTo>
                    <a:cubicBezTo>
                      <a:pt x="8" y="34"/>
                      <a:pt x="8" y="34"/>
                      <a:pt x="8" y="34"/>
                    </a:cubicBezTo>
                    <a:cubicBezTo>
                      <a:pt x="8" y="35"/>
                      <a:pt x="8" y="36"/>
                      <a:pt x="9" y="36"/>
                    </a:cubicBezTo>
                    <a:cubicBezTo>
                      <a:pt x="10" y="38"/>
                      <a:pt x="12" y="41"/>
                      <a:pt x="12" y="43"/>
                    </a:cubicBezTo>
                    <a:cubicBezTo>
                      <a:pt x="12" y="45"/>
                      <a:pt x="15" y="48"/>
                      <a:pt x="16" y="48"/>
                    </a:cubicBezTo>
                    <a:cubicBezTo>
                      <a:pt x="18" y="48"/>
                      <a:pt x="20" y="48"/>
                      <a:pt x="22" y="50"/>
                    </a:cubicBezTo>
                    <a:cubicBezTo>
                      <a:pt x="23" y="51"/>
                      <a:pt x="23" y="53"/>
                      <a:pt x="22" y="54"/>
                    </a:cubicBezTo>
                    <a:cubicBezTo>
                      <a:pt x="22" y="55"/>
                      <a:pt x="22" y="56"/>
                      <a:pt x="22" y="57"/>
                    </a:cubicBezTo>
                    <a:cubicBezTo>
                      <a:pt x="22" y="59"/>
                      <a:pt x="23" y="60"/>
                      <a:pt x="22" y="61"/>
                    </a:cubicBezTo>
                    <a:cubicBezTo>
                      <a:pt x="21" y="62"/>
                      <a:pt x="20" y="62"/>
                      <a:pt x="19" y="62"/>
                    </a:cubicBezTo>
                    <a:cubicBezTo>
                      <a:pt x="19" y="63"/>
                      <a:pt x="19" y="64"/>
                      <a:pt x="18" y="65"/>
                    </a:cubicBezTo>
                    <a:cubicBezTo>
                      <a:pt x="18" y="68"/>
                      <a:pt x="17" y="70"/>
                      <a:pt x="16" y="71"/>
                    </a:cubicBezTo>
                    <a:cubicBezTo>
                      <a:pt x="15" y="72"/>
                      <a:pt x="16" y="77"/>
                      <a:pt x="17" y="78"/>
                    </a:cubicBezTo>
                    <a:cubicBezTo>
                      <a:pt x="23" y="81"/>
                      <a:pt x="24" y="84"/>
                      <a:pt x="23" y="86"/>
                    </a:cubicBezTo>
                    <a:cubicBezTo>
                      <a:pt x="24" y="88"/>
                      <a:pt x="31" y="92"/>
                      <a:pt x="34" y="92"/>
                    </a:cubicBezTo>
                    <a:cubicBezTo>
                      <a:pt x="37" y="93"/>
                      <a:pt x="38" y="95"/>
                      <a:pt x="39" y="97"/>
                    </a:cubicBezTo>
                    <a:cubicBezTo>
                      <a:pt x="40" y="98"/>
                      <a:pt x="40" y="99"/>
                      <a:pt x="40" y="99"/>
                    </a:cubicBezTo>
                    <a:cubicBezTo>
                      <a:pt x="42" y="101"/>
                      <a:pt x="41" y="104"/>
                      <a:pt x="41" y="106"/>
                    </a:cubicBezTo>
                    <a:cubicBezTo>
                      <a:pt x="41" y="106"/>
                      <a:pt x="41" y="106"/>
                      <a:pt x="40" y="106"/>
                    </a:cubicBezTo>
                    <a:cubicBezTo>
                      <a:pt x="40" y="107"/>
                      <a:pt x="40" y="108"/>
                      <a:pt x="40" y="108"/>
                    </a:cubicBezTo>
                    <a:cubicBezTo>
                      <a:pt x="40" y="108"/>
                      <a:pt x="41" y="109"/>
                      <a:pt x="41" y="110"/>
                    </a:cubicBezTo>
                    <a:cubicBezTo>
                      <a:pt x="43" y="111"/>
                      <a:pt x="45" y="113"/>
                      <a:pt x="44" y="116"/>
                    </a:cubicBezTo>
                    <a:cubicBezTo>
                      <a:pt x="44" y="116"/>
                      <a:pt x="44" y="117"/>
                      <a:pt x="44" y="117"/>
                    </a:cubicBezTo>
                    <a:cubicBezTo>
                      <a:pt x="44" y="117"/>
                      <a:pt x="44" y="117"/>
                      <a:pt x="44" y="117"/>
                    </a:cubicBezTo>
                    <a:cubicBezTo>
                      <a:pt x="44" y="117"/>
                      <a:pt x="45" y="117"/>
                      <a:pt x="45" y="118"/>
                    </a:cubicBezTo>
                    <a:cubicBezTo>
                      <a:pt x="45" y="118"/>
                      <a:pt x="45" y="118"/>
                      <a:pt x="45" y="118"/>
                    </a:cubicBezTo>
                    <a:cubicBezTo>
                      <a:pt x="45" y="118"/>
                      <a:pt x="45" y="118"/>
                      <a:pt x="45" y="118"/>
                    </a:cubicBezTo>
                    <a:cubicBezTo>
                      <a:pt x="45" y="119"/>
                      <a:pt x="46" y="119"/>
                      <a:pt x="46" y="119"/>
                    </a:cubicBezTo>
                    <a:cubicBezTo>
                      <a:pt x="46" y="119"/>
                      <a:pt x="46" y="119"/>
                      <a:pt x="46" y="119"/>
                    </a:cubicBezTo>
                    <a:cubicBezTo>
                      <a:pt x="46" y="119"/>
                      <a:pt x="46" y="120"/>
                      <a:pt x="46" y="120"/>
                    </a:cubicBezTo>
                    <a:cubicBezTo>
                      <a:pt x="47" y="120"/>
                      <a:pt x="47" y="120"/>
                      <a:pt x="47" y="120"/>
                    </a:cubicBezTo>
                    <a:cubicBezTo>
                      <a:pt x="47" y="120"/>
                      <a:pt x="47" y="121"/>
                      <a:pt x="47" y="121"/>
                    </a:cubicBezTo>
                    <a:cubicBezTo>
                      <a:pt x="47" y="121"/>
                      <a:pt x="48" y="121"/>
                      <a:pt x="48" y="121"/>
                    </a:cubicBezTo>
                    <a:cubicBezTo>
                      <a:pt x="48" y="121"/>
                      <a:pt x="48" y="121"/>
                      <a:pt x="48" y="122"/>
                    </a:cubicBezTo>
                    <a:cubicBezTo>
                      <a:pt x="48" y="122"/>
                      <a:pt x="48" y="122"/>
                      <a:pt x="49" y="122"/>
                    </a:cubicBezTo>
                    <a:cubicBezTo>
                      <a:pt x="49" y="122"/>
                      <a:pt x="49" y="122"/>
                      <a:pt x="49" y="122"/>
                    </a:cubicBezTo>
                    <a:cubicBezTo>
                      <a:pt x="49" y="122"/>
                      <a:pt x="49" y="123"/>
                      <a:pt x="49" y="123"/>
                    </a:cubicBezTo>
                    <a:cubicBezTo>
                      <a:pt x="50" y="122"/>
                      <a:pt x="51" y="122"/>
                      <a:pt x="51" y="122"/>
                    </a:cubicBezTo>
                    <a:cubicBezTo>
                      <a:pt x="52" y="122"/>
                      <a:pt x="52" y="122"/>
                      <a:pt x="53" y="122"/>
                    </a:cubicBezTo>
                    <a:cubicBezTo>
                      <a:pt x="53" y="121"/>
                      <a:pt x="54" y="120"/>
                      <a:pt x="55" y="120"/>
                    </a:cubicBezTo>
                    <a:cubicBezTo>
                      <a:pt x="56" y="120"/>
                      <a:pt x="57" y="121"/>
                      <a:pt x="58" y="122"/>
                    </a:cubicBezTo>
                    <a:cubicBezTo>
                      <a:pt x="58" y="122"/>
                      <a:pt x="60" y="122"/>
                      <a:pt x="61" y="121"/>
                    </a:cubicBezTo>
                    <a:cubicBezTo>
                      <a:pt x="62" y="121"/>
                      <a:pt x="63" y="121"/>
                      <a:pt x="64" y="121"/>
                    </a:cubicBezTo>
                    <a:cubicBezTo>
                      <a:pt x="65" y="121"/>
                      <a:pt x="68" y="121"/>
                      <a:pt x="78" y="140"/>
                    </a:cubicBezTo>
                    <a:cubicBezTo>
                      <a:pt x="78" y="141"/>
                      <a:pt x="79" y="142"/>
                      <a:pt x="79" y="144"/>
                    </a:cubicBezTo>
                    <a:cubicBezTo>
                      <a:pt x="81" y="146"/>
                      <a:pt x="81" y="148"/>
                      <a:pt x="83" y="149"/>
                    </a:cubicBezTo>
                    <a:cubicBezTo>
                      <a:pt x="84" y="150"/>
                      <a:pt x="86" y="150"/>
                      <a:pt x="87" y="151"/>
                    </a:cubicBezTo>
                    <a:cubicBezTo>
                      <a:pt x="90" y="151"/>
                      <a:pt x="94" y="152"/>
                      <a:pt x="97" y="156"/>
                    </a:cubicBezTo>
                    <a:cubicBezTo>
                      <a:pt x="102" y="161"/>
                      <a:pt x="116" y="165"/>
                      <a:pt x="122" y="165"/>
                    </a:cubicBezTo>
                    <a:cubicBezTo>
                      <a:pt x="124" y="165"/>
                      <a:pt x="126" y="164"/>
                      <a:pt x="128" y="163"/>
                    </a:cubicBezTo>
                    <a:cubicBezTo>
                      <a:pt x="131" y="162"/>
                      <a:pt x="134" y="160"/>
                      <a:pt x="138" y="160"/>
                    </a:cubicBezTo>
                    <a:cubicBezTo>
                      <a:pt x="138" y="160"/>
                      <a:pt x="139" y="160"/>
                      <a:pt x="140" y="160"/>
                    </a:cubicBezTo>
                    <a:cubicBezTo>
                      <a:pt x="146" y="162"/>
                      <a:pt x="148" y="167"/>
                      <a:pt x="148" y="171"/>
                    </a:cubicBezTo>
                    <a:cubicBezTo>
                      <a:pt x="149" y="173"/>
                      <a:pt x="149" y="175"/>
                      <a:pt x="150" y="176"/>
                    </a:cubicBezTo>
                    <a:cubicBezTo>
                      <a:pt x="152" y="178"/>
                      <a:pt x="167" y="180"/>
                      <a:pt x="176" y="181"/>
                    </a:cubicBezTo>
                    <a:cubicBezTo>
                      <a:pt x="182" y="182"/>
                      <a:pt x="186" y="182"/>
                      <a:pt x="188" y="183"/>
                    </a:cubicBezTo>
                    <a:cubicBezTo>
                      <a:pt x="190" y="183"/>
                      <a:pt x="193" y="183"/>
                      <a:pt x="197" y="184"/>
                    </a:cubicBezTo>
                    <a:cubicBezTo>
                      <a:pt x="197" y="183"/>
                      <a:pt x="197" y="183"/>
                      <a:pt x="197" y="183"/>
                    </a:cubicBezTo>
                    <a:cubicBezTo>
                      <a:pt x="197" y="177"/>
                      <a:pt x="201" y="172"/>
                      <a:pt x="205" y="169"/>
                    </a:cubicBezTo>
                    <a:cubicBezTo>
                      <a:pt x="209" y="168"/>
                      <a:pt x="212" y="167"/>
                      <a:pt x="216" y="166"/>
                    </a:cubicBezTo>
                    <a:cubicBezTo>
                      <a:pt x="216" y="165"/>
                      <a:pt x="214" y="162"/>
                      <a:pt x="213" y="162"/>
                    </a:cubicBezTo>
                    <a:cubicBezTo>
                      <a:pt x="211" y="161"/>
                      <a:pt x="211" y="158"/>
                      <a:pt x="210" y="155"/>
                    </a:cubicBezTo>
                    <a:cubicBezTo>
                      <a:pt x="210" y="152"/>
                      <a:pt x="210" y="150"/>
                      <a:pt x="208" y="149"/>
                    </a:cubicBezTo>
                    <a:cubicBezTo>
                      <a:pt x="201" y="146"/>
                      <a:pt x="197" y="142"/>
                      <a:pt x="195" y="138"/>
                    </a:cubicBezTo>
                    <a:cubicBezTo>
                      <a:pt x="195" y="137"/>
                      <a:pt x="193" y="135"/>
                      <a:pt x="192"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7" name="Freeform 1179"/>
              <p:cNvSpPr>
                <a:spLocks/>
              </p:cNvSpPr>
              <p:nvPr/>
            </p:nvSpPr>
            <p:spPr bwMode="auto">
              <a:xfrm>
                <a:off x="3443" y="2425"/>
                <a:ext cx="77" cy="51"/>
              </a:xfrm>
              <a:custGeom>
                <a:avLst/>
                <a:gdLst>
                  <a:gd name="T0" fmla="*/ 64 w 81"/>
                  <a:gd name="T1" fmla="*/ 20 h 54"/>
                  <a:gd name="T2" fmla="*/ 61 w 81"/>
                  <a:gd name="T3" fmla="*/ 21 h 54"/>
                  <a:gd name="T4" fmla="*/ 59 w 81"/>
                  <a:gd name="T5" fmla="*/ 21 h 54"/>
                  <a:gd name="T6" fmla="*/ 56 w 81"/>
                  <a:gd name="T7" fmla="*/ 21 h 54"/>
                  <a:gd name="T8" fmla="*/ 53 w 81"/>
                  <a:gd name="T9" fmla="*/ 20 h 54"/>
                  <a:gd name="T10" fmla="*/ 51 w 81"/>
                  <a:gd name="T11" fmla="*/ 20 h 54"/>
                  <a:gd name="T12" fmla="*/ 43 w 81"/>
                  <a:gd name="T13" fmla="*/ 18 h 54"/>
                  <a:gd name="T14" fmla="*/ 34 w 81"/>
                  <a:gd name="T15" fmla="*/ 18 h 54"/>
                  <a:gd name="T16" fmla="*/ 31 w 81"/>
                  <a:gd name="T17" fmla="*/ 17 h 54"/>
                  <a:gd name="T18" fmla="*/ 24 w 81"/>
                  <a:gd name="T19" fmla="*/ 18 h 54"/>
                  <a:gd name="T20" fmla="*/ 21 w 81"/>
                  <a:gd name="T21" fmla="*/ 18 h 54"/>
                  <a:gd name="T22" fmla="*/ 20 w 81"/>
                  <a:gd name="T23" fmla="*/ 18 h 54"/>
                  <a:gd name="T24" fmla="*/ 18 w 81"/>
                  <a:gd name="T25" fmla="*/ 18 h 54"/>
                  <a:gd name="T26" fmla="*/ 17 w 81"/>
                  <a:gd name="T27" fmla="*/ 17 h 54"/>
                  <a:gd name="T28" fmla="*/ 18 w 81"/>
                  <a:gd name="T29" fmla="*/ 11 h 54"/>
                  <a:gd name="T30" fmla="*/ 27 w 81"/>
                  <a:gd name="T31" fmla="*/ 6 h 54"/>
                  <a:gd name="T32" fmla="*/ 29 w 81"/>
                  <a:gd name="T33" fmla="*/ 7 h 54"/>
                  <a:gd name="T34" fmla="*/ 30 w 81"/>
                  <a:gd name="T35" fmla="*/ 5 h 54"/>
                  <a:gd name="T36" fmla="*/ 31 w 81"/>
                  <a:gd name="T37" fmla="*/ 3 h 54"/>
                  <a:gd name="T38" fmla="*/ 31 w 81"/>
                  <a:gd name="T39" fmla="*/ 1 h 54"/>
                  <a:gd name="T40" fmla="*/ 27 w 81"/>
                  <a:gd name="T41" fmla="*/ 3 h 54"/>
                  <a:gd name="T42" fmla="*/ 21 w 81"/>
                  <a:gd name="T43" fmla="*/ 4 h 54"/>
                  <a:gd name="T44" fmla="*/ 12 w 81"/>
                  <a:gd name="T45" fmla="*/ 11 h 54"/>
                  <a:gd name="T46" fmla="*/ 9 w 81"/>
                  <a:gd name="T47" fmla="*/ 17 h 54"/>
                  <a:gd name="T48" fmla="*/ 0 w 81"/>
                  <a:gd name="T49" fmla="*/ 20 h 54"/>
                  <a:gd name="T50" fmla="*/ 7 w 81"/>
                  <a:gd name="T51" fmla="*/ 28 h 54"/>
                  <a:gd name="T52" fmla="*/ 7 w 81"/>
                  <a:gd name="T53" fmla="*/ 39 h 54"/>
                  <a:gd name="T54" fmla="*/ 6 w 81"/>
                  <a:gd name="T55" fmla="*/ 40 h 54"/>
                  <a:gd name="T56" fmla="*/ 6 w 81"/>
                  <a:gd name="T57" fmla="*/ 41 h 54"/>
                  <a:gd name="T58" fmla="*/ 5 w 81"/>
                  <a:gd name="T59" fmla="*/ 42 h 54"/>
                  <a:gd name="T60" fmla="*/ 4 w 81"/>
                  <a:gd name="T61" fmla="*/ 43 h 54"/>
                  <a:gd name="T62" fmla="*/ 4 w 81"/>
                  <a:gd name="T63" fmla="*/ 45 h 54"/>
                  <a:gd name="T64" fmla="*/ 4 w 81"/>
                  <a:gd name="T65" fmla="*/ 46 h 54"/>
                  <a:gd name="T66" fmla="*/ 3 w 81"/>
                  <a:gd name="T67" fmla="*/ 48 h 54"/>
                  <a:gd name="T68" fmla="*/ 4 w 81"/>
                  <a:gd name="T69" fmla="*/ 49 h 54"/>
                  <a:gd name="T70" fmla="*/ 4 w 81"/>
                  <a:gd name="T71" fmla="*/ 49 h 54"/>
                  <a:gd name="T72" fmla="*/ 9 w 81"/>
                  <a:gd name="T73" fmla="*/ 47 h 54"/>
                  <a:gd name="T74" fmla="*/ 15 w 81"/>
                  <a:gd name="T75" fmla="*/ 47 h 54"/>
                  <a:gd name="T76" fmla="*/ 23 w 81"/>
                  <a:gd name="T77" fmla="*/ 42 h 54"/>
                  <a:gd name="T78" fmla="*/ 39 w 81"/>
                  <a:gd name="T79" fmla="*/ 30 h 54"/>
                  <a:gd name="T80" fmla="*/ 43 w 81"/>
                  <a:gd name="T81" fmla="*/ 36 h 54"/>
                  <a:gd name="T82" fmla="*/ 46 w 81"/>
                  <a:gd name="T83" fmla="*/ 49 h 54"/>
                  <a:gd name="T84" fmla="*/ 49 w 81"/>
                  <a:gd name="T85" fmla="*/ 53 h 54"/>
                  <a:gd name="T86" fmla="*/ 52 w 81"/>
                  <a:gd name="T87" fmla="*/ 52 h 54"/>
                  <a:gd name="T88" fmla="*/ 55 w 81"/>
                  <a:gd name="T89" fmla="*/ 51 h 54"/>
                  <a:gd name="T90" fmla="*/ 69 w 81"/>
                  <a:gd name="T91" fmla="*/ 43 h 54"/>
                  <a:gd name="T92" fmla="*/ 69 w 81"/>
                  <a:gd name="T93" fmla="*/ 43 h 54"/>
                  <a:gd name="T94" fmla="*/ 71 w 81"/>
                  <a:gd name="T95" fmla="*/ 46 h 54"/>
                  <a:gd name="T96" fmla="*/ 73 w 81"/>
                  <a:gd name="T97" fmla="*/ 46 h 54"/>
                  <a:gd name="T98" fmla="*/ 73 w 81"/>
                  <a:gd name="T99" fmla="*/ 46 h 54"/>
                  <a:gd name="T100" fmla="*/ 76 w 81"/>
                  <a:gd name="T101" fmla="*/ 46 h 54"/>
                  <a:gd name="T102" fmla="*/ 77 w 81"/>
                  <a:gd name="T103" fmla="*/ 47 h 54"/>
                  <a:gd name="T104" fmla="*/ 79 w 81"/>
                  <a:gd name="T105" fmla="*/ 47 h 54"/>
                  <a:gd name="T106" fmla="*/ 81 w 81"/>
                  <a:gd name="T107" fmla="*/ 48 h 54"/>
                  <a:gd name="T108" fmla="*/ 70 w 81"/>
                  <a:gd name="T109" fmla="*/ 29 h 54"/>
                  <a:gd name="T110" fmla="*/ 68 w 81"/>
                  <a:gd name="T111" fmla="*/ 24 h 54"/>
                  <a:gd name="T112" fmla="*/ 66 w 81"/>
                  <a:gd name="T11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54">
                    <a:moveTo>
                      <a:pt x="65" y="20"/>
                    </a:moveTo>
                    <a:cubicBezTo>
                      <a:pt x="65" y="20"/>
                      <a:pt x="65" y="20"/>
                      <a:pt x="64" y="20"/>
                    </a:cubicBezTo>
                    <a:cubicBezTo>
                      <a:pt x="64" y="20"/>
                      <a:pt x="63" y="20"/>
                      <a:pt x="62" y="21"/>
                    </a:cubicBezTo>
                    <a:cubicBezTo>
                      <a:pt x="62" y="21"/>
                      <a:pt x="62" y="21"/>
                      <a:pt x="61" y="21"/>
                    </a:cubicBezTo>
                    <a:cubicBezTo>
                      <a:pt x="61" y="21"/>
                      <a:pt x="60" y="21"/>
                      <a:pt x="59" y="21"/>
                    </a:cubicBezTo>
                    <a:cubicBezTo>
                      <a:pt x="59" y="21"/>
                      <a:pt x="59" y="21"/>
                      <a:pt x="59" y="21"/>
                    </a:cubicBezTo>
                    <a:cubicBezTo>
                      <a:pt x="58" y="21"/>
                      <a:pt x="57" y="21"/>
                      <a:pt x="56" y="21"/>
                    </a:cubicBezTo>
                    <a:cubicBezTo>
                      <a:pt x="56" y="21"/>
                      <a:pt x="56" y="21"/>
                      <a:pt x="56" y="21"/>
                    </a:cubicBezTo>
                    <a:cubicBezTo>
                      <a:pt x="56" y="21"/>
                      <a:pt x="56" y="21"/>
                      <a:pt x="56" y="21"/>
                    </a:cubicBezTo>
                    <a:cubicBezTo>
                      <a:pt x="55" y="21"/>
                      <a:pt x="54" y="21"/>
                      <a:pt x="53" y="20"/>
                    </a:cubicBezTo>
                    <a:cubicBezTo>
                      <a:pt x="53" y="20"/>
                      <a:pt x="53" y="20"/>
                      <a:pt x="53" y="20"/>
                    </a:cubicBezTo>
                    <a:cubicBezTo>
                      <a:pt x="53" y="20"/>
                      <a:pt x="52" y="20"/>
                      <a:pt x="51" y="20"/>
                    </a:cubicBezTo>
                    <a:cubicBezTo>
                      <a:pt x="50" y="21"/>
                      <a:pt x="49" y="21"/>
                      <a:pt x="49" y="21"/>
                    </a:cubicBezTo>
                    <a:cubicBezTo>
                      <a:pt x="48" y="21"/>
                      <a:pt x="45" y="21"/>
                      <a:pt x="43" y="18"/>
                    </a:cubicBezTo>
                    <a:cubicBezTo>
                      <a:pt x="42" y="18"/>
                      <a:pt x="41" y="18"/>
                      <a:pt x="41" y="18"/>
                    </a:cubicBezTo>
                    <a:cubicBezTo>
                      <a:pt x="39" y="19"/>
                      <a:pt x="36" y="19"/>
                      <a:pt x="34" y="18"/>
                    </a:cubicBezTo>
                    <a:cubicBezTo>
                      <a:pt x="34" y="18"/>
                      <a:pt x="33" y="18"/>
                      <a:pt x="33" y="18"/>
                    </a:cubicBezTo>
                    <a:cubicBezTo>
                      <a:pt x="33" y="18"/>
                      <a:pt x="32" y="18"/>
                      <a:pt x="31" y="17"/>
                    </a:cubicBezTo>
                    <a:cubicBezTo>
                      <a:pt x="30" y="17"/>
                      <a:pt x="30" y="17"/>
                      <a:pt x="29" y="17"/>
                    </a:cubicBezTo>
                    <a:cubicBezTo>
                      <a:pt x="28" y="17"/>
                      <a:pt x="26" y="18"/>
                      <a:pt x="24" y="18"/>
                    </a:cubicBezTo>
                    <a:cubicBezTo>
                      <a:pt x="23" y="18"/>
                      <a:pt x="22" y="18"/>
                      <a:pt x="21" y="18"/>
                    </a:cubicBezTo>
                    <a:cubicBezTo>
                      <a:pt x="21" y="18"/>
                      <a:pt x="21" y="18"/>
                      <a:pt x="21" y="18"/>
                    </a:cubicBezTo>
                    <a:cubicBezTo>
                      <a:pt x="21" y="18"/>
                      <a:pt x="20" y="18"/>
                      <a:pt x="20" y="18"/>
                    </a:cubicBezTo>
                    <a:cubicBezTo>
                      <a:pt x="20" y="18"/>
                      <a:pt x="20" y="18"/>
                      <a:pt x="20" y="18"/>
                    </a:cubicBezTo>
                    <a:cubicBezTo>
                      <a:pt x="19" y="18"/>
                      <a:pt x="19" y="18"/>
                      <a:pt x="19" y="18"/>
                    </a:cubicBezTo>
                    <a:cubicBezTo>
                      <a:pt x="19" y="18"/>
                      <a:pt x="18" y="18"/>
                      <a:pt x="18" y="18"/>
                    </a:cubicBezTo>
                    <a:cubicBezTo>
                      <a:pt x="18" y="17"/>
                      <a:pt x="18" y="17"/>
                      <a:pt x="17" y="17"/>
                    </a:cubicBezTo>
                    <a:cubicBezTo>
                      <a:pt x="17" y="17"/>
                      <a:pt x="17" y="17"/>
                      <a:pt x="17" y="17"/>
                    </a:cubicBezTo>
                    <a:cubicBezTo>
                      <a:pt x="17" y="17"/>
                      <a:pt x="16" y="16"/>
                      <a:pt x="16" y="15"/>
                    </a:cubicBezTo>
                    <a:cubicBezTo>
                      <a:pt x="16" y="14"/>
                      <a:pt x="17" y="13"/>
                      <a:pt x="18" y="11"/>
                    </a:cubicBezTo>
                    <a:cubicBezTo>
                      <a:pt x="20" y="9"/>
                      <a:pt x="23" y="7"/>
                      <a:pt x="25" y="6"/>
                    </a:cubicBezTo>
                    <a:cubicBezTo>
                      <a:pt x="26" y="6"/>
                      <a:pt x="26" y="6"/>
                      <a:pt x="27" y="6"/>
                    </a:cubicBezTo>
                    <a:cubicBezTo>
                      <a:pt x="27" y="6"/>
                      <a:pt x="28" y="7"/>
                      <a:pt x="29" y="7"/>
                    </a:cubicBezTo>
                    <a:cubicBezTo>
                      <a:pt x="29" y="7"/>
                      <a:pt x="29" y="7"/>
                      <a:pt x="29" y="7"/>
                    </a:cubicBezTo>
                    <a:cubicBezTo>
                      <a:pt x="29" y="6"/>
                      <a:pt x="29" y="6"/>
                      <a:pt x="29" y="6"/>
                    </a:cubicBezTo>
                    <a:cubicBezTo>
                      <a:pt x="29" y="5"/>
                      <a:pt x="30" y="5"/>
                      <a:pt x="30" y="5"/>
                    </a:cubicBezTo>
                    <a:cubicBezTo>
                      <a:pt x="30" y="4"/>
                      <a:pt x="30" y="4"/>
                      <a:pt x="30" y="3"/>
                    </a:cubicBezTo>
                    <a:cubicBezTo>
                      <a:pt x="31" y="3"/>
                      <a:pt x="31" y="3"/>
                      <a:pt x="31" y="3"/>
                    </a:cubicBezTo>
                    <a:cubicBezTo>
                      <a:pt x="31" y="2"/>
                      <a:pt x="31" y="2"/>
                      <a:pt x="31" y="2"/>
                    </a:cubicBezTo>
                    <a:cubicBezTo>
                      <a:pt x="31" y="2"/>
                      <a:pt x="31" y="1"/>
                      <a:pt x="31" y="1"/>
                    </a:cubicBezTo>
                    <a:cubicBezTo>
                      <a:pt x="32" y="1"/>
                      <a:pt x="32" y="1"/>
                      <a:pt x="32" y="0"/>
                    </a:cubicBezTo>
                    <a:cubicBezTo>
                      <a:pt x="31" y="1"/>
                      <a:pt x="29" y="1"/>
                      <a:pt x="27" y="3"/>
                    </a:cubicBezTo>
                    <a:cubicBezTo>
                      <a:pt x="26" y="4"/>
                      <a:pt x="24" y="4"/>
                      <a:pt x="23" y="4"/>
                    </a:cubicBezTo>
                    <a:cubicBezTo>
                      <a:pt x="23" y="4"/>
                      <a:pt x="22" y="4"/>
                      <a:pt x="21" y="4"/>
                    </a:cubicBezTo>
                    <a:cubicBezTo>
                      <a:pt x="20" y="3"/>
                      <a:pt x="19" y="4"/>
                      <a:pt x="19" y="4"/>
                    </a:cubicBezTo>
                    <a:cubicBezTo>
                      <a:pt x="19" y="6"/>
                      <a:pt x="17" y="11"/>
                      <a:pt x="12" y="11"/>
                    </a:cubicBezTo>
                    <a:cubicBezTo>
                      <a:pt x="12" y="11"/>
                      <a:pt x="12" y="12"/>
                      <a:pt x="12" y="12"/>
                    </a:cubicBezTo>
                    <a:cubicBezTo>
                      <a:pt x="12" y="13"/>
                      <a:pt x="12" y="16"/>
                      <a:pt x="9" y="17"/>
                    </a:cubicBezTo>
                    <a:cubicBezTo>
                      <a:pt x="8" y="18"/>
                      <a:pt x="6" y="18"/>
                      <a:pt x="5" y="18"/>
                    </a:cubicBezTo>
                    <a:cubicBezTo>
                      <a:pt x="3" y="18"/>
                      <a:pt x="0" y="19"/>
                      <a:pt x="0" y="20"/>
                    </a:cubicBezTo>
                    <a:cubicBezTo>
                      <a:pt x="0" y="20"/>
                      <a:pt x="1" y="21"/>
                      <a:pt x="2" y="22"/>
                    </a:cubicBezTo>
                    <a:cubicBezTo>
                      <a:pt x="4" y="23"/>
                      <a:pt x="7" y="25"/>
                      <a:pt x="7" y="28"/>
                    </a:cubicBezTo>
                    <a:cubicBezTo>
                      <a:pt x="7" y="29"/>
                      <a:pt x="7" y="31"/>
                      <a:pt x="8" y="32"/>
                    </a:cubicBezTo>
                    <a:cubicBezTo>
                      <a:pt x="9" y="34"/>
                      <a:pt x="10" y="37"/>
                      <a:pt x="7" y="39"/>
                    </a:cubicBezTo>
                    <a:cubicBezTo>
                      <a:pt x="7" y="40"/>
                      <a:pt x="7" y="40"/>
                      <a:pt x="7" y="40"/>
                    </a:cubicBezTo>
                    <a:cubicBezTo>
                      <a:pt x="7" y="40"/>
                      <a:pt x="6" y="40"/>
                      <a:pt x="6" y="40"/>
                    </a:cubicBezTo>
                    <a:cubicBezTo>
                      <a:pt x="6" y="40"/>
                      <a:pt x="6" y="41"/>
                      <a:pt x="6" y="41"/>
                    </a:cubicBezTo>
                    <a:cubicBezTo>
                      <a:pt x="6" y="41"/>
                      <a:pt x="6" y="41"/>
                      <a:pt x="6" y="41"/>
                    </a:cubicBezTo>
                    <a:cubicBezTo>
                      <a:pt x="6" y="41"/>
                      <a:pt x="5" y="41"/>
                      <a:pt x="5" y="42"/>
                    </a:cubicBezTo>
                    <a:cubicBezTo>
                      <a:pt x="5" y="42"/>
                      <a:pt x="5" y="42"/>
                      <a:pt x="5" y="42"/>
                    </a:cubicBezTo>
                    <a:cubicBezTo>
                      <a:pt x="5" y="42"/>
                      <a:pt x="5" y="42"/>
                      <a:pt x="5" y="43"/>
                    </a:cubicBezTo>
                    <a:cubicBezTo>
                      <a:pt x="5" y="43"/>
                      <a:pt x="4" y="43"/>
                      <a:pt x="4" y="43"/>
                    </a:cubicBezTo>
                    <a:cubicBezTo>
                      <a:pt x="4" y="43"/>
                      <a:pt x="4" y="44"/>
                      <a:pt x="4" y="44"/>
                    </a:cubicBezTo>
                    <a:cubicBezTo>
                      <a:pt x="4" y="44"/>
                      <a:pt x="4" y="44"/>
                      <a:pt x="4" y="45"/>
                    </a:cubicBezTo>
                    <a:cubicBezTo>
                      <a:pt x="4" y="45"/>
                      <a:pt x="4" y="45"/>
                      <a:pt x="4" y="45"/>
                    </a:cubicBezTo>
                    <a:cubicBezTo>
                      <a:pt x="4" y="46"/>
                      <a:pt x="4" y="46"/>
                      <a:pt x="4" y="46"/>
                    </a:cubicBezTo>
                    <a:cubicBezTo>
                      <a:pt x="4" y="46"/>
                      <a:pt x="4" y="47"/>
                      <a:pt x="3" y="47"/>
                    </a:cubicBezTo>
                    <a:cubicBezTo>
                      <a:pt x="3" y="47"/>
                      <a:pt x="3" y="48"/>
                      <a:pt x="3" y="48"/>
                    </a:cubicBezTo>
                    <a:cubicBezTo>
                      <a:pt x="3" y="48"/>
                      <a:pt x="3" y="48"/>
                      <a:pt x="3" y="49"/>
                    </a:cubicBezTo>
                    <a:cubicBezTo>
                      <a:pt x="3" y="49"/>
                      <a:pt x="4" y="49"/>
                      <a:pt x="4" y="49"/>
                    </a:cubicBezTo>
                    <a:cubicBezTo>
                      <a:pt x="4" y="49"/>
                      <a:pt x="4" y="49"/>
                      <a:pt x="4" y="49"/>
                    </a:cubicBezTo>
                    <a:cubicBezTo>
                      <a:pt x="4" y="49"/>
                      <a:pt x="4" y="49"/>
                      <a:pt x="4" y="49"/>
                    </a:cubicBezTo>
                    <a:cubicBezTo>
                      <a:pt x="5" y="49"/>
                      <a:pt x="5" y="49"/>
                      <a:pt x="5" y="49"/>
                    </a:cubicBezTo>
                    <a:cubicBezTo>
                      <a:pt x="6" y="48"/>
                      <a:pt x="8" y="47"/>
                      <a:pt x="9" y="47"/>
                    </a:cubicBezTo>
                    <a:cubicBezTo>
                      <a:pt x="10" y="47"/>
                      <a:pt x="11" y="47"/>
                      <a:pt x="12" y="47"/>
                    </a:cubicBezTo>
                    <a:cubicBezTo>
                      <a:pt x="15" y="47"/>
                      <a:pt x="15" y="47"/>
                      <a:pt x="15" y="47"/>
                    </a:cubicBezTo>
                    <a:cubicBezTo>
                      <a:pt x="16" y="47"/>
                      <a:pt x="16" y="47"/>
                      <a:pt x="16" y="46"/>
                    </a:cubicBezTo>
                    <a:cubicBezTo>
                      <a:pt x="17" y="44"/>
                      <a:pt x="20" y="43"/>
                      <a:pt x="23" y="42"/>
                    </a:cubicBezTo>
                    <a:cubicBezTo>
                      <a:pt x="24" y="42"/>
                      <a:pt x="26" y="42"/>
                      <a:pt x="27" y="41"/>
                    </a:cubicBezTo>
                    <a:cubicBezTo>
                      <a:pt x="27" y="37"/>
                      <a:pt x="34" y="30"/>
                      <a:pt x="39" y="30"/>
                    </a:cubicBezTo>
                    <a:cubicBezTo>
                      <a:pt x="39" y="30"/>
                      <a:pt x="39" y="30"/>
                      <a:pt x="39" y="30"/>
                    </a:cubicBezTo>
                    <a:cubicBezTo>
                      <a:pt x="43" y="30"/>
                      <a:pt x="43" y="34"/>
                      <a:pt x="43" y="36"/>
                    </a:cubicBezTo>
                    <a:cubicBezTo>
                      <a:pt x="43" y="38"/>
                      <a:pt x="43" y="39"/>
                      <a:pt x="44" y="40"/>
                    </a:cubicBezTo>
                    <a:cubicBezTo>
                      <a:pt x="49" y="41"/>
                      <a:pt x="47" y="46"/>
                      <a:pt x="46" y="49"/>
                    </a:cubicBezTo>
                    <a:cubicBezTo>
                      <a:pt x="46" y="51"/>
                      <a:pt x="45" y="53"/>
                      <a:pt x="46" y="53"/>
                    </a:cubicBezTo>
                    <a:cubicBezTo>
                      <a:pt x="46" y="54"/>
                      <a:pt x="47" y="54"/>
                      <a:pt x="49" y="53"/>
                    </a:cubicBezTo>
                    <a:cubicBezTo>
                      <a:pt x="49" y="53"/>
                      <a:pt x="49" y="53"/>
                      <a:pt x="50" y="53"/>
                    </a:cubicBezTo>
                    <a:cubicBezTo>
                      <a:pt x="50" y="53"/>
                      <a:pt x="51" y="52"/>
                      <a:pt x="52" y="52"/>
                    </a:cubicBezTo>
                    <a:cubicBezTo>
                      <a:pt x="53" y="52"/>
                      <a:pt x="54" y="51"/>
                      <a:pt x="54" y="51"/>
                    </a:cubicBezTo>
                    <a:cubicBezTo>
                      <a:pt x="55" y="51"/>
                      <a:pt x="55" y="51"/>
                      <a:pt x="55" y="51"/>
                    </a:cubicBezTo>
                    <a:cubicBezTo>
                      <a:pt x="61" y="45"/>
                      <a:pt x="66" y="42"/>
                      <a:pt x="69" y="43"/>
                    </a:cubicBezTo>
                    <a:cubicBezTo>
                      <a:pt x="69" y="43"/>
                      <a:pt x="69" y="43"/>
                      <a:pt x="69" y="43"/>
                    </a:cubicBezTo>
                    <a:cubicBezTo>
                      <a:pt x="69" y="43"/>
                      <a:pt x="69" y="43"/>
                      <a:pt x="69" y="43"/>
                    </a:cubicBezTo>
                    <a:cubicBezTo>
                      <a:pt x="69" y="43"/>
                      <a:pt x="69" y="43"/>
                      <a:pt x="69" y="43"/>
                    </a:cubicBezTo>
                    <a:cubicBezTo>
                      <a:pt x="70" y="44"/>
                      <a:pt x="71" y="45"/>
                      <a:pt x="71" y="45"/>
                    </a:cubicBezTo>
                    <a:cubicBezTo>
                      <a:pt x="71" y="45"/>
                      <a:pt x="71" y="46"/>
                      <a:pt x="71" y="46"/>
                    </a:cubicBezTo>
                    <a:cubicBezTo>
                      <a:pt x="72" y="46"/>
                      <a:pt x="72" y="46"/>
                      <a:pt x="72" y="46"/>
                    </a:cubicBezTo>
                    <a:cubicBezTo>
                      <a:pt x="72" y="46"/>
                      <a:pt x="72" y="46"/>
                      <a:pt x="73" y="46"/>
                    </a:cubicBezTo>
                    <a:cubicBezTo>
                      <a:pt x="73" y="46"/>
                      <a:pt x="73" y="46"/>
                      <a:pt x="73" y="46"/>
                    </a:cubicBezTo>
                    <a:cubicBezTo>
                      <a:pt x="73" y="46"/>
                      <a:pt x="73" y="46"/>
                      <a:pt x="73" y="46"/>
                    </a:cubicBezTo>
                    <a:cubicBezTo>
                      <a:pt x="74" y="46"/>
                      <a:pt x="75" y="46"/>
                      <a:pt x="76" y="46"/>
                    </a:cubicBezTo>
                    <a:cubicBezTo>
                      <a:pt x="76" y="46"/>
                      <a:pt x="76" y="46"/>
                      <a:pt x="76" y="46"/>
                    </a:cubicBezTo>
                    <a:cubicBezTo>
                      <a:pt x="76" y="46"/>
                      <a:pt x="77" y="47"/>
                      <a:pt x="77" y="47"/>
                    </a:cubicBezTo>
                    <a:cubicBezTo>
                      <a:pt x="77" y="47"/>
                      <a:pt x="77" y="47"/>
                      <a:pt x="77" y="47"/>
                    </a:cubicBezTo>
                    <a:cubicBezTo>
                      <a:pt x="78" y="47"/>
                      <a:pt x="78" y="47"/>
                      <a:pt x="78" y="47"/>
                    </a:cubicBezTo>
                    <a:cubicBezTo>
                      <a:pt x="79" y="47"/>
                      <a:pt x="79" y="47"/>
                      <a:pt x="79" y="47"/>
                    </a:cubicBezTo>
                    <a:cubicBezTo>
                      <a:pt x="81" y="48"/>
                      <a:pt x="81" y="48"/>
                      <a:pt x="81" y="48"/>
                    </a:cubicBezTo>
                    <a:cubicBezTo>
                      <a:pt x="81" y="48"/>
                      <a:pt x="81" y="48"/>
                      <a:pt x="81" y="48"/>
                    </a:cubicBezTo>
                    <a:cubicBezTo>
                      <a:pt x="81" y="45"/>
                      <a:pt x="80" y="38"/>
                      <a:pt x="79" y="35"/>
                    </a:cubicBezTo>
                    <a:cubicBezTo>
                      <a:pt x="79" y="34"/>
                      <a:pt x="75" y="31"/>
                      <a:pt x="70" y="29"/>
                    </a:cubicBezTo>
                    <a:cubicBezTo>
                      <a:pt x="69" y="29"/>
                      <a:pt x="69" y="29"/>
                      <a:pt x="69" y="29"/>
                    </a:cubicBezTo>
                    <a:cubicBezTo>
                      <a:pt x="68" y="24"/>
                      <a:pt x="68" y="24"/>
                      <a:pt x="68" y="24"/>
                    </a:cubicBezTo>
                    <a:cubicBezTo>
                      <a:pt x="67" y="20"/>
                      <a:pt x="67" y="20"/>
                      <a:pt x="67" y="20"/>
                    </a:cubicBezTo>
                    <a:cubicBezTo>
                      <a:pt x="67" y="20"/>
                      <a:pt x="67" y="20"/>
                      <a:pt x="66" y="20"/>
                    </a:cubicBezTo>
                    <a:cubicBezTo>
                      <a:pt x="66" y="20"/>
                      <a:pt x="66" y="20"/>
                      <a:pt x="6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8" name="Freeform 1180"/>
              <p:cNvSpPr>
                <a:spLocks/>
              </p:cNvSpPr>
              <p:nvPr/>
            </p:nvSpPr>
            <p:spPr bwMode="auto">
              <a:xfrm>
                <a:off x="3178" y="2419"/>
                <a:ext cx="29" cy="27"/>
              </a:xfrm>
              <a:custGeom>
                <a:avLst/>
                <a:gdLst>
                  <a:gd name="T0" fmla="*/ 31 w 31"/>
                  <a:gd name="T1" fmla="*/ 27 h 28"/>
                  <a:gd name="T2" fmla="*/ 31 w 31"/>
                  <a:gd name="T3" fmla="*/ 27 h 28"/>
                  <a:gd name="T4" fmla="*/ 31 w 31"/>
                  <a:gd name="T5" fmla="*/ 27 h 28"/>
                  <a:gd name="T6" fmla="*/ 31 w 31"/>
                  <a:gd name="T7" fmla="*/ 25 h 28"/>
                  <a:gd name="T8" fmla="*/ 30 w 31"/>
                  <a:gd name="T9" fmla="*/ 25 h 28"/>
                  <a:gd name="T10" fmla="*/ 30 w 31"/>
                  <a:gd name="T11" fmla="*/ 24 h 28"/>
                  <a:gd name="T12" fmla="*/ 30 w 31"/>
                  <a:gd name="T13" fmla="*/ 24 h 28"/>
                  <a:gd name="T14" fmla="*/ 30 w 31"/>
                  <a:gd name="T15" fmla="*/ 23 h 28"/>
                  <a:gd name="T16" fmla="*/ 28 w 31"/>
                  <a:gd name="T17" fmla="*/ 21 h 28"/>
                  <a:gd name="T18" fmla="*/ 23 w 31"/>
                  <a:gd name="T19" fmla="*/ 15 h 28"/>
                  <a:gd name="T20" fmla="*/ 21 w 31"/>
                  <a:gd name="T21" fmla="*/ 11 h 28"/>
                  <a:gd name="T22" fmla="*/ 19 w 31"/>
                  <a:gd name="T23" fmla="*/ 5 h 28"/>
                  <a:gd name="T24" fmla="*/ 17 w 31"/>
                  <a:gd name="T25" fmla="*/ 2 h 28"/>
                  <a:gd name="T26" fmla="*/ 17 w 31"/>
                  <a:gd name="T27" fmla="*/ 1 h 28"/>
                  <a:gd name="T28" fmla="*/ 16 w 31"/>
                  <a:gd name="T29" fmla="*/ 1 h 28"/>
                  <a:gd name="T30" fmla="*/ 15 w 31"/>
                  <a:gd name="T31" fmla="*/ 0 h 28"/>
                  <a:gd name="T32" fmla="*/ 13 w 31"/>
                  <a:gd name="T33" fmla="*/ 0 h 28"/>
                  <a:gd name="T34" fmla="*/ 12 w 31"/>
                  <a:gd name="T35" fmla="*/ 0 h 28"/>
                  <a:gd name="T36" fmla="*/ 11 w 31"/>
                  <a:gd name="T37" fmla="*/ 0 h 28"/>
                  <a:gd name="T38" fmla="*/ 10 w 31"/>
                  <a:gd name="T39" fmla="*/ 0 h 28"/>
                  <a:gd name="T40" fmla="*/ 8 w 31"/>
                  <a:gd name="T41" fmla="*/ 0 h 28"/>
                  <a:gd name="T42" fmla="*/ 2 w 31"/>
                  <a:gd name="T43" fmla="*/ 1 h 28"/>
                  <a:gd name="T44" fmla="*/ 0 w 31"/>
                  <a:gd name="T45" fmla="*/ 2 h 28"/>
                  <a:gd name="T46" fmla="*/ 0 w 31"/>
                  <a:gd name="T47" fmla="*/ 2 h 28"/>
                  <a:gd name="T48" fmla="*/ 0 w 31"/>
                  <a:gd name="T49" fmla="*/ 4 h 28"/>
                  <a:gd name="T50" fmla="*/ 1 w 31"/>
                  <a:gd name="T51" fmla="*/ 8 h 28"/>
                  <a:gd name="T52" fmla="*/ 1 w 31"/>
                  <a:gd name="T53" fmla="*/ 9 h 28"/>
                  <a:gd name="T54" fmla="*/ 3 w 31"/>
                  <a:gd name="T55" fmla="*/ 10 h 28"/>
                  <a:gd name="T56" fmla="*/ 5 w 31"/>
                  <a:gd name="T57" fmla="*/ 10 h 28"/>
                  <a:gd name="T58" fmla="*/ 6 w 31"/>
                  <a:gd name="T59" fmla="*/ 10 h 28"/>
                  <a:gd name="T60" fmla="*/ 9 w 31"/>
                  <a:gd name="T61" fmla="*/ 11 h 28"/>
                  <a:gd name="T62" fmla="*/ 9 w 31"/>
                  <a:gd name="T63" fmla="*/ 12 h 28"/>
                  <a:gd name="T64" fmla="*/ 9 w 31"/>
                  <a:gd name="T65" fmla="*/ 12 h 28"/>
                  <a:gd name="T66" fmla="*/ 10 w 31"/>
                  <a:gd name="T67" fmla="*/ 12 h 28"/>
                  <a:gd name="T68" fmla="*/ 10 w 31"/>
                  <a:gd name="T69" fmla="*/ 13 h 28"/>
                  <a:gd name="T70" fmla="*/ 10 w 31"/>
                  <a:gd name="T71" fmla="*/ 13 h 28"/>
                  <a:gd name="T72" fmla="*/ 11 w 31"/>
                  <a:gd name="T73" fmla="*/ 14 h 28"/>
                  <a:gd name="T74" fmla="*/ 11 w 31"/>
                  <a:gd name="T75" fmla="*/ 15 h 28"/>
                  <a:gd name="T76" fmla="*/ 11 w 31"/>
                  <a:gd name="T77" fmla="*/ 15 h 28"/>
                  <a:gd name="T78" fmla="*/ 11 w 31"/>
                  <a:gd name="T79" fmla="*/ 15 h 28"/>
                  <a:gd name="T80" fmla="*/ 11 w 31"/>
                  <a:gd name="T81" fmla="*/ 15 h 28"/>
                  <a:gd name="T82" fmla="*/ 13 w 31"/>
                  <a:gd name="T83" fmla="*/ 15 h 28"/>
                  <a:gd name="T84" fmla="*/ 13 w 31"/>
                  <a:gd name="T85" fmla="*/ 16 h 28"/>
                  <a:gd name="T86" fmla="*/ 14 w 31"/>
                  <a:gd name="T87" fmla="*/ 16 h 28"/>
                  <a:gd name="T88" fmla="*/ 14 w 31"/>
                  <a:gd name="T89" fmla="*/ 16 h 28"/>
                  <a:gd name="T90" fmla="*/ 14 w 31"/>
                  <a:gd name="T91" fmla="*/ 17 h 28"/>
                  <a:gd name="T92" fmla="*/ 15 w 31"/>
                  <a:gd name="T93" fmla="*/ 17 h 28"/>
                  <a:gd name="T94" fmla="*/ 15 w 31"/>
                  <a:gd name="T95" fmla="*/ 18 h 28"/>
                  <a:gd name="T96" fmla="*/ 15 w 31"/>
                  <a:gd name="T97" fmla="*/ 18 h 28"/>
                  <a:gd name="T98" fmla="*/ 17 w 31"/>
                  <a:gd name="T99" fmla="*/ 18 h 28"/>
                  <a:gd name="T100" fmla="*/ 17 w 31"/>
                  <a:gd name="T101" fmla="*/ 19 h 28"/>
                  <a:gd name="T102" fmla="*/ 19 w 31"/>
                  <a:gd name="T103" fmla="*/ 20 h 28"/>
                  <a:gd name="T104" fmla="*/ 20 w 31"/>
                  <a:gd name="T105" fmla="*/ 20 h 28"/>
                  <a:gd name="T106" fmla="*/ 21 w 31"/>
                  <a:gd name="T107" fmla="*/ 20 h 28"/>
                  <a:gd name="T108" fmla="*/ 26 w 31"/>
                  <a:gd name="T109" fmla="*/ 23 h 28"/>
                  <a:gd name="T110" fmla="*/ 28 w 31"/>
                  <a:gd name="T111" fmla="*/ 25 h 28"/>
                  <a:gd name="T112" fmla="*/ 28 w 31"/>
                  <a:gd name="T113" fmla="*/ 25 h 28"/>
                  <a:gd name="T114" fmla="*/ 29 w 31"/>
                  <a:gd name="T115" fmla="*/ 26 h 28"/>
                  <a:gd name="T116" fmla="*/ 29 w 31"/>
                  <a:gd name="T117" fmla="*/ 27 h 28"/>
                  <a:gd name="T118" fmla="*/ 29 w 31"/>
                  <a:gd name="T119" fmla="*/ 28 h 28"/>
                  <a:gd name="T120" fmla="*/ 31 w 31"/>
                  <a:gd name="T1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8">
                    <a:moveTo>
                      <a:pt x="31" y="27"/>
                    </a:moveTo>
                    <a:cubicBezTo>
                      <a:pt x="31" y="27"/>
                      <a:pt x="31" y="27"/>
                      <a:pt x="31" y="27"/>
                    </a:cubicBezTo>
                    <a:cubicBezTo>
                      <a:pt x="31" y="27"/>
                      <a:pt x="31" y="27"/>
                      <a:pt x="31" y="27"/>
                    </a:cubicBezTo>
                    <a:cubicBezTo>
                      <a:pt x="31" y="26"/>
                      <a:pt x="31" y="26"/>
                      <a:pt x="31" y="25"/>
                    </a:cubicBezTo>
                    <a:cubicBezTo>
                      <a:pt x="31" y="25"/>
                      <a:pt x="30" y="25"/>
                      <a:pt x="30" y="25"/>
                    </a:cubicBezTo>
                    <a:cubicBezTo>
                      <a:pt x="30" y="25"/>
                      <a:pt x="30" y="24"/>
                      <a:pt x="30" y="24"/>
                    </a:cubicBezTo>
                    <a:cubicBezTo>
                      <a:pt x="30" y="24"/>
                      <a:pt x="30" y="24"/>
                      <a:pt x="30" y="24"/>
                    </a:cubicBezTo>
                    <a:cubicBezTo>
                      <a:pt x="30" y="23"/>
                      <a:pt x="30" y="23"/>
                      <a:pt x="30" y="23"/>
                    </a:cubicBezTo>
                    <a:cubicBezTo>
                      <a:pt x="30" y="23"/>
                      <a:pt x="29" y="21"/>
                      <a:pt x="28" y="21"/>
                    </a:cubicBezTo>
                    <a:cubicBezTo>
                      <a:pt x="26" y="19"/>
                      <a:pt x="23" y="17"/>
                      <a:pt x="23" y="15"/>
                    </a:cubicBezTo>
                    <a:cubicBezTo>
                      <a:pt x="23" y="14"/>
                      <a:pt x="22" y="12"/>
                      <a:pt x="21" y="11"/>
                    </a:cubicBezTo>
                    <a:cubicBezTo>
                      <a:pt x="20" y="9"/>
                      <a:pt x="19" y="7"/>
                      <a:pt x="19" y="5"/>
                    </a:cubicBezTo>
                    <a:cubicBezTo>
                      <a:pt x="19" y="5"/>
                      <a:pt x="18" y="3"/>
                      <a:pt x="17" y="2"/>
                    </a:cubicBezTo>
                    <a:cubicBezTo>
                      <a:pt x="17" y="2"/>
                      <a:pt x="17" y="1"/>
                      <a:pt x="17" y="1"/>
                    </a:cubicBezTo>
                    <a:cubicBezTo>
                      <a:pt x="16" y="1"/>
                      <a:pt x="16" y="1"/>
                      <a:pt x="16" y="1"/>
                    </a:cubicBezTo>
                    <a:cubicBezTo>
                      <a:pt x="15" y="1"/>
                      <a:pt x="15" y="0"/>
                      <a:pt x="15" y="0"/>
                    </a:cubicBezTo>
                    <a:cubicBezTo>
                      <a:pt x="14" y="0"/>
                      <a:pt x="14" y="0"/>
                      <a:pt x="13" y="0"/>
                    </a:cubicBezTo>
                    <a:cubicBezTo>
                      <a:pt x="13" y="0"/>
                      <a:pt x="12" y="0"/>
                      <a:pt x="12" y="0"/>
                    </a:cubicBezTo>
                    <a:cubicBezTo>
                      <a:pt x="12" y="0"/>
                      <a:pt x="11" y="0"/>
                      <a:pt x="11" y="0"/>
                    </a:cubicBezTo>
                    <a:cubicBezTo>
                      <a:pt x="10" y="0"/>
                      <a:pt x="10" y="0"/>
                      <a:pt x="10" y="0"/>
                    </a:cubicBezTo>
                    <a:cubicBezTo>
                      <a:pt x="9" y="0"/>
                      <a:pt x="9" y="0"/>
                      <a:pt x="8" y="0"/>
                    </a:cubicBezTo>
                    <a:cubicBezTo>
                      <a:pt x="6" y="0"/>
                      <a:pt x="4" y="1"/>
                      <a:pt x="2" y="1"/>
                    </a:cubicBezTo>
                    <a:cubicBezTo>
                      <a:pt x="1" y="1"/>
                      <a:pt x="0" y="2"/>
                      <a:pt x="0" y="2"/>
                    </a:cubicBezTo>
                    <a:cubicBezTo>
                      <a:pt x="0" y="2"/>
                      <a:pt x="0" y="2"/>
                      <a:pt x="0" y="2"/>
                    </a:cubicBezTo>
                    <a:cubicBezTo>
                      <a:pt x="0" y="3"/>
                      <a:pt x="0" y="4"/>
                      <a:pt x="0" y="4"/>
                    </a:cubicBezTo>
                    <a:cubicBezTo>
                      <a:pt x="0" y="5"/>
                      <a:pt x="0" y="7"/>
                      <a:pt x="1" y="8"/>
                    </a:cubicBezTo>
                    <a:cubicBezTo>
                      <a:pt x="1" y="8"/>
                      <a:pt x="1" y="8"/>
                      <a:pt x="1" y="9"/>
                    </a:cubicBezTo>
                    <a:cubicBezTo>
                      <a:pt x="1" y="10"/>
                      <a:pt x="2" y="10"/>
                      <a:pt x="3" y="10"/>
                    </a:cubicBezTo>
                    <a:cubicBezTo>
                      <a:pt x="4" y="10"/>
                      <a:pt x="4" y="10"/>
                      <a:pt x="5" y="10"/>
                    </a:cubicBezTo>
                    <a:cubicBezTo>
                      <a:pt x="6" y="10"/>
                      <a:pt x="6" y="10"/>
                      <a:pt x="6" y="10"/>
                    </a:cubicBezTo>
                    <a:cubicBezTo>
                      <a:pt x="7" y="10"/>
                      <a:pt x="8" y="11"/>
                      <a:pt x="9" y="11"/>
                    </a:cubicBezTo>
                    <a:cubicBezTo>
                      <a:pt x="9" y="11"/>
                      <a:pt x="9" y="12"/>
                      <a:pt x="9" y="12"/>
                    </a:cubicBezTo>
                    <a:cubicBezTo>
                      <a:pt x="9" y="12"/>
                      <a:pt x="9" y="12"/>
                      <a:pt x="9" y="12"/>
                    </a:cubicBezTo>
                    <a:cubicBezTo>
                      <a:pt x="10" y="12"/>
                      <a:pt x="10" y="12"/>
                      <a:pt x="10" y="12"/>
                    </a:cubicBezTo>
                    <a:cubicBezTo>
                      <a:pt x="10" y="12"/>
                      <a:pt x="10" y="12"/>
                      <a:pt x="10" y="13"/>
                    </a:cubicBezTo>
                    <a:cubicBezTo>
                      <a:pt x="10" y="13"/>
                      <a:pt x="10" y="13"/>
                      <a:pt x="10" y="13"/>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ubicBezTo>
                      <a:pt x="12" y="15"/>
                      <a:pt x="12" y="15"/>
                      <a:pt x="13" y="15"/>
                    </a:cubicBezTo>
                    <a:cubicBezTo>
                      <a:pt x="13" y="15"/>
                      <a:pt x="13" y="16"/>
                      <a:pt x="13" y="16"/>
                    </a:cubicBezTo>
                    <a:cubicBezTo>
                      <a:pt x="13" y="16"/>
                      <a:pt x="13" y="16"/>
                      <a:pt x="14" y="16"/>
                    </a:cubicBezTo>
                    <a:cubicBezTo>
                      <a:pt x="14" y="16"/>
                      <a:pt x="14" y="16"/>
                      <a:pt x="14" y="16"/>
                    </a:cubicBezTo>
                    <a:cubicBezTo>
                      <a:pt x="14" y="16"/>
                      <a:pt x="14" y="17"/>
                      <a:pt x="14" y="17"/>
                    </a:cubicBezTo>
                    <a:cubicBezTo>
                      <a:pt x="15" y="17"/>
                      <a:pt x="15" y="17"/>
                      <a:pt x="15" y="17"/>
                    </a:cubicBezTo>
                    <a:cubicBezTo>
                      <a:pt x="15" y="17"/>
                      <a:pt x="15" y="17"/>
                      <a:pt x="15" y="18"/>
                    </a:cubicBezTo>
                    <a:cubicBezTo>
                      <a:pt x="15" y="18"/>
                      <a:pt x="15" y="18"/>
                      <a:pt x="15" y="18"/>
                    </a:cubicBezTo>
                    <a:cubicBezTo>
                      <a:pt x="16" y="18"/>
                      <a:pt x="16" y="18"/>
                      <a:pt x="17" y="18"/>
                    </a:cubicBezTo>
                    <a:cubicBezTo>
                      <a:pt x="17" y="19"/>
                      <a:pt x="17" y="19"/>
                      <a:pt x="17" y="19"/>
                    </a:cubicBezTo>
                    <a:cubicBezTo>
                      <a:pt x="18" y="19"/>
                      <a:pt x="19" y="19"/>
                      <a:pt x="19" y="20"/>
                    </a:cubicBezTo>
                    <a:cubicBezTo>
                      <a:pt x="20" y="20"/>
                      <a:pt x="20" y="20"/>
                      <a:pt x="20" y="20"/>
                    </a:cubicBezTo>
                    <a:cubicBezTo>
                      <a:pt x="21" y="20"/>
                      <a:pt x="21" y="20"/>
                      <a:pt x="21" y="20"/>
                    </a:cubicBezTo>
                    <a:cubicBezTo>
                      <a:pt x="23" y="20"/>
                      <a:pt x="25" y="21"/>
                      <a:pt x="26" y="23"/>
                    </a:cubicBezTo>
                    <a:cubicBezTo>
                      <a:pt x="27" y="23"/>
                      <a:pt x="27" y="24"/>
                      <a:pt x="28" y="25"/>
                    </a:cubicBezTo>
                    <a:cubicBezTo>
                      <a:pt x="28" y="25"/>
                      <a:pt x="28" y="25"/>
                      <a:pt x="28" y="25"/>
                    </a:cubicBezTo>
                    <a:cubicBezTo>
                      <a:pt x="28" y="25"/>
                      <a:pt x="28" y="26"/>
                      <a:pt x="29" y="26"/>
                    </a:cubicBezTo>
                    <a:cubicBezTo>
                      <a:pt x="29" y="26"/>
                      <a:pt x="29" y="26"/>
                      <a:pt x="29" y="27"/>
                    </a:cubicBezTo>
                    <a:cubicBezTo>
                      <a:pt x="29" y="27"/>
                      <a:pt x="29" y="27"/>
                      <a:pt x="29" y="28"/>
                    </a:cubicBezTo>
                    <a:cubicBezTo>
                      <a:pt x="30" y="28"/>
                      <a:pt x="31" y="28"/>
                      <a:pt x="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9" name="Freeform 1181"/>
              <p:cNvSpPr>
                <a:spLocks/>
              </p:cNvSpPr>
              <p:nvPr/>
            </p:nvSpPr>
            <p:spPr bwMode="auto">
              <a:xfrm>
                <a:off x="3197" y="2412"/>
                <a:ext cx="46" cy="38"/>
              </a:xfrm>
              <a:custGeom>
                <a:avLst/>
                <a:gdLst>
                  <a:gd name="T0" fmla="*/ 13 w 48"/>
                  <a:gd name="T1" fmla="*/ 0 h 40"/>
                  <a:gd name="T2" fmla="*/ 12 w 48"/>
                  <a:gd name="T3" fmla="*/ 1 h 40"/>
                  <a:gd name="T4" fmla="*/ 13 w 48"/>
                  <a:gd name="T5" fmla="*/ 2 h 40"/>
                  <a:gd name="T6" fmla="*/ 16 w 48"/>
                  <a:gd name="T7" fmla="*/ 6 h 40"/>
                  <a:gd name="T8" fmla="*/ 15 w 48"/>
                  <a:gd name="T9" fmla="*/ 8 h 40"/>
                  <a:gd name="T10" fmla="*/ 10 w 48"/>
                  <a:gd name="T11" fmla="*/ 10 h 40"/>
                  <a:gd name="T12" fmla="*/ 4 w 48"/>
                  <a:gd name="T13" fmla="*/ 7 h 40"/>
                  <a:gd name="T14" fmla="*/ 3 w 48"/>
                  <a:gd name="T15" fmla="*/ 7 h 40"/>
                  <a:gd name="T16" fmla="*/ 3 w 48"/>
                  <a:gd name="T17" fmla="*/ 6 h 40"/>
                  <a:gd name="T18" fmla="*/ 2 w 48"/>
                  <a:gd name="T19" fmla="*/ 6 h 40"/>
                  <a:gd name="T20" fmla="*/ 1 w 48"/>
                  <a:gd name="T21" fmla="*/ 6 h 40"/>
                  <a:gd name="T22" fmla="*/ 1 w 48"/>
                  <a:gd name="T23" fmla="*/ 5 h 40"/>
                  <a:gd name="T24" fmla="*/ 0 w 48"/>
                  <a:gd name="T25" fmla="*/ 5 h 40"/>
                  <a:gd name="T26" fmla="*/ 0 w 48"/>
                  <a:gd name="T27" fmla="*/ 5 h 40"/>
                  <a:gd name="T28" fmla="*/ 0 w 48"/>
                  <a:gd name="T29" fmla="*/ 5 h 40"/>
                  <a:gd name="T30" fmla="*/ 1 w 48"/>
                  <a:gd name="T31" fmla="*/ 7 h 40"/>
                  <a:gd name="T32" fmla="*/ 3 w 48"/>
                  <a:gd name="T33" fmla="*/ 13 h 40"/>
                  <a:gd name="T34" fmla="*/ 4 w 48"/>
                  <a:gd name="T35" fmla="*/ 15 h 40"/>
                  <a:gd name="T36" fmla="*/ 5 w 48"/>
                  <a:gd name="T37" fmla="*/ 16 h 40"/>
                  <a:gd name="T38" fmla="*/ 7 w 48"/>
                  <a:gd name="T39" fmla="*/ 22 h 40"/>
                  <a:gd name="T40" fmla="*/ 10 w 48"/>
                  <a:gd name="T41" fmla="*/ 25 h 40"/>
                  <a:gd name="T42" fmla="*/ 14 w 48"/>
                  <a:gd name="T43" fmla="*/ 30 h 40"/>
                  <a:gd name="T44" fmla="*/ 14 w 48"/>
                  <a:gd name="T45" fmla="*/ 30 h 40"/>
                  <a:gd name="T46" fmla="*/ 14 w 48"/>
                  <a:gd name="T47" fmla="*/ 30 h 40"/>
                  <a:gd name="T48" fmla="*/ 14 w 48"/>
                  <a:gd name="T49" fmla="*/ 31 h 40"/>
                  <a:gd name="T50" fmla="*/ 14 w 48"/>
                  <a:gd name="T51" fmla="*/ 31 h 40"/>
                  <a:gd name="T52" fmla="*/ 15 w 48"/>
                  <a:gd name="T53" fmla="*/ 32 h 40"/>
                  <a:gd name="T54" fmla="*/ 15 w 48"/>
                  <a:gd name="T55" fmla="*/ 33 h 40"/>
                  <a:gd name="T56" fmla="*/ 15 w 48"/>
                  <a:gd name="T57" fmla="*/ 33 h 40"/>
                  <a:gd name="T58" fmla="*/ 22 w 48"/>
                  <a:gd name="T59" fmla="*/ 29 h 40"/>
                  <a:gd name="T60" fmla="*/ 27 w 48"/>
                  <a:gd name="T61" fmla="*/ 25 h 40"/>
                  <a:gd name="T62" fmla="*/ 32 w 48"/>
                  <a:gd name="T63" fmla="*/ 27 h 40"/>
                  <a:gd name="T64" fmla="*/ 32 w 48"/>
                  <a:gd name="T65" fmla="*/ 38 h 40"/>
                  <a:gd name="T66" fmla="*/ 33 w 48"/>
                  <a:gd name="T67" fmla="*/ 38 h 40"/>
                  <a:gd name="T68" fmla="*/ 33 w 48"/>
                  <a:gd name="T69" fmla="*/ 38 h 40"/>
                  <a:gd name="T70" fmla="*/ 34 w 48"/>
                  <a:gd name="T71" fmla="*/ 39 h 40"/>
                  <a:gd name="T72" fmla="*/ 35 w 48"/>
                  <a:gd name="T73" fmla="*/ 39 h 40"/>
                  <a:gd name="T74" fmla="*/ 36 w 48"/>
                  <a:gd name="T75" fmla="*/ 40 h 40"/>
                  <a:gd name="T76" fmla="*/ 39 w 48"/>
                  <a:gd name="T77" fmla="*/ 35 h 40"/>
                  <a:gd name="T78" fmla="*/ 45 w 48"/>
                  <a:gd name="T79" fmla="*/ 14 h 40"/>
                  <a:gd name="T80" fmla="*/ 37 w 48"/>
                  <a:gd name="T81" fmla="*/ 3 h 40"/>
                  <a:gd name="T82" fmla="*/ 36 w 48"/>
                  <a:gd name="T83" fmla="*/ 4 h 40"/>
                  <a:gd name="T84" fmla="*/ 36 w 48"/>
                  <a:gd name="T85" fmla="*/ 4 h 40"/>
                  <a:gd name="T86" fmla="*/ 34 w 48"/>
                  <a:gd name="T87" fmla="*/ 4 h 40"/>
                  <a:gd name="T88" fmla="*/ 34 w 48"/>
                  <a:gd name="T89" fmla="*/ 5 h 40"/>
                  <a:gd name="T90" fmla="*/ 33 w 48"/>
                  <a:gd name="T91" fmla="*/ 5 h 40"/>
                  <a:gd name="T92" fmla="*/ 31 w 48"/>
                  <a:gd name="T93" fmla="*/ 6 h 40"/>
                  <a:gd name="T94" fmla="*/ 28 w 48"/>
                  <a:gd name="T95" fmla="*/ 8 h 40"/>
                  <a:gd name="T96" fmla="*/ 26 w 48"/>
                  <a:gd name="T97" fmla="*/ 7 h 40"/>
                  <a:gd name="T98" fmla="*/ 25 w 48"/>
                  <a:gd name="T99" fmla="*/ 7 h 40"/>
                  <a:gd name="T100" fmla="*/ 24 w 48"/>
                  <a:gd name="T101" fmla="*/ 7 h 40"/>
                  <a:gd name="T102" fmla="*/ 24 w 48"/>
                  <a:gd name="T103" fmla="*/ 7 h 40"/>
                  <a:gd name="T104" fmla="*/ 20 w 48"/>
                  <a:gd name="T105" fmla="*/ 4 h 40"/>
                  <a:gd name="T106" fmla="*/ 16 w 48"/>
                  <a:gd name="T107" fmla="*/ 1 h 40"/>
                  <a:gd name="T108" fmla="*/ 14 w 48"/>
                  <a:gd name="T109" fmla="*/ 0 h 40"/>
                  <a:gd name="T110" fmla="*/ 13 w 48"/>
                  <a:gd name="T111" fmla="*/ 0 h 40"/>
                  <a:gd name="T112" fmla="*/ 13 w 48"/>
                  <a:gd name="T113" fmla="*/ 0 h 40"/>
                  <a:gd name="T114" fmla="*/ 13 w 48"/>
                  <a:gd name="T11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40">
                    <a:moveTo>
                      <a:pt x="13" y="0"/>
                    </a:moveTo>
                    <a:cubicBezTo>
                      <a:pt x="12" y="0"/>
                      <a:pt x="12" y="1"/>
                      <a:pt x="12" y="1"/>
                    </a:cubicBezTo>
                    <a:cubicBezTo>
                      <a:pt x="12" y="1"/>
                      <a:pt x="13" y="2"/>
                      <a:pt x="13" y="2"/>
                    </a:cubicBezTo>
                    <a:cubicBezTo>
                      <a:pt x="15" y="3"/>
                      <a:pt x="16" y="4"/>
                      <a:pt x="16" y="6"/>
                    </a:cubicBezTo>
                    <a:cubicBezTo>
                      <a:pt x="16" y="6"/>
                      <a:pt x="16" y="7"/>
                      <a:pt x="15" y="8"/>
                    </a:cubicBezTo>
                    <a:cubicBezTo>
                      <a:pt x="14" y="9"/>
                      <a:pt x="12" y="10"/>
                      <a:pt x="10" y="10"/>
                    </a:cubicBezTo>
                    <a:cubicBezTo>
                      <a:pt x="8" y="10"/>
                      <a:pt x="5" y="9"/>
                      <a:pt x="4" y="7"/>
                    </a:cubicBezTo>
                    <a:cubicBezTo>
                      <a:pt x="3" y="7"/>
                      <a:pt x="3" y="7"/>
                      <a:pt x="3" y="7"/>
                    </a:cubicBezTo>
                    <a:cubicBezTo>
                      <a:pt x="3" y="7"/>
                      <a:pt x="3" y="7"/>
                      <a:pt x="3" y="6"/>
                    </a:cubicBezTo>
                    <a:cubicBezTo>
                      <a:pt x="2" y="6"/>
                      <a:pt x="2" y="6"/>
                      <a:pt x="2" y="6"/>
                    </a:cubicBezTo>
                    <a:cubicBezTo>
                      <a:pt x="2" y="6"/>
                      <a:pt x="2" y="6"/>
                      <a:pt x="1" y="6"/>
                    </a:cubicBezTo>
                    <a:cubicBezTo>
                      <a:pt x="1" y="6"/>
                      <a:pt x="1" y="6"/>
                      <a:pt x="1" y="5"/>
                    </a:cubicBezTo>
                    <a:cubicBezTo>
                      <a:pt x="1" y="5"/>
                      <a:pt x="0" y="5"/>
                      <a:pt x="0" y="5"/>
                    </a:cubicBezTo>
                    <a:cubicBezTo>
                      <a:pt x="0" y="5"/>
                      <a:pt x="0" y="5"/>
                      <a:pt x="0" y="5"/>
                    </a:cubicBezTo>
                    <a:cubicBezTo>
                      <a:pt x="0" y="5"/>
                      <a:pt x="0" y="5"/>
                      <a:pt x="0" y="5"/>
                    </a:cubicBezTo>
                    <a:cubicBezTo>
                      <a:pt x="0" y="6"/>
                      <a:pt x="0" y="6"/>
                      <a:pt x="1" y="7"/>
                    </a:cubicBezTo>
                    <a:cubicBezTo>
                      <a:pt x="2" y="9"/>
                      <a:pt x="4" y="11"/>
                      <a:pt x="3" y="13"/>
                    </a:cubicBezTo>
                    <a:cubicBezTo>
                      <a:pt x="3" y="13"/>
                      <a:pt x="3" y="14"/>
                      <a:pt x="4" y="15"/>
                    </a:cubicBezTo>
                    <a:cubicBezTo>
                      <a:pt x="4" y="15"/>
                      <a:pt x="4" y="16"/>
                      <a:pt x="5" y="16"/>
                    </a:cubicBezTo>
                    <a:cubicBezTo>
                      <a:pt x="6" y="17"/>
                      <a:pt x="7" y="19"/>
                      <a:pt x="7" y="22"/>
                    </a:cubicBezTo>
                    <a:cubicBezTo>
                      <a:pt x="7" y="22"/>
                      <a:pt x="9" y="24"/>
                      <a:pt x="10" y="25"/>
                    </a:cubicBezTo>
                    <a:cubicBezTo>
                      <a:pt x="12" y="26"/>
                      <a:pt x="14" y="28"/>
                      <a:pt x="14" y="30"/>
                    </a:cubicBezTo>
                    <a:cubicBezTo>
                      <a:pt x="14" y="30"/>
                      <a:pt x="14" y="30"/>
                      <a:pt x="14" y="30"/>
                    </a:cubicBezTo>
                    <a:cubicBezTo>
                      <a:pt x="14" y="30"/>
                      <a:pt x="14" y="30"/>
                      <a:pt x="14" y="30"/>
                    </a:cubicBezTo>
                    <a:cubicBezTo>
                      <a:pt x="14" y="30"/>
                      <a:pt x="14" y="31"/>
                      <a:pt x="14" y="31"/>
                    </a:cubicBezTo>
                    <a:cubicBezTo>
                      <a:pt x="14" y="31"/>
                      <a:pt x="14" y="31"/>
                      <a:pt x="14" y="31"/>
                    </a:cubicBezTo>
                    <a:cubicBezTo>
                      <a:pt x="15" y="31"/>
                      <a:pt x="15" y="32"/>
                      <a:pt x="15" y="32"/>
                    </a:cubicBezTo>
                    <a:cubicBezTo>
                      <a:pt x="15" y="32"/>
                      <a:pt x="15" y="32"/>
                      <a:pt x="15" y="33"/>
                    </a:cubicBezTo>
                    <a:cubicBezTo>
                      <a:pt x="15" y="33"/>
                      <a:pt x="15" y="33"/>
                      <a:pt x="15" y="33"/>
                    </a:cubicBezTo>
                    <a:cubicBezTo>
                      <a:pt x="18" y="32"/>
                      <a:pt x="20" y="30"/>
                      <a:pt x="22" y="29"/>
                    </a:cubicBezTo>
                    <a:cubicBezTo>
                      <a:pt x="24" y="27"/>
                      <a:pt x="25" y="26"/>
                      <a:pt x="27" y="25"/>
                    </a:cubicBezTo>
                    <a:cubicBezTo>
                      <a:pt x="29" y="24"/>
                      <a:pt x="31" y="25"/>
                      <a:pt x="32" y="27"/>
                    </a:cubicBezTo>
                    <a:cubicBezTo>
                      <a:pt x="34" y="29"/>
                      <a:pt x="33" y="35"/>
                      <a:pt x="32" y="38"/>
                    </a:cubicBezTo>
                    <a:cubicBezTo>
                      <a:pt x="32" y="38"/>
                      <a:pt x="33" y="38"/>
                      <a:pt x="33" y="38"/>
                    </a:cubicBezTo>
                    <a:cubicBezTo>
                      <a:pt x="33" y="38"/>
                      <a:pt x="33" y="38"/>
                      <a:pt x="33" y="38"/>
                    </a:cubicBezTo>
                    <a:cubicBezTo>
                      <a:pt x="34" y="39"/>
                      <a:pt x="34" y="39"/>
                      <a:pt x="34" y="39"/>
                    </a:cubicBezTo>
                    <a:cubicBezTo>
                      <a:pt x="34" y="39"/>
                      <a:pt x="34" y="39"/>
                      <a:pt x="35" y="39"/>
                    </a:cubicBezTo>
                    <a:cubicBezTo>
                      <a:pt x="35" y="40"/>
                      <a:pt x="36" y="40"/>
                      <a:pt x="36" y="40"/>
                    </a:cubicBezTo>
                    <a:cubicBezTo>
                      <a:pt x="37" y="38"/>
                      <a:pt x="37" y="37"/>
                      <a:pt x="39" y="35"/>
                    </a:cubicBezTo>
                    <a:cubicBezTo>
                      <a:pt x="44" y="29"/>
                      <a:pt x="48" y="19"/>
                      <a:pt x="45" y="14"/>
                    </a:cubicBezTo>
                    <a:cubicBezTo>
                      <a:pt x="44" y="12"/>
                      <a:pt x="40" y="7"/>
                      <a:pt x="37" y="3"/>
                    </a:cubicBezTo>
                    <a:cubicBezTo>
                      <a:pt x="37" y="3"/>
                      <a:pt x="36" y="3"/>
                      <a:pt x="36" y="4"/>
                    </a:cubicBezTo>
                    <a:cubicBezTo>
                      <a:pt x="36" y="4"/>
                      <a:pt x="36" y="4"/>
                      <a:pt x="36" y="4"/>
                    </a:cubicBezTo>
                    <a:cubicBezTo>
                      <a:pt x="35" y="4"/>
                      <a:pt x="35" y="4"/>
                      <a:pt x="34" y="4"/>
                    </a:cubicBezTo>
                    <a:cubicBezTo>
                      <a:pt x="34" y="4"/>
                      <a:pt x="34" y="5"/>
                      <a:pt x="34" y="5"/>
                    </a:cubicBezTo>
                    <a:cubicBezTo>
                      <a:pt x="34" y="5"/>
                      <a:pt x="33" y="5"/>
                      <a:pt x="33" y="5"/>
                    </a:cubicBezTo>
                    <a:cubicBezTo>
                      <a:pt x="32" y="5"/>
                      <a:pt x="31" y="5"/>
                      <a:pt x="31" y="6"/>
                    </a:cubicBezTo>
                    <a:cubicBezTo>
                      <a:pt x="31" y="7"/>
                      <a:pt x="30" y="8"/>
                      <a:pt x="28" y="8"/>
                    </a:cubicBezTo>
                    <a:cubicBezTo>
                      <a:pt x="27" y="8"/>
                      <a:pt x="26" y="8"/>
                      <a:pt x="26" y="7"/>
                    </a:cubicBezTo>
                    <a:cubicBezTo>
                      <a:pt x="25" y="7"/>
                      <a:pt x="25" y="7"/>
                      <a:pt x="25" y="7"/>
                    </a:cubicBezTo>
                    <a:cubicBezTo>
                      <a:pt x="24" y="7"/>
                      <a:pt x="24" y="7"/>
                      <a:pt x="24" y="7"/>
                    </a:cubicBezTo>
                    <a:cubicBezTo>
                      <a:pt x="24" y="7"/>
                      <a:pt x="24" y="7"/>
                      <a:pt x="24" y="7"/>
                    </a:cubicBezTo>
                    <a:cubicBezTo>
                      <a:pt x="23" y="7"/>
                      <a:pt x="22" y="6"/>
                      <a:pt x="20" y="4"/>
                    </a:cubicBezTo>
                    <a:cubicBezTo>
                      <a:pt x="19" y="3"/>
                      <a:pt x="17" y="1"/>
                      <a:pt x="16" y="1"/>
                    </a:cubicBezTo>
                    <a:cubicBezTo>
                      <a:pt x="15" y="1"/>
                      <a:pt x="15" y="1"/>
                      <a:pt x="14" y="0"/>
                    </a:cubicBezTo>
                    <a:cubicBezTo>
                      <a:pt x="14" y="0"/>
                      <a:pt x="14" y="0"/>
                      <a:pt x="13" y="0"/>
                    </a:cubicBezTo>
                    <a:cubicBezTo>
                      <a:pt x="13" y="0"/>
                      <a:pt x="13"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0" name="Freeform 1182"/>
              <p:cNvSpPr>
                <a:spLocks/>
              </p:cNvSpPr>
              <p:nvPr/>
            </p:nvSpPr>
            <p:spPr bwMode="auto">
              <a:xfrm>
                <a:off x="3365" y="2457"/>
                <a:ext cx="121" cy="106"/>
              </a:xfrm>
              <a:custGeom>
                <a:avLst/>
                <a:gdLst>
                  <a:gd name="T0" fmla="*/ 125 w 126"/>
                  <a:gd name="T1" fmla="*/ 23 h 110"/>
                  <a:gd name="T2" fmla="*/ 122 w 126"/>
                  <a:gd name="T3" fmla="*/ 19 h 110"/>
                  <a:gd name="T4" fmla="*/ 124 w 126"/>
                  <a:gd name="T5" fmla="*/ 14 h 110"/>
                  <a:gd name="T6" fmla="*/ 120 w 126"/>
                  <a:gd name="T7" fmla="*/ 2 h 110"/>
                  <a:gd name="T8" fmla="*/ 112 w 126"/>
                  <a:gd name="T9" fmla="*/ 8 h 110"/>
                  <a:gd name="T10" fmla="*/ 101 w 126"/>
                  <a:gd name="T11" fmla="*/ 13 h 110"/>
                  <a:gd name="T12" fmla="*/ 93 w 126"/>
                  <a:gd name="T13" fmla="*/ 17 h 110"/>
                  <a:gd name="T14" fmla="*/ 86 w 126"/>
                  <a:gd name="T15" fmla="*/ 19 h 110"/>
                  <a:gd name="T16" fmla="*/ 85 w 126"/>
                  <a:gd name="T17" fmla="*/ 19 h 110"/>
                  <a:gd name="T18" fmla="*/ 85 w 126"/>
                  <a:gd name="T19" fmla="*/ 19 h 110"/>
                  <a:gd name="T20" fmla="*/ 80 w 126"/>
                  <a:gd name="T21" fmla="*/ 17 h 110"/>
                  <a:gd name="T22" fmla="*/ 80 w 126"/>
                  <a:gd name="T23" fmla="*/ 16 h 110"/>
                  <a:gd name="T24" fmla="*/ 79 w 126"/>
                  <a:gd name="T25" fmla="*/ 16 h 110"/>
                  <a:gd name="T26" fmla="*/ 78 w 126"/>
                  <a:gd name="T27" fmla="*/ 16 h 110"/>
                  <a:gd name="T28" fmla="*/ 70 w 126"/>
                  <a:gd name="T29" fmla="*/ 12 h 110"/>
                  <a:gd name="T30" fmla="*/ 68 w 126"/>
                  <a:gd name="T31" fmla="*/ 13 h 110"/>
                  <a:gd name="T32" fmla="*/ 66 w 126"/>
                  <a:gd name="T33" fmla="*/ 13 h 110"/>
                  <a:gd name="T34" fmla="*/ 65 w 126"/>
                  <a:gd name="T35" fmla="*/ 13 h 110"/>
                  <a:gd name="T36" fmla="*/ 63 w 126"/>
                  <a:gd name="T37" fmla="*/ 12 h 110"/>
                  <a:gd name="T38" fmla="*/ 62 w 126"/>
                  <a:gd name="T39" fmla="*/ 12 h 110"/>
                  <a:gd name="T40" fmla="*/ 59 w 126"/>
                  <a:gd name="T41" fmla="*/ 11 h 110"/>
                  <a:gd name="T42" fmla="*/ 51 w 126"/>
                  <a:gd name="T43" fmla="*/ 16 h 110"/>
                  <a:gd name="T44" fmla="*/ 48 w 126"/>
                  <a:gd name="T45" fmla="*/ 18 h 110"/>
                  <a:gd name="T46" fmla="*/ 46 w 126"/>
                  <a:gd name="T47" fmla="*/ 26 h 110"/>
                  <a:gd name="T48" fmla="*/ 30 w 126"/>
                  <a:gd name="T49" fmla="*/ 34 h 110"/>
                  <a:gd name="T50" fmla="*/ 21 w 126"/>
                  <a:gd name="T51" fmla="*/ 42 h 110"/>
                  <a:gd name="T52" fmla="*/ 13 w 126"/>
                  <a:gd name="T53" fmla="*/ 38 h 110"/>
                  <a:gd name="T54" fmla="*/ 10 w 126"/>
                  <a:gd name="T55" fmla="*/ 38 h 110"/>
                  <a:gd name="T56" fmla="*/ 9 w 126"/>
                  <a:gd name="T57" fmla="*/ 38 h 110"/>
                  <a:gd name="T58" fmla="*/ 8 w 126"/>
                  <a:gd name="T59" fmla="*/ 38 h 110"/>
                  <a:gd name="T60" fmla="*/ 8 w 126"/>
                  <a:gd name="T61" fmla="*/ 38 h 110"/>
                  <a:gd name="T62" fmla="*/ 8 w 126"/>
                  <a:gd name="T63" fmla="*/ 39 h 110"/>
                  <a:gd name="T64" fmla="*/ 7 w 126"/>
                  <a:gd name="T65" fmla="*/ 39 h 110"/>
                  <a:gd name="T66" fmla="*/ 7 w 126"/>
                  <a:gd name="T67" fmla="*/ 41 h 110"/>
                  <a:gd name="T68" fmla="*/ 3 w 126"/>
                  <a:gd name="T69" fmla="*/ 49 h 110"/>
                  <a:gd name="T70" fmla="*/ 2 w 126"/>
                  <a:gd name="T71" fmla="*/ 52 h 110"/>
                  <a:gd name="T72" fmla="*/ 1 w 126"/>
                  <a:gd name="T73" fmla="*/ 65 h 110"/>
                  <a:gd name="T74" fmla="*/ 3 w 126"/>
                  <a:gd name="T75" fmla="*/ 81 h 110"/>
                  <a:gd name="T76" fmla="*/ 5 w 126"/>
                  <a:gd name="T77" fmla="*/ 84 h 110"/>
                  <a:gd name="T78" fmla="*/ 13 w 126"/>
                  <a:gd name="T79" fmla="*/ 95 h 110"/>
                  <a:gd name="T80" fmla="*/ 2 w 126"/>
                  <a:gd name="T81" fmla="*/ 107 h 110"/>
                  <a:gd name="T82" fmla="*/ 6 w 126"/>
                  <a:gd name="T83" fmla="*/ 109 h 110"/>
                  <a:gd name="T84" fmla="*/ 10 w 126"/>
                  <a:gd name="T85" fmla="*/ 109 h 110"/>
                  <a:gd name="T86" fmla="*/ 15 w 126"/>
                  <a:gd name="T87" fmla="*/ 109 h 110"/>
                  <a:gd name="T88" fmla="*/ 20 w 126"/>
                  <a:gd name="T89" fmla="*/ 110 h 110"/>
                  <a:gd name="T90" fmla="*/ 60 w 126"/>
                  <a:gd name="T91" fmla="*/ 106 h 110"/>
                  <a:gd name="T92" fmla="*/ 64 w 126"/>
                  <a:gd name="T93" fmla="*/ 105 h 110"/>
                  <a:gd name="T94" fmla="*/ 63 w 126"/>
                  <a:gd name="T95" fmla="*/ 101 h 110"/>
                  <a:gd name="T96" fmla="*/ 62 w 126"/>
                  <a:gd name="T97" fmla="*/ 95 h 110"/>
                  <a:gd name="T98" fmla="*/ 75 w 126"/>
                  <a:gd name="T99" fmla="*/ 88 h 110"/>
                  <a:gd name="T100" fmla="*/ 79 w 126"/>
                  <a:gd name="T101" fmla="*/ 88 h 110"/>
                  <a:gd name="T102" fmla="*/ 95 w 126"/>
                  <a:gd name="T103" fmla="*/ 83 h 110"/>
                  <a:gd name="T104" fmla="*/ 96 w 126"/>
                  <a:gd name="T105" fmla="*/ 79 h 110"/>
                  <a:gd name="T106" fmla="*/ 102 w 126"/>
                  <a:gd name="T107" fmla="*/ 65 h 110"/>
                  <a:gd name="T108" fmla="*/ 106 w 126"/>
                  <a:gd name="T109" fmla="*/ 60 h 110"/>
                  <a:gd name="T110" fmla="*/ 107 w 126"/>
                  <a:gd name="T111" fmla="*/ 53 h 110"/>
                  <a:gd name="T112" fmla="*/ 116 w 126"/>
                  <a:gd name="T113" fmla="*/ 54 h 110"/>
                  <a:gd name="T114" fmla="*/ 117 w 126"/>
                  <a:gd name="T115" fmla="*/ 51 h 110"/>
                  <a:gd name="T116" fmla="*/ 121 w 126"/>
                  <a:gd name="T117" fmla="*/ 42 h 110"/>
                  <a:gd name="T118" fmla="*/ 123 w 126"/>
                  <a:gd name="T119" fmla="*/ 37 h 110"/>
                  <a:gd name="T120" fmla="*/ 120 w 126"/>
                  <a:gd name="T121" fmla="*/ 27 h 110"/>
                  <a:gd name="T122" fmla="*/ 125 w 126"/>
                  <a:gd name="T123" fmla="*/ 24 h 110"/>
                  <a:gd name="T124" fmla="*/ 125 w 126"/>
                  <a:gd name="T125"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0">
                    <a:moveTo>
                      <a:pt x="125" y="23"/>
                    </a:moveTo>
                    <a:cubicBezTo>
                      <a:pt x="125" y="23"/>
                      <a:pt x="125" y="23"/>
                      <a:pt x="125" y="23"/>
                    </a:cubicBezTo>
                    <a:cubicBezTo>
                      <a:pt x="124" y="23"/>
                      <a:pt x="124" y="22"/>
                      <a:pt x="124" y="22"/>
                    </a:cubicBezTo>
                    <a:cubicBezTo>
                      <a:pt x="123" y="21"/>
                      <a:pt x="123" y="20"/>
                      <a:pt x="122" y="19"/>
                    </a:cubicBezTo>
                    <a:cubicBezTo>
                      <a:pt x="122" y="18"/>
                      <a:pt x="123" y="16"/>
                      <a:pt x="123" y="15"/>
                    </a:cubicBezTo>
                    <a:cubicBezTo>
                      <a:pt x="123" y="15"/>
                      <a:pt x="123" y="14"/>
                      <a:pt x="124" y="14"/>
                    </a:cubicBezTo>
                    <a:cubicBezTo>
                      <a:pt x="125" y="11"/>
                      <a:pt x="125" y="10"/>
                      <a:pt x="124" y="9"/>
                    </a:cubicBezTo>
                    <a:cubicBezTo>
                      <a:pt x="120" y="7"/>
                      <a:pt x="120" y="4"/>
                      <a:pt x="120" y="2"/>
                    </a:cubicBezTo>
                    <a:cubicBezTo>
                      <a:pt x="120" y="1"/>
                      <a:pt x="120" y="0"/>
                      <a:pt x="120" y="0"/>
                    </a:cubicBezTo>
                    <a:cubicBezTo>
                      <a:pt x="117" y="0"/>
                      <a:pt x="112" y="6"/>
                      <a:pt x="112" y="8"/>
                    </a:cubicBezTo>
                    <a:cubicBezTo>
                      <a:pt x="112" y="11"/>
                      <a:pt x="108" y="12"/>
                      <a:pt x="105" y="12"/>
                    </a:cubicBezTo>
                    <a:cubicBezTo>
                      <a:pt x="104" y="13"/>
                      <a:pt x="102" y="13"/>
                      <a:pt x="101" y="13"/>
                    </a:cubicBezTo>
                    <a:cubicBezTo>
                      <a:pt x="101" y="17"/>
                      <a:pt x="97" y="17"/>
                      <a:pt x="96" y="17"/>
                    </a:cubicBezTo>
                    <a:cubicBezTo>
                      <a:pt x="93" y="17"/>
                      <a:pt x="93" y="17"/>
                      <a:pt x="93" y="17"/>
                    </a:cubicBezTo>
                    <a:cubicBezTo>
                      <a:pt x="90" y="17"/>
                      <a:pt x="90" y="17"/>
                      <a:pt x="89" y="17"/>
                    </a:cubicBezTo>
                    <a:cubicBezTo>
                      <a:pt x="89" y="19"/>
                      <a:pt x="88" y="19"/>
                      <a:pt x="86" y="19"/>
                    </a:cubicBezTo>
                    <a:cubicBezTo>
                      <a:pt x="86" y="19"/>
                      <a:pt x="86" y="19"/>
                      <a:pt x="86" y="19"/>
                    </a:cubicBezTo>
                    <a:cubicBezTo>
                      <a:pt x="86" y="19"/>
                      <a:pt x="85" y="19"/>
                      <a:pt x="85" y="19"/>
                    </a:cubicBezTo>
                    <a:cubicBezTo>
                      <a:pt x="85" y="19"/>
                      <a:pt x="85" y="19"/>
                      <a:pt x="85" y="19"/>
                    </a:cubicBezTo>
                    <a:cubicBezTo>
                      <a:pt x="85" y="19"/>
                      <a:pt x="85" y="19"/>
                      <a:pt x="85" y="19"/>
                    </a:cubicBezTo>
                    <a:cubicBezTo>
                      <a:pt x="81" y="17"/>
                      <a:pt x="81" y="17"/>
                      <a:pt x="81" y="17"/>
                    </a:cubicBezTo>
                    <a:cubicBezTo>
                      <a:pt x="80" y="17"/>
                      <a:pt x="80" y="17"/>
                      <a:pt x="80" y="17"/>
                    </a:cubicBezTo>
                    <a:cubicBezTo>
                      <a:pt x="80" y="17"/>
                      <a:pt x="80" y="17"/>
                      <a:pt x="80" y="17"/>
                    </a:cubicBezTo>
                    <a:cubicBezTo>
                      <a:pt x="80" y="17"/>
                      <a:pt x="80" y="16"/>
                      <a:pt x="80" y="16"/>
                    </a:cubicBezTo>
                    <a:cubicBezTo>
                      <a:pt x="80" y="16"/>
                      <a:pt x="79" y="16"/>
                      <a:pt x="79" y="16"/>
                    </a:cubicBezTo>
                    <a:cubicBezTo>
                      <a:pt x="79" y="16"/>
                      <a:pt x="79" y="16"/>
                      <a:pt x="79" y="16"/>
                    </a:cubicBezTo>
                    <a:cubicBezTo>
                      <a:pt x="79" y="16"/>
                      <a:pt x="79" y="16"/>
                      <a:pt x="79" y="16"/>
                    </a:cubicBezTo>
                    <a:cubicBezTo>
                      <a:pt x="78" y="16"/>
                      <a:pt x="78" y="16"/>
                      <a:pt x="78" y="16"/>
                    </a:cubicBezTo>
                    <a:cubicBezTo>
                      <a:pt x="76" y="16"/>
                      <a:pt x="74" y="15"/>
                      <a:pt x="73" y="14"/>
                    </a:cubicBezTo>
                    <a:cubicBezTo>
                      <a:pt x="72" y="13"/>
                      <a:pt x="71" y="12"/>
                      <a:pt x="70" y="12"/>
                    </a:cubicBezTo>
                    <a:cubicBezTo>
                      <a:pt x="70" y="12"/>
                      <a:pt x="70" y="12"/>
                      <a:pt x="70" y="12"/>
                    </a:cubicBezTo>
                    <a:cubicBezTo>
                      <a:pt x="68" y="13"/>
                      <a:pt x="68" y="13"/>
                      <a:pt x="68" y="13"/>
                    </a:cubicBezTo>
                    <a:cubicBezTo>
                      <a:pt x="68" y="13"/>
                      <a:pt x="68" y="13"/>
                      <a:pt x="68" y="13"/>
                    </a:cubicBezTo>
                    <a:cubicBezTo>
                      <a:pt x="66" y="13"/>
                      <a:pt x="66" y="13"/>
                      <a:pt x="66" y="13"/>
                    </a:cubicBezTo>
                    <a:cubicBezTo>
                      <a:pt x="66" y="13"/>
                      <a:pt x="66" y="13"/>
                      <a:pt x="66" y="13"/>
                    </a:cubicBezTo>
                    <a:cubicBezTo>
                      <a:pt x="66" y="13"/>
                      <a:pt x="65" y="13"/>
                      <a:pt x="65" y="13"/>
                    </a:cubicBezTo>
                    <a:cubicBezTo>
                      <a:pt x="65" y="13"/>
                      <a:pt x="65" y="13"/>
                      <a:pt x="65" y="13"/>
                    </a:cubicBezTo>
                    <a:cubicBezTo>
                      <a:pt x="64" y="13"/>
                      <a:pt x="64" y="12"/>
                      <a:pt x="63" y="12"/>
                    </a:cubicBezTo>
                    <a:cubicBezTo>
                      <a:pt x="63" y="12"/>
                      <a:pt x="63" y="12"/>
                      <a:pt x="63" y="12"/>
                    </a:cubicBezTo>
                    <a:cubicBezTo>
                      <a:pt x="63" y="12"/>
                      <a:pt x="62" y="12"/>
                      <a:pt x="62" y="12"/>
                    </a:cubicBezTo>
                    <a:cubicBezTo>
                      <a:pt x="62" y="12"/>
                      <a:pt x="62" y="12"/>
                      <a:pt x="61" y="12"/>
                    </a:cubicBezTo>
                    <a:cubicBezTo>
                      <a:pt x="61" y="11"/>
                      <a:pt x="60" y="11"/>
                      <a:pt x="59" y="11"/>
                    </a:cubicBezTo>
                    <a:cubicBezTo>
                      <a:pt x="59" y="11"/>
                      <a:pt x="57" y="12"/>
                      <a:pt x="57" y="13"/>
                    </a:cubicBezTo>
                    <a:cubicBezTo>
                      <a:pt x="55" y="14"/>
                      <a:pt x="54" y="16"/>
                      <a:pt x="51" y="16"/>
                    </a:cubicBezTo>
                    <a:cubicBezTo>
                      <a:pt x="51" y="16"/>
                      <a:pt x="50" y="16"/>
                      <a:pt x="50" y="16"/>
                    </a:cubicBezTo>
                    <a:cubicBezTo>
                      <a:pt x="49" y="16"/>
                      <a:pt x="49" y="17"/>
                      <a:pt x="48" y="18"/>
                    </a:cubicBezTo>
                    <a:cubicBezTo>
                      <a:pt x="47" y="20"/>
                      <a:pt x="46" y="23"/>
                      <a:pt x="46" y="24"/>
                    </a:cubicBezTo>
                    <a:cubicBezTo>
                      <a:pt x="46" y="26"/>
                      <a:pt x="46" y="26"/>
                      <a:pt x="46" y="26"/>
                    </a:cubicBezTo>
                    <a:cubicBezTo>
                      <a:pt x="45" y="29"/>
                      <a:pt x="41" y="30"/>
                      <a:pt x="36" y="31"/>
                    </a:cubicBezTo>
                    <a:cubicBezTo>
                      <a:pt x="34" y="32"/>
                      <a:pt x="30" y="33"/>
                      <a:pt x="30" y="34"/>
                    </a:cubicBezTo>
                    <a:cubicBezTo>
                      <a:pt x="30" y="36"/>
                      <a:pt x="29" y="37"/>
                      <a:pt x="28" y="39"/>
                    </a:cubicBezTo>
                    <a:cubicBezTo>
                      <a:pt x="26" y="40"/>
                      <a:pt x="24" y="42"/>
                      <a:pt x="21" y="42"/>
                    </a:cubicBezTo>
                    <a:cubicBezTo>
                      <a:pt x="18" y="42"/>
                      <a:pt x="16" y="40"/>
                      <a:pt x="16" y="39"/>
                    </a:cubicBezTo>
                    <a:cubicBezTo>
                      <a:pt x="16" y="38"/>
                      <a:pt x="16" y="38"/>
                      <a:pt x="13" y="38"/>
                    </a:cubicBezTo>
                    <a:cubicBezTo>
                      <a:pt x="12" y="38"/>
                      <a:pt x="12" y="38"/>
                      <a:pt x="12" y="38"/>
                    </a:cubicBezTo>
                    <a:cubicBezTo>
                      <a:pt x="11" y="38"/>
                      <a:pt x="11" y="38"/>
                      <a:pt x="10" y="38"/>
                    </a:cubicBezTo>
                    <a:cubicBezTo>
                      <a:pt x="10" y="38"/>
                      <a:pt x="10" y="38"/>
                      <a:pt x="10" y="38"/>
                    </a:cubicBezTo>
                    <a:cubicBezTo>
                      <a:pt x="9" y="38"/>
                      <a:pt x="9" y="38"/>
                      <a:pt x="9" y="38"/>
                    </a:cubicBezTo>
                    <a:cubicBezTo>
                      <a:pt x="9" y="38"/>
                      <a:pt x="9" y="38"/>
                      <a:pt x="9" y="38"/>
                    </a:cubicBezTo>
                    <a:cubicBezTo>
                      <a:pt x="9" y="38"/>
                      <a:pt x="9" y="38"/>
                      <a:pt x="8" y="38"/>
                    </a:cubicBezTo>
                    <a:cubicBezTo>
                      <a:pt x="8" y="38"/>
                      <a:pt x="8" y="38"/>
                      <a:pt x="8" y="38"/>
                    </a:cubicBezTo>
                    <a:cubicBezTo>
                      <a:pt x="8" y="38"/>
                      <a:pt x="8" y="38"/>
                      <a:pt x="8" y="38"/>
                    </a:cubicBezTo>
                    <a:cubicBezTo>
                      <a:pt x="8" y="38"/>
                      <a:pt x="8" y="38"/>
                      <a:pt x="8" y="38"/>
                    </a:cubicBezTo>
                    <a:cubicBezTo>
                      <a:pt x="8" y="38"/>
                      <a:pt x="8" y="38"/>
                      <a:pt x="8" y="39"/>
                    </a:cubicBezTo>
                    <a:cubicBezTo>
                      <a:pt x="7" y="39"/>
                      <a:pt x="7" y="39"/>
                      <a:pt x="7" y="39"/>
                    </a:cubicBezTo>
                    <a:cubicBezTo>
                      <a:pt x="7" y="39"/>
                      <a:pt x="7" y="39"/>
                      <a:pt x="7" y="39"/>
                    </a:cubicBezTo>
                    <a:cubicBezTo>
                      <a:pt x="7" y="40"/>
                      <a:pt x="7" y="40"/>
                      <a:pt x="7" y="41"/>
                    </a:cubicBezTo>
                    <a:cubicBezTo>
                      <a:pt x="7" y="41"/>
                      <a:pt x="7" y="41"/>
                      <a:pt x="7" y="41"/>
                    </a:cubicBezTo>
                    <a:cubicBezTo>
                      <a:pt x="7" y="44"/>
                      <a:pt x="6" y="46"/>
                      <a:pt x="5" y="48"/>
                    </a:cubicBezTo>
                    <a:cubicBezTo>
                      <a:pt x="4" y="48"/>
                      <a:pt x="4" y="49"/>
                      <a:pt x="3" y="49"/>
                    </a:cubicBezTo>
                    <a:cubicBezTo>
                      <a:pt x="3" y="50"/>
                      <a:pt x="2" y="50"/>
                      <a:pt x="2" y="51"/>
                    </a:cubicBezTo>
                    <a:cubicBezTo>
                      <a:pt x="2" y="51"/>
                      <a:pt x="2" y="52"/>
                      <a:pt x="2" y="52"/>
                    </a:cubicBezTo>
                    <a:cubicBezTo>
                      <a:pt x="1" y="54"/>
                      <a:pt x="0" y="57"/>
                      <a:pt x="1" y="59"/>
                    </a:cubicBezTo>
                    <a:cubicBezTo>
                      <a:pt x="2" y="61"/>
                      <a:pt x="2" y="63"/>
                      <a:pt x="1" y="65"/>
                    </a:cubicBezTo>
                    <a:cubicBezTo>
                      <a:pt x="1" y="67"/>
                      <a:pt x="0" y="69"/>
                      <a:pt x="1" y="71"/>
                    </a:cubicBezTo>
                    <a:cubicBezTo>
                      <a:pt x="2" y="74"/>
                      <a:pt x="3" y="78"/>
                      <a:pt x="3" y="81"/>
                    </a:cubicBezTo>
                    <a:cubicBezTo>
                      <a:pt x="3" y="82"/>
                      <a:pt x="3" y="83"/>
                      <a:pt x="3" y="84"/>
                    </a:cubicBezTo>
                    <a:cubicBezTo>
                      <a:pt x="3" y="84"/>
                      <a:pt x="4" y="84"/>
                      <a:pt x="5" y="84"/>
                    </a:cubicBezTo>
                    <a:cubicBezTo>
                      <a:pt x="8" y="85"/>
                      <a:pt x="12" y="86"/>
                      <a:pt x="14" y="90"/>
                    </a:cubicBezTo>
                    <a:cubicBezTo>
                      <a:pt x="15" y="92"/>
                      <a:pt x="14" y="93"/>
                      <a:pt x="13" y="95"/>
                    </a:cubicBezTo>
                    <a:cubicBezTo>
                      <a:pt x="12" y="98"/>
                      <a:pt x="9" y="101"/>
                      <a:pt x="6" y="103"/>
                    </a:cubicBezTo>
                    <a:cubicBezTo>
                      <a:pt x="5" y="105"/>
                      <a:pt x="3" y="106"/>
                      <a:pt x="2" y="107"/>
                    </a:cubicBezTo>
                    <a:cubicBezTo>
                      <a:pt x="2" y="107"/>
                      <a:pt x="3" y="107"/>
                      <a:pt x="4" y="108"/>
                    </a:cubicBezTo>
                    <a:cubicBezTo>
                      <a:pt x="4" y="108"/>
                      <a:pt x="5" y="108"/>
                      <a:pt x="6" y="109"/>
                    </a:cubicBezTo>
                    <a:cubicBezTo>
                      <a:pt x="6" y="109"/>
                      <a:pt x="7" y="109"/>
                      <a:pt x="8" y="109"/>
                    </a:cubicBezTo>
                    <a:cubicBezTo>
                      <a:pt x="8" y="109"/>
                      <a:pt x="9" y="109"/>
                      <a:pt x="10" y="109"/>
                    </a:cubicBezTo>
                    <a:cubicBezTo>
                      <a:pt x="11" y="109"/>
                      <a:pt x="11" y="109"/>
                      <a:pt x="12" y="109"/>
                    </a:cubicBezTo>
                    <a:cubicBezTo>
                      <a:pt x="13" y="109"/>
                      <a:pt x="14" y="109"/>
                      <a:pt x="15" y="109"/>
                    </a:cubicBezTo>
                    <a:cubicBezTo>
                      <a:pt x="15" y="110"/>
                      <a:pt x="16" y="110"/>
                      <a:pt x="16" y="110"/>
                    </a:cubicBezTo>
                    <a:cubicBezTo>
                      <a:pt x="18" y="110"/>
                      <a:pt x="19" y="110"/>
                      <a:pt x="20" y="110"/>
                    </a:cubicBezTo>
                    <a:cubicBezTo>
                      <a:pt x="21" y="110"/>
                      <a:pt x="22" y="110"/>
                      <a:pt x="23" y="110"/>
                    </a:cubicBezTo>
                    <a:cubicBezTo>
                      <a:pt x="32" y="110"/>
                      <a:pt x="52" y="108"/>
                      <a:pt x="60" y="106"/>
                    </a:cubicBezTo>
                    <a:cubicBezTo>
                      <a:pt x="61" y="106"/>
                      <a:pt x="61" y="106"/>
                      <a:pt x="61" y="106"/>
                    </a:cubicBezTo>
                    <a:cubicBezTo>
                      <a:pt x="62" y="106"/>
                      <a:pt x="63" y="105"/>
                      <a:pt x="64" y="105"/>
                    </a:cubicBezTo>
                    <a:cubicBezTo>
                      <a:pt x="64" y="105"/>
                      <a:pt x="64" y="105"/>
                      <a:pt x="63" y="104"/>
                    </a:cubicBezTo>
                    <a:cubicBezTo>
                      <a:pt x="63" y="103"/>
                      <a:pt x="63" y="102"/>
                      <a:pt x="63" y="101"/>
                    </a:cubicBezTo>
                    <a:cubicBezTo>
                      <a:pt x="63" y="98"/>
                      <a:pt x="62" y="97"/>
                      <a:pt x="62" y="96"/>
                    </a:cubicBezTo>
                    <a:cubicBezTo>
                      <a:pt x="62" y="95"/>
                      <a:pt x="62" y="95"/>
                      <a:pt x="62" y="95"/>
                    </a:cubicBezTo>
                    <a:cubicBezTo>
                      <a:pt x="63" y="92"/>
                      <a:pt x="69" y="88"/>
                      <a:pt x="74" y="88"/>
                    </a:cubicBezTo>
                    <a:cubicBezTo>
                      <a:pt x="75" y="88"/>
                      <a:pt x="75" y="88"/>
                      <a:pt x="75" y="88"/>
                    </a:cubicBezTo>
                    <a:cubicBezTo>
                      <a:pt x="76" y="88"/>
                      <a:pt x="77" y="88"/>
                      <a:pt x="78" y="88"/>
                    </a:cubicBezTo>
                    <a:cubicBezTo>
                      <a:pt x="79" y="88"/>
                      <a:pt x="79" y="88"/>
                      <a:pt x="79" y="88"/>
                    </a:cubicBezTo>
                    <a:cubicBezTo>
                      <a:pt x="79" y="84"/>
                      <a:pt x="87" y="81"/>
                      <a:pt x="91" y="81"/>
                    </a:cubicBezTo>
                    <a:cubicBezTo>
                      <a:pt x="94" y="81"/>
                      <a:pt x="95" y="82"/>
                      <a:pt x="95" y="83"/>
                    </a:cubicBezTo>
                    <a:cubicBezTo>
                      <a:pt x="95" y="83"/>
                      <a:pt x="95" y="83"/>
                      <a:pt x="95" y="83"/>
                    </a:cubicBezTo>
                    <a:cubicBezTo>
                      <a:pt x="95" y="83"/>
                      <a:pt x="96" y="82"/>
                      <a:pt x="96" y="79"/>
                    </a:cubicBezTo>
                    <a:cubicBezTo>
                      <a:pt x="96" y="78"/>
                      <a:pt x="96" y="77"/>
                      <a:pt x="97" y="76"/>
                    </a:cubicBezTo>
                    <a:cubicBezTo>
                      <a:pt x="97" y="71"/>
                      <a:pt x="97" y="65"/>
                      <a:pt x="102" y="65"/>
                    </a:cubicBezTo>
                    <a:cubicBezTo>
                      <a:pt x="105" y="65"/>
                      <a:pt x="108" y="63"/>
                      <a:pt x="108" y="62"/>
                    </a:cubicBezTo>
                    <a:cubicBezTo>
                      <a:pt x="108" y="62"/>
                      <a:pt x="107" y="61"/>
                      <a:pt x="106" y="60"/>
                    </a:cubicBezTo>
                    <a:cubicBezTo>
                      <a:pt x="105" y="58"/>
                      <a:pt x="103" y="56"/>
                      <a:pt x="105" y="53"/>
                    </a:cubicBezTo>
                    <a:cubicBezTo>
                      <a:pt x="105" y="53"/>
                      <a:pt x="107" y="53"/>
                      <a:pt x="107" y="53"/>
                    </a:cubicBezTo>
                    <a:cubicBezTo>
                      <a:pt x="108" y="53"/>
                      <a:pt x="110" y="53"/>
                      <a:pt x="111" y="53"/>
                    </a:cubicBezTo>
                    <a:cubicBezTo>
                      <a:pt x="113" y="54"/>
                      <a:pt x="115" y="54"/>
                      <a:pt x="116" y="54"/>
                    </a:cubicBezTo>
                    <a:cubicBezTo>
                      <a:pt x="117" y="54"/>
                      <a:pt x="117" y="54"/>
                      <a:pt x="117" y="54"/>
                    </a:cubicBezTo>
                    <a:cubicBezTo>
                      <a:pt x="117" y="53"/>
                      <a:pt x="117" y="52"/>
                      <a:pt x="117" y="51"/>
                    </a:cubicBezTo>
                    <a:cubicBezTo>
                      <a:pt x="117" y="49"/>
                      <a:pt x="117" y="47"/>
                      <a:pt x="118" y="45"/>
                    </a:cubicBezTo>
                    <a:cubicBezTo>
                      <a:pt x="119" y="44"/>
                      <a:pt x="120" y="43"/>
                      <a:pt x="121" y="42"/>
                    </a:cubicBezTo>
                    <a:cubicBezTo>
                      <a:pt x="122" y="41"/>
                      <a:pt x="123" y="39"/>
                      <a:pt x="123" y="38"/>
                    </a:cubicBezTo>
                    <a:cubicBezTo>
                      <a:pt x="123" y="38"/>
                      <a:pt x="123" y="37"/>
                      <a:pt x="123" y="37"/>
                    </a:cubicBezTo>
                    <a:cubicBezTo>
                      <a:pt x="123" y="35"/>
                      <a:pt x="123" y="34"/>
                      <a:pt x="122" y="33"/>
                    </a:cubicBezTo>
                    <a:cubicBezTo>
                      <a:pt x="120" y="31"/>
                      <a:pt x="119" y="29"/>
                      <a:pt x="120" y="27"/>
                    </a:cubicBezTo>
                    <a:cubicBezTo>
                      <a:pt x="121" y="25"/>
                      <a:pt x="122" y="24"/>
                      <a:pt x="125" y="24"/>
                    </a:cubicBezTo>
                    <a:cubicBezTo>
                      <a:pt x="125" y="24"/>
                      <a:pt x="125" y="24"/>
                      <a:pt x="125" y="24"/>
                    </a:cubicBezTo>
                    <a:cubicBezTo>
                      <a:pt x="126" y="23"/>
                      <a:pt x="126" y="23"/>
                      <a:pt x="126" y="23"/>
                    </a:cubicBezTo>
                    <a:cubicBezTo>
                      <a:pt x="126" y="23"/>
                      <a:pt x="125" y="23"/>
                      <a:pt x="12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1" name="Freeform 1183"/>
              <p:cNvSpPr>
                <a:spLocks/>
              </p:cNvSpPr>
              <p:nvPr/>
            </p:nvSpPr>
            <p:spPr bwMode="auto">
              <a:xfrm>
                <a:off x="3373" y="2475"/>
                <a:ext cx="171" cy="156"/>
              </a:xfrm>
              <a:custGeom>
                <a:avLst/>
                <a:gdLst>
                  <a:gd name="T0" fmla="*/ 177 w 179"/>
                  <a:gd name="T1" fmla="*/ 19 h 163"/>
                  <a:gd name="T2" fmla="*/ 174 w 179"/>
                  <a:gd name="T3" fmla="*/ 18 h 163"/>
                  <a:gd name="T4" fmla="*/ 160 w 179"/>
                  <a:gd name="T5" fmla="*/ 3 h 163"/>
                  <a:gd name="T6" fmla="*/ 153 w 179"/>
                  <a:gd name="T7" fmla="*/ 0 h 163"/>
                  <a:gd name="T8" fmla="*/ 152 w 179"/>
                  <a:gd name="T9" fmla="*/ 1 h 163"/>
                  <a:gd name="T10" fmla="*/ 152 w 179"/>
                  <a:gd name="T11" fmla="*/ 0 h 163"/>
                  <a:gd name="T12" fmla="*/ 149 w 179"/>
                  <a:gd name="T13" fmla="*/ 1 h 163"/>
                  <a:gd name="T14" fmla="*/ 145 w 179"/>
                  <a:gd name="T15" fmla="*/ 3 h 163"/>
                  <a:gd name="T16" fmla="*/ 139 w 179"/>
                  <a:gd name="T17" fmla="*/ 3 h 163"/>
                  <a:gd name="T18" fmla="*/ 119 w 179"/>
                  <a:gd name="T19" fmla="*/ 9 h 163"/>
                  <a:gd name="T20" fmla="*/ 116 w 179"/>
                  <a:gd name="T21" fmla="*/ 12 h 163"/>
                  <a:gd name="T22" fmla="*/ 116 w 179"/>
                  <a:gd name="T23" fmla="*/ 27 h 163"/>
                  <a:gd name="T24" fmla="*/ 113 w 179"/>
                  <a:gd name="T25" fmla="*/ 38 h 163"/>
                  <a:gd name="T26" fmla="*/ 101 w 179"/>
                  <a:gd name="T27" fmla="*/ 39 h 163"/>
                  <a:gd name="T28" fmla="*/ 103 w 179"/>
                  <a:gd name="T29" fmla="*/ 47 h 163"/>
                  <a:gd name="T30" fmla="*/ 92 w 179"/>
                  <a:gd name="T31" fmla="*/ 61 h 163"/>
                  <a:gd name="T32" fmla="*/ 75 w 179"/>
                  <a:gd name="T33" fmla="*/ 70 h 163"/>
                  <a:gd name="T34" fmla="*/ 65 w 179"/>
                  <a:gd name="T35" fmla="*/ 74 h 163"/>
                  <a:gd name="T36" fmla="*/ 59 w 179"/>
                  <a:gd name="T37" fmla="*/ 82 h 163"/>
                  <a:gd name="T38" fmla="*/ 12 w 179"/>
                  <a:gd name="T39" fmla="*/ 96 h 163"/>
                  <a:gd name="T40" fmla="*/ 1 w 179"/>
                  <a:gd name="T41" fmla="*/ 95 h 163"/>
                  <a:gd name="T42" fmla="*/ 2 w 179"/>
                  <a:gd name="T43" fmla="*/ 97 h 163"/>
                  <a:gd name="T44" fmla="*/ 9 w 179"/>
                  <a:gd name="T45" fmla="*/ 104 h 163"/>
                  <a:gd name="T46" fmla="*/ 18 w 179"/>
                  <a:gd name="T47" fmla="*/ 119 h 163"/>
                  <a:gd name="T48" fmla="*/ 20 w 179"/>
                  <a:gd name="T49" fmla="*/ 131 h 163"/>
                  <a:gd name="T50" fmla="*/ 4 w 179"/>
                  <a:gd name="T51" fmla="*/ 144 h 163"/>
                  <a:gd name="T52" fmla="*/ 22 w 179"/>
                  <a:gd name="T53" fmla="*/ 144 h 163"/>
                  <a:gd name="T54" fmla="*/ 49 w 179"/>
                  <a:gd name="T55" fmla="*/ 142 h 163"/>
                  <a:gd name="T56" fmla="*/ 64 w 179"/>
                  <a:gd name="T57" fmla="*/ 149 h 163"/>
                  <a:gd name="T58" fmla="*/ 69 w 179"/>
                  <a:gd name="T59" fmla="*/ 159 h 163"/>
                  <a:gd name="T60" fmla="*/ 78 w 179"/>
                  <a:gd name="T61" fmla="*/ 163 h 163"/>
                  <a:gd name="T62" fmla="*/ 90 w 179"/>
                  <a:gd name="T63" fmla="*/ 156 h 163"/>
                  <a:gd name="T64" fmla="*/ 99 w 179"/>
                  <a:gd name="T65" fmla="*/ 155 h 163"/>
                  <a:gd name="T66" fmla="*/ 103 w 179"/>
                  <a:gd name="T67" fmla="*/ 146 h 163"/>
                  <a:gd name="T68" fmla="*/ 91 w 179"/>
                  <a:gd name="T69" fmla="*/ 125 h 163"/>
                  <a:gd name="T70" fmla="*/ 102 w 179"/>
                  <a:gd name="T71" fmla="*/ 112 h 163"/>
                  <a:gd name="T72" fmla="*/ 111 w 179"/>
                  <a:gd name="T73" fmla="*/ 112 h 163"/>
                  <a:gd name="T74" fmla="*/ 116 w 179"/>
                  <a:gd name="T75" fmla="*/ 113 h 163"/>
                  <a:gd name="T76" fmla="*/ 129 w 179"/>
                  <a:gd name="T77" fmla="*/ 100 h 163"/>
                  <a:gd name="T78" fmla="*/ 135 w 179"/>
                  <a:gd name="T79" fmla="*/ 88 h 163"/>
                  <a:gd name="T80" fmla="*/ 149 w 179"/>
                  <a:gd name="T81" fmla="*/ 75 h 163"/>
                  <a:gd name="T82" fmla="*/ 154 w 179"/>
                  <a:gd name="T83" fmla="*/ 59 h 163"/>
                  <a:gd name="T84" fmla="*/ 151 w 179"/>
                  <a:gd name="T85" fmla="*/ 57 h 163"/>
                  <a:gd name="T86" fmla="*/ 143 w 179"/>
                  <a:gd name="T87" fmla="*/ 44 h 163"/>
                  <a:gd name="T88" fmla="*/ 149 w 179"/>
                  <a:gd name="T89" fmla="*/ 26 h 163"/>
                  <a:gd name="T90" fmla="*/ 165 w 179"/>
                  <a:gd name="T91" fmla="*/ 29 h 163"/>
                  <a:gd name="T92" fmla="*/ 179 w 179"/>
                  <a:gd name="T93" fmla="*/ 2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3">
                    <a:moveTo>
                      <a:pt x="179" y="20"/>
                    </a:moveTo>
                    <a:cubicBezTo>
                      <a:pt x="178" y="20"/>
                      <a:pt x="178" y="20"/>
                      <a:pt x="178" y="20"/>
                    </a:cubicBezTo>
                    <a:cubicBezTo>
                      <a:pt x="177" y="19"/>
                      <a:pt x="177" y="19"/>
                      <a:pt x="177" y="19"/>
                    </a:cubicBezTo>
                    <a:cubicBezTo>
                      <a:pt x="176" y="19"/>
                      <a:pt x="176" y="19"/>
                      <a:pt x="176" y="19"/>
                    </a:cubicBezTo>
                    <a:cubicBezTo>
                      <a:pt x="175" y="18"/>
                      <a:pt x="175" y="18"/>
                      <a:pt x="174" y="18"/>
                    </a:cubicBezTo>
                    <a:cubicBezTo>
                      <a:pt x="174" y="18"/>
                      <a:pt x="174" y="18"/>
                      <a:pt x="174" y="18"/>
                    </a:cubicBezTo>
                    <a:cubicBezTo>
                      <a:pt x="173" y="17"/>
                      <a:pt x="172" y="17"/>
                      <a:pt x="172" y="16"/>
                    </a:cubicBezTo>
                    <a:cubicBezTo>
                      <a:pt x="166" y="14"/>
                      <a:pt x="165" y="9"/>
                      <a:pt x="165" y="7"/>
                    </a:cubicBezTo>
                    <a:cubicBezTo>
                      <a:pt x="164" y="6"/>
                      <a:pt x="162" y="4"/>
                      <a:pt x="160" y="3"/>
                    </a:cubicBezTo>
                    <a:cubicBezTo>
                      <a:pt x="159" y="2"/>
                      <a:pt x="158" y="1"/>
                      <a:pt x="156" y="0"/>
                    </a:cubicBezTo>
                    <a:cubicBezTo>
                      <a:pt x="156" y="0"/>
                      <a:pt x="156" y="0"/>
                      <a:pt x="156" y="0"/>
                    </a:cubicBezTo>
                    <a:cubicBezTo>
                      <a:pt x="155" y="0"/>
                      <a:pt x="154" y="0"/>
                      <a:pt x="153" y="0"/>
                    </a:cubicBezTo>
                    <a:cubicBezTo>
                      <a:pt x="152" y="1"/>
                      <a:pt x="152" y="1"/>
                      <a:pt x="152" y="1"/>
                    </a:cubicBezTo>
                    <a:cubicBezTo>
                      <a:pt x="152" y="1"/>
                      <a:pt x="152" y="1"/>
                      <a:pt x="152" y="1"/>
                    </a:cubicBezTo>
                    <a:cubicBezTo>
                      <a:pt x="152" y="1"/>
                      <a:pt x="152" y="1"/>
                      <a:pt x="152" y="1"/>
                    </a:cubicBezTo>
                    <a:cubicBezTo>
                      <a:pt x="152" y="0"/>
                      <a:pt x="152" y="0"/>
                      <a:pt x="152" y="0"/>
                    </a:cubicBezTo>
                    <a:cubicBezTo>
                      <a:pt x="152" y="0"/>
                      <a:pt x="152" y="0"/>
                      <a:pt x="152" y="0"/>
                    </a:cubicBezTo>
                    <a:cubicBezTo>
                      <a:pt x="152" y="0"/>
                      <a:pt x="152" y="0"/>
                      <a:pt x="152" y="0"/>
                    </a:cubicBezTo>
                    <a:cubicBezTo>
                      <a:pt x="151" y="0"/>
                      <a:pt x="151" y="0"/>
                      <a:pt x="151" y="0"/>
                    </a:cubicBezTo>
                    <a:cubicBezTo>
                      <a:pt x="151" y="0"/>
                      <a:pt x="151" y="0"/>
                      <a:pt x="150" y="0"/>
                    </a:cubicBezTo>
                    <a:cubicBezTo>
                      <a:pt x="150" y="0"/>
                      <a:pt x="150" y="1"/>
                      <a:pt x="149" y="1"/>
                    </a:cubicBezTo>
                    <a:cubicBezTo>
                      <a:pt x="149" y="1"/>
                      <a:pt x="148" y="1"/>
                      <a:pt x="148" y="2"/>
                    </a:cubicBezTo>
                    <a:cubicBezTo>
                      <a:pt x="147" y="2"/>
                      <a:pt x="147" y="2"/>
                      <a:pt x="147" y="2"/>
                    </a:cubicBezTo>
                    <a:cubicBezTo>
                      <a:pt x="146" y="2"/>
                      <a:pt x="146" y="2"/>
                      <a:pt x="145" y="3"/>
                    </a:cubicBezTo>
                    <a:cubicBezTo>
                      <a:pt x="145" y="3"/>
                      <a:pt x="144" y="3"/>
                      <a:pt x="144" y="3"/>
                    </a:cubicBezTo>
                    <a:cubicBezTo>
                      <a:pt x="143" y="3"/>
                      <a:pt x="143" y="3"/>
                      <a:pt x="142" y="3"/>
                    </a:cubicBezTo>
                    <a:cubicBezTo>
                      <a:pt x="141" y="3"/>
                      <a:pt x="140" y="3"/>
                      <a:pt x="139" y="3"/>
                    </a:cubicBezTo>
                    <a:cubicBezTo>
                      <a:pt x="139" y="2"/>
                      <a:pt x="138" y="2"/>
                      <a:pt x="138" y="2"/>
                    </a:cubicBezTo>
                    <a:cubicBezTo>
                      <a:pt x="134" y="2"/>
                      <a:pt x="129" y="4"/>
                      <a:pt x="125" y="7"/>
                    </a:cubicBezTo>
                    <a:cubicBezTo>
                      <a:pt x="124" y="8"/>
                      <a:pt x="122" y="9"/>
                      <a:pt x="119" y="9"/>
                    </a:cubicBezTo>
                    <a:cubicBezTo>
                      <a:pt x="118" y="10"/>
                      <a:pt x="118" y="10"/>
                      <a:pt x="117" y="10"/>
                    </a:cubicBezTo>
                    <a:cubicBezTo>
                      <a:pt x="116" y="10"/>
                      <a:pt x="116" y="10"/>
                      <a:pt x="116" y="11"/>
                    </a:cubicBezTo>
                    <a:cubicBezTo>
                      <a:pt x="116" y="11"/>
                      <a:pt x="116" y="12"/>
                      <a:pt x="116" y="12"/>
                    </a:cubicBezTo>
                    <a:cubicBezTo>
                      <a:pt x="119" y="14"/>
                      <a:pt x="119" y="17"/>
                      <a:pt x="119" y="18"/>
                    </a:cubicBezTo>
                    <a:cubicBezTo>
                      <a:pt x="119" y="19"/>
                      <a:pt x="119" y="19"/>
                      <a:pt x="119" y="20"/>
                    </a:cubicBezTo>
                    <a:cubicBezTo>
                      <a:pt x="119" y="23"/>
                      <a:pt x="117" y="25"/>
                      <a:pt x="116" y="27"/>
                    </a:cubicBezTo>
                    <a:cubicBezTo>
                      <a:pt x="115" y="28"/>
                      <a:pt x="114" y="29"/>
                      <a:pt x="113" y="29"/>
                    </a:cubicBezTo>
                    <a:cubicBezTo>
                      <a:pt x="113" y="30"/>
                      <a:pt x="113" y="31"/>
                      <a:pt x="113" y="33"/>
                    </a:cubicBezTo>
                    <a:cubicBezTo>
                      <a:pt x="113" y="34"/>
                      <a:pt x="113" y="36"/>
                      <a:pt x="113" y="38"/>
                    </a:cubicBezTo>
                    <a:cubicBezTo>
                      <a:pt x="112" y="39"/>
                      <a:pt x="111" y="40"/>
                      <a:pt x="108" y="40"/>
                    </a:cubicBezTo>
                    <a:cubicBezTo>
                      <a:pt x="107" y="40"/>
                      <a:pt x="104" y="40"/>
                      <a:pt x="102" y="39"/>
                    </a:cubicBezTo>
                    <a:cubicBezTo>
                      <a:pt x="102" y="39"/>
                      <a:pt x="101" y="39"/>
                      <a:pt x="101" y="39"/>
                    </a:cubicBezTo>
                    <a:cubicBezTo>
                      <a:pt x="101" y="39"/>
                      <a:pt x="101" y="40"/>
                      <a:pt x="101" y="40"/>
                    </a:cubicBezTo>
                    <a:cubicBezTo>
                      <a:pt x="102" y="41"/>
                      <a:pt x="103" y="43"/>
                      <a:pt x="104" y="44"/>
                    </a:cubicBezTo>
                    <a:cubicBezTo>
                      <a:pt x="104" y="45"/>
                      <a:pt x="104" y="46"/>
                      <a:pt x="103" y="47"/>
                    </a:cubicBezTo>
                    <a:cubicBezTo>
                      <a:pt x="101" y="49"/>
                      <a:pt x="98" y="51"/>
                      <a:pt x="94" y="51"/>
                    </a:cubicBezTo>
                    <a:cubicBezTo>
                      <a:pt x="93" y="51"/>
                      <a:pt x="93" y="53"/>
                      <a:pt x="93" y="58"/>
                    </a:cubicBezTo>
                    <a:cubicBezTo>
                      <a:pt x="92" y="59"/>
                      <a:pt x="92" y="60"/>
                      <a:pt x="92" y="61"/>
                    </a:cubicBezTo>
                    <a:cubicBezTo>
                      <a:pt x="92" y="70"/>
                      <a:pt x="85" y="71"/>
                      <a:pt x="83" y="67"/>
                    </a:cubicBezTo>
                    <a:cubicBezTo>
                      <a:pt x="83" y="67"/>
                      <a:pt x="83" y="67"/>
                      <a:pt x="83" y="67"/>
                    </a:cubicBezTo>
                    <a:cubicBezTo>
                      <a:pt x="80" y="67"/>
                      <a:pt x="76" y="69"/>
                      <a:pt x="75" y="70"/>
                    </a:cubicBezTo>
                    <a:cubicBezTo>
                      <a:pt x="75" y="72"/>
                      <a:pt x="74" y="74"/>
                      <a:pt x="70" y="74"/>
                    </a:cubicBezTo>
                    <a:cubicBezTo>
                      <a:pt x="69" y="74"/>
                      <a:pt x="68" y="74"/>
                      <a:pt x="66" y="74"/>
                    </a:cubicBezTo>
                    <a:cubicBezTo>
                      <a:pt x="65" y="74"/>
                      <a:pt x="65" y="74"/>
                      <a:pt x="65" y="74"/>
                    </a:cubicBezTo>
                    <a:cubicBezTo>
                      <a:pt x="65" y="74"/>
                      <a:pt x="65" y="74"/>
                      <a:pt x="65" y="74"/>
                    </a:cubicBezTo>
                    <a:cubicBezTo>
                      <a:pt x="62" y="74"/>
                      <a:pt x="59" y="77"/>
                      <a:pt x="58" y="78"/>
                    </a:cubicBezTo>
                    <a:cubicBezTo>
                      <a:pt x="58" y="78"/>
                      <a:pt x="59" y="80"/>
                      <a:pt x="59" y="82"/>
                    </a:cubicBezTo>
                    <a:cubicBezTo>
                      <a:pt x="60" y="86"/>
                      <a:pt x="60" y="88"/>
                      <a:pt x="59" y="89"/>
                    </a:cubicBezTo>
                    <a:cubicBezTo>
                      <a:pt x="58" y="93"/>
                      <a:pt x="21" y="96"/>
                      <a:pt x="15" y="96"/>
                    </a:cubicBezTo>
                    <a:cubicBezTo>
                      <a:pt x="14" y="96"/>
                      <a:pt x="13" y="96"/>
                      <a:pt x="12" y="96"/>
                    </a:cubicBezTo>
                    <a:cubicBezTo>
                      <a:pt x="10" y="96"/>
                      <a:pt x="8" y="96"/>
                      <a:pt x="7" y="95"/>
                    </a:cubicBezTo>
                    <a:cubicBezTo>
                      <a:pt x="6" y="95"/>
                      <a:pt x="6" y="95"/>
                      <a:pt x="5" y="95"/>
                    </a:cubicBezTo>
                    <a:cubicBezTo>
                      <a:pt x="4" y="95"/>
                      <a:pt x="2" y="95"/>
                      <a:pt x="1" y="95"/>
                    </a:cubicBezTo>
                    <a:cubicBezTo>
                      <a:pt x="1" y="95"/>
                      <a:pt x="0" y="95"/>
                      <a:pt x="0" y="95"/>
                    </a:cubicBezTo>
                    <a:cubicBezTo>
                      <a:pt x="0" y="95"/>
                      <a:pt x="1" y="96"/>
                      <a:pt x="1" y="96"/>
                    </a:cubicBezTo>
                    <a:cubicBezTo>
                      <a:pt x="1" y="96"/>
                      <a:pt x="1" y="97"/>
                      <a:pt x="2" y="97"/>
                    </a:cubicBezTo>
                    <a:cubicBezTo>
                      <a:pt x="2" y="97"/>
                      <a:pt x="2" y="97"/>
                      <a:pt x="2" y="98"/>
                    </a:cubicBezTo>
                    <a:cubicBezTo>
                      <a:pt x="2" y="98"/>
                      <a:pt x="2" y="98"/>
                      <a:pt x="2" y="99"/>
                    </a:cubicBezTo>
                    <a:cubicBezTo>
                      <a:pt x="4" y="101"/>
                      <a:pt x="6" y="103"/>
                      <a:pt x="9" y="104"/>
                    </a:cubicBezTo>
                    <a:cubicBezTo>
                      <a:pt x="10" y="105"/>
                      <a:pt x="11" y="106"/>
                      <a:pt x="12" y="106"/>
                    </a:cubicBezTo>
                    <a:cubicBezTo>
                      <a:pt x="17" y="108"/>
                      <a:pt x="17" y="113"/>
                      <a:pt x="17" y="116"/>
                    </a:cubicBezTo>
                    <a:cubicBezTo>
                      <a:pt x="18" y="117"/>
                      <a:pt x="18" y="118"/>
                      <a:pt x="18" y="119"/>
                    </a:cubicBezTo>
                    <a:cubicBezTo>
                      <a:pt x="21" y="120"/>
                      <a:pt x="23" y="125"/>
                      <a:pt x="23" y="128"/>
                    </a:cubicBezTo>
                    <a:cubicBezTo>
                      <a:pt x="23" y="128"/>
                      <a:pt x="23" y="129"/>
                      <a:pt x="23" y="129"/>
                    </a:cubicBezTo>
                    <a:cubicBezTo>
                      <a:pt x="22" y="130"/>
                      <a:pt x="21" y="131"/>
                      <a:pt x="20" y="131"/>
                    </a:cubicBezTo>
                    <a:cubicBezTo>
                      <a:pt x="17" y="131"/>
                      <a:pt x="15" y="132"/>
                      <a:pt x="13" y="133"/>
                    </a:cubicBezTo>
                    <a:cubicBezTo>
                      <a:pt x="12" y="133"/>
                      <a:pt x="11" y="134"/>
                      <a:pt x="10" y="134"/>
                    </a:cubicBezTo>
                    <a:cubicBezTo>
                      <a:pt x="8" y="135"/>
                      <a:pt x="4" y="139"/>
                      <a:pt x="4" y="144"/>
                    </a:cubicBezTo>
                    <a:cubicBezTo>
                      <a:pt x="4" y="144"/>
                      <a:pt x="4" y="144"/>
                      <a:pt x="4" y="145"/>
                    </a:cubicBezTo>
                    <a:cubicBezTo>
                      <a:pt x="5" y="145"/>
                      <a:pt x="6" y="145"/>
                      <a:pt x="7" y="145"/>
                    </a:cubicBezTo>
                    <a:cubicBezTo>
                      <a:pt x="17" y="145"/>
                      <a:pt x="22" y="144"/>
                      <a:pt x="22" y="144"/>
                    </a:cubicBezTo>
                    <a:cubicBezTo>
                      <a:pt x="24" y="141"/>
                      <a:pt x="30" y="140"/>
                      <a:pt x="33" y="142"/>
                    </a:cubicBezTo>
                    <a:cubicBezTo>
                      <a:pt x="34" y="143"/>
                      <a:pt x="37" y="143"/>
                      <a:pt x="41" y="143"/>
                    </a:cubicBezTo>
                    <a:cubicBezTo>
                      <a:pt x="45" y="143"/>
                      <a:pt x="48" y="143"/>
                      <a:pt x="49" y="142"/>
                    </a:cubicBezTo>
                    <a:cubicBezTo>
                      <a:pt x="51" y="141"/>
                      <a:pt x="53" y="140"/>
                      <a:pt x="55" y="140"/>
                    </a:cubicBezTo>
                    <a:cubicBezTo>
                      <a:pt x="59" y="140"/>
                      <a:pt x="61" y="143"/>
                      <a:pt x="61" y="146"/>
                    </a:cubicBezTo>
                    <a:cubicBezTo>
                      <a:pt x="61" y="147"/>
                      <a:pt x="62" y="148"/>
                      <a:pt x="64" y="149"/>
                    </a:cubicBezTo>
                    <a:cubicBezTo>
                      <a:pt x="65" y="150"/>
                      <a:pt x="65" y="150"/>
                      <a:pt x="66" y="151"/>
                    </a:cubicBezTo>
                    <a:cubicBezTo>
                      <a:pt x="68" y="153"/>
                      <a:pt x="68" y="155"/>
                      <a:pt x="68" y="156"/>
                    </a:cubicBezTo>
                    <a:cubicBezTo>
                      <a:pt x="68" y="157"/>
                      <a:pt x="68" y="158"/>
                      <a:pt x="69" y="159"/>
                    </a:cubicBezTo>
                    <a:cubicBezTo>
                      <a:pt x="69" y="160"/>
                      <a:pt x="70" y="160"/>
                      <a:pt x="72" y="161"/>
                    </a:cubicBezTo>
                    <a:cubicBezTo>
                      <a:pt x="74" y="161"/>
                      <a:pt x="76" y="162"/>
                      <a:pt x="78" y="163"/>
                    </a:cubicBezTo>
                    <a:cubicBezTo>
                      <a:pt x="78" y="163"/>
                      <a:pt x="78" y="163"/>
                      <a:pt x="78" y="163"/>
                    </a:cubicBezTo>
                    <a:cubicBezTo>
                      <a:pt x="78" y="163"/>
                      <a:pt x="78" y="163"/>
                      <a:pt x="78" y="163"/>
                    </a:cubicBezTo>
                    <a:cubicBezTo>
                      <a:pt x="79" y="162"/>
                      <a:pt x="79" y="162"/>
                      <a:pt x="79" y="161"/>
                    </a:cubicBezTo>
                    <a:cubicBezTo>
                      <a:pt x="81" y="158"/>
                      <a:pt x="83" y="154"/>
                      <a:pt x="90" y="156"/>
                    </a:cubicBezTo>
                    <a:cubicBezTo>
                      <a:pt x="91" y="156"/>
                      <a:pt x="93" y="156"/>
                      <a:pt x="93" y="156"/>
                    </a:cubicBezTo>
                    <a:cubicBezTo>
                      <a:pt x="94" y="156"/>
                      <a:pt x="95" y="156"/>
                      <a:pt x="96" y="155"/>
                    </a:cubicBezTo>
                    <a:cubicBezTo>
                      <a:pt x="97" y="155"/>
                      <a:pt x="98" y="155"/>
                      <a:pt x="99" y="155"/>
                    </a:cubicBezTo>
                    <a:cubicBezTo>
                      <a:pt x="100" y="155"/>
                      <a:pt x="100" y="155"/>
                      <a:pt x="101" y="155"/>
                    </a:cubicBezTo>
                    <a:cubicBezTo>
                      <a:pt x="104" y="156"/>
                      <a:pt x="106" y="156"/>
                      <a:pt x="107" y="154"/>
                    </a:cubicBezTo>
                    <a:cubicBezTo>
                      <a:pt x="108" y="153"/>
                      <a:pt x="106" y="149"/>
                      <a:pt x="103" y="146"/>
                    </a:cubicBezTo>
                    <a:cubicBezTo>
                      <a:pt x="101" y="144"/>
                      <a:pt x="97" y="138"/>
                      <a:pt x="98" y="133"/>
                    </a:cubicBezTo>
                    <a:cubicBezTo>
                      <a:pt x="98" y="132"/>
                      <a:pt x="97" y="131"/>
                      <a:pt x="95" y="130"/>
                    </a:cubicBezTo>
                    <a:cubicBezTo>
                      <a:pt x="93" y="129"/>
                      <a:pt x="91" y="128"/>
                      <a:pt x="91" y="125"/>
                    </a:cubicBezTo>
                    <a:cubicBezTo>
                      <a:pt x="91" y="122"/>
                      <a:pt x="95" y="117"/>
                      <a:pt x="99" y="114"/>
                    </a:cubicBezTo>
                    <a:cubicBezTo>
                      <a:pt x="99" y="113"/>
                      <a:pt x="99" y="113"/>
                      <a:pt x="100" y="113"/>
                    </a:cubicBezTo>
                    <a:cubicBezTo>
                      <a:pt x="100" y="113"/>
                      <a:pt x="101" y="112"/>
                      <a:pt x="102" y="112"/>
                    </a:cubicBezTo>
                    <a:cubicBezTo>
                      <a:pt x="103" y="112"/>
                      <a:pt x="104" y="113"/>
                      <a:pt x="105" y="113"/>
                    </a:cubicBezTo>
                    <a:cubicBezTo>
                      <a:pt x="106" y="114"/>
                      <a:pt x="107" y="114"/>
                      <a:pt x="108" y="114"/>
                    </a:cubicBezTo>
                    <a:cubicBezTo>
                      <a:pt x="108" y="113"/>
                      <a:pt x="109" y="112"/>
                      <a:pt x="111" y="112"/>
                    </a:cubicBezTo>
                    <a:cubicBezTo>
                      <a:pt x="111" y="112"/>
                      <a:pt x="111" y="112"/>
                      <a:pt x="111" y="112"/>
                    </a:cubicBezTo>
                    <a:cubicBezTo>
                      <a:pt x="111" y="112"/>
                      <a:pt x="112" y="112"/>
                      <a:pt x="112" y="112"/>
                    </a:cubicBezTo>
                    <a:cubicBezTo>
                      <a:pt x="114" y="112"/>
                      <a:pt x="115" y="112"/>
                      <a:pt x="116" y="113"/>
                    </a:cubicBezTo>
                    <a:cubicBezTo>
                      <a:pt x="117" y="113"/>
                      <a:pt x="117" y="113"/>
                      <a:pt x="117" y="113"/>
                    </a:cubicBezTo>
                    <a:cubicBezTo>
                      <a:pt x="118" y="113"/>
                      <a:pt x="121" y="109"/>
                      <a:pt x="121" y="106"/>
                    </a:cubicBezTo>
                    <a:cubicBezTo>
                      <a:pt x="122" y="102"/>
                      <a:pt x="126" y="101"/>
                      <a:pt x="129" y="100"/>
                    </a:cubicBezTo>
                    <a:cubicBezTo>
                      <a:pt x="130" y="100"/>
                      <a:pt x="131" y="99"/>
                      <a:pt x="131" y="99"/>
                    </a:cubicBezTo>
                    <a:cubicBezTo>
                      <a:pt x="132" y="98"/>
                      <a:pt x="133" y="94"/>
                      <a:pt x="134" y="92"/>
                    </a:cubicBezTo>
                    <a:cubicBezTo>
                      <a:pt x="134" y="90"/>
                      <a:pt x="135" y="88"/>
                      <a:pt x="135" y="88"/>
                    </a:cubicBezTo>
                    <a:cubicBezTo>
                      <a:pt x="136" y="86"/>
                      <a:pt x="138" y="86"/>
                      <a:pt x="139" y="86"/>
                    </a:cubicBezTo>
                    <a:cubicBezTo>
                      <a:pt x="141" y="85"/>
                      <a:pt x="142" y="85"/>
                      <a:pt x="142" y="83"/>
                    </a:cubicBezTo>
                    <a:cubicBezTo>
                      <a:pt x="142" y="76"/>
                      <a:pt x="147" y="75"/>
                      <a:pt x="149" y="75"/>
                    </a:cubicBezTo>
                    <a:cubicBezTo>
                      <a:pt x="149" y="75"/>
                      <a:pt x="149" y="73"/>
                      <a:pt x="149" y="72"/>
                    </a:cubicBezTo>
                    <a:cubicBezTo>
                      <a:pt x="149" y="70"/>
                      <a:pt x="149" y="69"/>
                      <a:pt x="149" y="68"/>
                    </a:cubicBezTo>
                    <a:cubicBezTo>
                      <a:pt x="150" y="65"/>
                      <a:pt x="151" y="61"/>
                      <a:pt x="154" y="59"/>
                    </a:cubicBezTo>
                    <a:cubicBezTo>
                      <a:pt x="155" y="59"/>
                      <a:pt x="155" y="59"/>
                      <a:pt x="156" y="58"/>
                    </a:cubicBezTo>
                    <a:cubicBezTo>
                      <a:pt x="155" y="58"/>
                      <a:pt x="154" y="57"/>
                      <a:pt x="152" y="57"/>
                    </a:cubicBezTo>
                    <a:cubicBezTo>
                      <a:pt x="152" y="57"/>
                      <a:pt x="152" y="57"/>
                      <a:pt x="151" y="57"/>
                    </a:cubicBezTo>
                    <a:cubicBezTo>
                      <a:pt x="147" y="57"/>
                      <a:pt x="144" y="49"/>
                      <a:pt x="143" y="45"/>
                    </a:cubicBezTo>
                    <a:cubicBezTo>
                      <a:pt x="143" y="45"/>
                      <a:pt x="143" y="45"/>
                      <a:pt x="143" y="45"/>
                    </a:cubicBezTo>
                    <a:cubicBezTo>
                      <a:pt x="143" y="44"/>
                      <a:pt x="143" y="44"/>
                      <a:pt x="143" y="44"/>
                    </a:cubicBezTo>
                    <a:cubicBezTo>
                      <a:pt x="143" y="41"/>
                      <a:pt x="143" y="36"/>
                      <a:pt x="142" y="35"/>
                    </a:cubicBezTo>
                    <a:cubicBezTo>
                      <a:pt x="141" y="35"/>
                      <a:pt x="140" y="33"/>
                      <a:pt x="141" y="31"/>
                    </a:cubicBezTo>
                    <a:cubicBezTo>
                      <a:pt x="142" y="28"/>
                      <a:pt x="145" y="26"/>
                      <a:pt x="149" y="26"/>
                    </a:cubicBezTo>
                    <a:cubicBezTo>
                      <a:pt x="152" y="26"/>
                      <a:pt x="154" y="27"/>
                      <a:pt x="157" y="28"/>
                    </a:cubicBezTo>
                    <a:cubicBezTo>
                      <a:pt x="160" y="28"/>
                      <a:pt x="162" y="29"/>
                      <a:pt x="164" y="29"/>
                    </a:cubicBezTo>
                    <a:cubicBezTo>
                      <a:pt x="165" y="29"/>
                      <a:pt x="165" y="29"/>
                      <a:pt x="165" y="29"/>
                    </a:cubicBezTo>
                    <a:cubicBezTo>
                      <a:pt x="167" y="27"/>
                      <a:pt x="171" y="26"/>
                      <a:pt x="174" y="25"/>
                    </a:cubicBezTo>
                    <a:cubicBezTo>
                      <a:pt x="175" y="25"/>
                      <a:pt x="176" y="25"/>
                      <a:pt x="176" y="24"/>
                    </a:cubicBezTo>
                    <a:cubicBezTo>
                      <a:pt x="177" y="24"/>
                      <a:pt x="177" y="23"/>
                      <a:pt x="179" y="20"/>
                    </a:cubicBezTo>
                    <a:cubicBezTo>
                      <a:pt x="179" y="20"/>
                      <a:pt x="179" y="20"/>
                      <a:pt x="17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 name="Group 1186"/>
            <p:cNvGrpSpPr>
              <a:grpSpLocks noChangeAspect="1"/>
            </p:cNvGrpSpPr>
            <p:nvPr/>
          </p:nvGrpSpPr>
          <p:grpSpPr bwMode="auto">
            <a:xfrm>
              <a:off x="5703405" y="3006362"/>
              <a:ext cx="1089020" cy="963989"/>
              <a:chOff x="2433" y="2872"/>
              <a:chExt cx="586" cy="536"/>
            </a:xfrm>
            <a:grpFill/>
          </p:grpSpPr>
          <p:sp>
            <p:nvSpPr>
              <p:cNvPr id="105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1229"/>
            <p:cNvGrpSpPr>
              <a:grpSpLocks noChangeAspect="1"/>
            </p:cNvGrpSpPr>
            <p:nvPr/>
          </p:nvGrpSpPr>
          <p:grpSpPr bwMode="auto">
            <a:xfrm>
              <a:off x="5567520" y="3944828"/>
              <a:ext cx="1354771" cy="1467565"/>
              <a:chOff x="1483" y="2550"/>
              <a:chExt cx="729" cy="816"/>
            </a:xfrm>
            <a:grpFill/>
          </p:grpSpPr>
          <p:grpSp>
            <p:nvGrpSpPr>
              <p:cNvPr id="427" name="Group 1430"/>
              <p:cNvGrpSpPr>
                <a:grpSpLocks/>
              </p:cNvGrpSpPr>
              <p:nvPr/>
            </p:nvGrpSpPr>
            <p:grpSpPr bwMode="auto">
              <a:xfrm>
                <a:off x="1483" y="2550"/>
                <a:ext cx="729" cy="816"/>
                <a:chOff x="1483" y="2550"/>
                <a:chExt cx="729" cy="816"/>
              </a:xfrm>
              <a:grpFill/>
            </p:grpSpPr>
            <p:sp>
              <p:nvSpPr>
                <p:cNvPr id="851"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2"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3"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4"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5"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6"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7"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8"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9"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0"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1"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2"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3"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4"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5"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6"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7"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8"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9"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0"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1"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2"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3"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4"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5"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6"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7"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8"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9"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0"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1"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2"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3"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4"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5"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6"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7"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8"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9"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0"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1"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2"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3"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4"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5"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6"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7"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8"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9"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0"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1"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2"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3"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4"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5"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6"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7"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8"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9"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0"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1"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2"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3"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4"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5"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6"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7"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8"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9"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0"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1"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2"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3"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4"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5"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6"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7"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8"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9"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0"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1"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2"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3"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4"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5"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6"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7"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8"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9"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0"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1"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2"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3"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4"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5"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6"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7"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8"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9"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0"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1"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2"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3"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4"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5"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6"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7"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8"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9"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0"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1"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2"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3"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4"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5"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6"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7"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8"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9"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0"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1"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2"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3"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4"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5"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6"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7"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8"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9"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0"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1"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2"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3"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4"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5"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6"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7"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8"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9"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0"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1"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2"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3"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4"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5"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6"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7"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8"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9"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0"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1"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2"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3"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4"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5"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6"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7"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8"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9"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0"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1"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2"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3"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4"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5"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6"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7"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8"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9"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0"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1"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2"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3"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4"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5"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6"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7"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8"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9"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0"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1"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2"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3"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4"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5"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6"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7"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8"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9"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0"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1"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2"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3"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4"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5"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6"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7"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8"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9"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0"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8" name="Group 1631"/>
              <p:cNvGrpSpPr>
                <a:grpSpLocks/>
              </p:cNvGrpSpPr>
              <p:nvPr/>
            </p:nvGrpSpPr>
            <p:grpSpPr bwMode="auto">
              <a:xfrm>
                <a:off x="1486" y="2617"/>
                <a:ext cx="558" cy="408"/>
                <a:chOff x="1486" y="2617"/>
                <a:chExt cx="558" cy="408"/>
              </a:xfrm>
              <a:grpFill/>
            </p:grpSpPr>
            <p:sp>
              <p:nvSpPr>
                <p:cNvPr id="651"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6"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7"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0"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1"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2"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3"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4"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5"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6"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7"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8"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9"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0"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1"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2"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3"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4"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5"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6"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7"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8"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9"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0"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3"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4"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7"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8"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9"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0"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1"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2"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3"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4"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5"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6"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7"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8"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9"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0"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1"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2"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3"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4"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5"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6"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7"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8"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9"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0"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1"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2"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3"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4"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5"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6"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7"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8"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9"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0"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1"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2"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3"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4"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5"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6"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7"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8"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9"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0"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1"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2"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3"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4"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5"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6"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7"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8"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9"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0"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1"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2"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3"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4"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5"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6"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7"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8"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9"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0"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1"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2"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3"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4"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5"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6"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7"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8"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9"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0"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1"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2"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3"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4"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5"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6"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7"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8"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9"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0"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1"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2"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3"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4"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5"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6"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7"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8"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9"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0"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1"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2"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3"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4"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5"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6"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7"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8"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9"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0"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1"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2"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3"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4"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5"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6"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7"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8"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9"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0"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1"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2"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3"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4"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5"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6"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7"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8"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9"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0"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1"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2"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3"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4"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5"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6"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7"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8"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9"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0"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1"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2"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3"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4"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5"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6"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7"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8"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9"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0"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9" name="Group 1832"/>
              <p:cNvGrpSpPr>
                <a:grpSpLocks/>
              </p:cNvGrpSpPr>
              <p:nvPr/>
            </p:nvGrpSpPr>
            <p:grpSpPr bwMode="auto">
              <a:xfrm>
                <a:off x="1791" y="2634"/>
                <a:ext cx="411" cy="636"/>
                <a:chOff x="1791" y="2634"/>
                <a:chExt cx="411" cy="636"/>
              </a:xfrm>
              <a:grpFill/>
            </p:grpSpPr>
            <p:sp>
              <p:nvSpPr>
                <p:cNvPr id="451"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2"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6"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7"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30"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1856"/>
            <p:cNvGrpSpPr>
              <a:grpSpLocks noChangeAspect="1"/>
            </p:cNvGrpSpPr>
            <p:nvPr/>
          </p:nvGrpSpPr>
          <p:grpSpPr bwMode="auto">
            <a:xfrm>
              <a:off x="4201838" y="4108149"/>
              <a:ext cx="942206" cy="1460371"/>
              <a:chOff x="1928" y="1721"/>
              <a:chExt cx="507" cy="812"/>
            </a:xfrm>
            <a:grpFill/>
          </p:grpSpPr>
          <p:grpSp>
            <p:nvGrpSpPr>
              <p:cNvPr id="178" name="Group 2057"/>
              <p:cNvGrpSpPr>
                <a:grpSpLocks/>
              </p:cNvGrpSpPr>
              <p:nvPr/>
            </p:nvGrpSpPr>
            <p:grpSpPr bwMode="auto">
              <a:xfrm>
                <a:off x="1928" y="1721"/>
                <a:ext cx="507" cy="812"/>
                <a:chOff x="1928" y="1721"/>
                <a:chExt cx="507" cy="812"/>
              </a:xfrm>
              <a:grpFill/>
            </p:grpSpPr>
            <p:sp>
              <p:nvSpPr>
                <p:cNvPr id="227" name="Freeform 1857"/>
                <p:cNvSpPr>
                  <a:spLocks/>
                </p:cNvSpPr>
                <p:nvPr/>
              </p:nvSpPr>
              <p:spPr bwMode="auto">
                <a:xfrm>
                  <a:off x="2010" y="1800"/>
                  <a:ext cx="425" cy="434"/>
                </a:xfrm>
                <a:custGeom>
                  <a:avLst/>
                  <a:gdLst>
                    <a:gd name="T0" fmla="*/ 216 w 444"/>
                    <a:gd name="T1" fmla="*/ 30 h 453"/>
                    <a:gd name="T2" fmla="*/ 200 w 444"/>
                    <a:gd name="T3" fmla="*/ 39 h 453"/>
                    <a:gd name="T4" fmla="*/ 195 w 444"/>
                    <a:gd name="T5" fmla="*/ 38 h 453"/>
                    <a:gd name="T6" fmla="*/ 178 w 444"/>
                    <a:gd name="T7" fmla="*/ 43 h 453"/>
                    <a:gd name="T8" fmla="*/ 160 w 444"/>
                    <a:gd name="T9" fmla="*/ 13 h 453"/>
                    <a:gd name="T10" fmla="*/ 153 w 444"/>
                    <a:gd name="T11" fmla="*/ 1 h 453"/>
                    <a:gd name="T12" fmla="*/ 151 w 444"/>
                    <a:gd name="T13" fmla="*/ 5 h 453"/>
                    <a:gd name="T14" fmla="*/ 119 w 444"/>
                    <a:gd name="T15" fmla="*/ 15 h 453"/>
                    <a:gd name="T16" fmla="*/ 113 w 444"/>
                    <a:gd name="T17" fmla="*/ 28 h 453"/>
                    <a:gd name="T18" fmla="*/ 103 w 444"/>
                    <a:gd name="T19" fmla="*/ 45 h 453"/>
                    <a:gd name="T20" fmla="*/ 88 w 444"/>
                    <a:gd name="T21" fmla="*/ 51 h 453"/>
                    <a:gd name="T22" fmla="*/ 82 w 444"/>
                    <a:gd name="T23" fmla="*/ 50 h 453"/>
                    <a:gd name="T24" fmla="*/ 72 w 444"/>
                    <a:gd name="T25" fmla="*/ 38 h 453"/>
                    <a:gd name="T26" fmla="*/ 53 w 444"/>
                    <a:gd name="T27" fmla="*/ 40 h 453"/>
                    <a:gd name="T28" fmla="*/ 45 w 444"/>
                    <a:gd name="T29" fmla="*/ 54 h 453"/>
                    <a:gd name="T30" fmla="*/ 46 w 444"/>
                    <a:gd name="T31" fmla="*/ 107 h 453"/>
                    <a:gd name="T32" fmla="*/ 35 w 444"/>
                    <a:gd name="T33" fmla="*/ 107 h 453"/>
                    <a:gd name="T34" fmla="*/ 8 w 444"/>
                    <a:gd name="T35" fmla="*/ 128 h 453"/>
                    <a:gd name="T36" fmla="*/ 4 w 444"/>
                    <a:gd name="T37" fmla="*/ 150 h 453"/>
                    <a:gd name="T38" fmla="*/ 18 w 444"/>
                    <a:gd name="T39" fmla="*/ 170 h 453"/>
                    <a:gd name="T40" fmla="*/ 38 w 444"/>
                    <a:gd name="T41" fmla="*/ 182 h 453"/>
                    <a:gd name="T42" fmla="*/ 50 w 444"/>
                    <a:gd name="T43" fmla="*/ 181 h 453"/>
                    <a:gd name="T44" fmla="*/ 71 w 444"/>
                    <a:gd name="T45" fmla="*/ 175 h 453"/>
                    <a:gd name="T46" fmla="*/ 98 w 444"/>
                    <a:gd name="T47" fmla="*/ 172 h 453"/>
                    <a:gd name="T48" fmla="*/ 121 w 444"/>
                    <a:gd name="T49" fmla="*/ 201 h 453"/>
                    <a:gd name="T50" fmla="*/ 142 w 444"/>
                    <a:gd name="T51" fmla="*/ 211 h 453"/>
                    <a:gd name="T52" fmla="*/ 155 w 444"/>
                    <a:gd name="T53" fmla="*/ 234 h 453"/>
                    <a:gd name="T54" fmla="*/ 184 w 444"/>
                    <a:gd name="T55" fmla="*/ 271 h 453"/>
                    <a:gd name="T56" fmla="*/ 182 w 444"/>
                    <a:gd name="T57" fmla="*/ 283 h 453"/>
                    <a:gd name="T58" fmla="*/ 182 w 444"/>
                    <a:gd name="T59" fmla="*/ 286 h 453"/>
                    <a:gd name="T60" fmla="*/ 182 w 444"/>
                    <a:gd name="T61" fmla="*/ 310 h 453"/>
                    <a:gd name="T62" fmla="*/ 210 w 444"/>
                    <a:gd name="T63" fmla="*/ 334 h 453"/>
                    <a:gd name="T64" fmla="*/ 220 w 444"/>
                    <a:gd name="T65" fmla="*/ 352 h 453"/>
                    <a:gd name="T66" fmla="*/ 193 w 444"/>
                    <a:gd name="T67" fmla="*/ 406 h 453"/>
                    <a:gd name="T68" fmla="*/ 191 w 444"/>
                    <a:gd name="T69" fmla="*/ 409 h 453"/>
                    <a:gd name="T70" fmla="*/ 223 w 444"/>
                    <a:gd name="T71" fmla="*/ 430 h 453"/>
                    <a:gd name="T72" fmla="*/ 230 w 444"/>
                    <a:gd name="T73" fmla="*/ 448 h 453"/>
                    <a:gd name="T74" fmla="*/ 242 w 444"/>
                    <a:gd name="T75" fmla="*/ 437 h 453"/>
                    <a:gd name="T76" fmla="*/ 268 w 444"/>
                    <a:gd name="T77" fmla="*/ 407 h 453"/>
                    <a:gd name="T78" fmla="*/ 290 w 444"/>
                    <a:gd name="T79" fmla="*/ 349 h 453"/>
                    <a:gd name="T80" fmla="*/ 338 w 444"/>
                    <a:gd name="T81" fmla="*/ 320 h 453"/>
                    <a:gd name="T82" fmla="*/ 377 w 444"/>
                    <a:gd name="T83" fmla="*/ 296 h 453"/>
                    <a:gd name="T84" fmla="*/ 391 w 444"/>
                    <a:gd name="T85" fmla="*/ 262 h 453"/>
                    <a:gd name="T86" fmla="*/ 397 w 444"/>
                    <a:gd name="T87" fmla="*/ 206 h 453"/>
                    <a:gd name="T88" fmla="*/ 414 w 444"/>
                    <a:gd name="T89" fmla="*/ 185 h 453"/>
                    <a:gd name="T90" fmla="*/ 432 w 444"/>
                    <a:gd name="T91" fmla="*/ 118 h 453"/>
                    <a:gd name="T92" fmla="*/ 353 w 444"/>
                    <a:gd name="T93" fmla="*/ 90 h 453"/>
                    <a:gd name="T94" fmla="*/ 308 w 444"/>
                    <a:gd name="T95" fmla="*/ 68 h 453"/>
                    <a:gd name="T96" fmla="*/ 279 w 444"/>
                    <a:gd name="T97" fmla="*/ 83 h 453"/>
                    <a:gd name="T98" fmla="*/ 260 w 444"/>
                    <a:gd name="T99" fmla="*/ 69 h 453"/>
                    <a:gd name="T100" fmla="*/ 262 w 444"/>
                    <a:gd name="T101" fmla="*/ 33 h 453"/>
                    <a:gd name="T102" fmla="*/ 251 w 444"/>
                    <a:gd name="T103" fmla="*/ 17 h 453"/>
                    <a:gd name="T104" fmla="*/ 246 w 444"/>
                    <a:gd name="T105" fmla="*/ 25 h 453"/>
                    <a:gd name="T106" fmla="*/ 228 w 444"/>
                    <a:gd name="T107" fmla="*/ 36 h 453"/>
                    <a:gd name="T108" fmla="*/ 222 w 444"/>
                    <a:gd name="T109" fmla="*/ 3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4" h="453">
                      <a:moveTo>
                        <a:pt x="220" y="34"/>
                      </a:moveTo>
                      <a:cubicBezTo>
                        <a:pt x="218" y="33"/>
                        <a:pt x="218" y="33"/>
                        <a:pt x="218" y="33"/>
                      </a:cubicBezTo>
                      <a:cubicBezTo>
                        <a:pt x="218" y="32"/>
                        <a:pt x="218" y="32"/>
                        <a:pt x="218" y="32"/>
                      </a:cubicBezTo>
                      <a:cubicBezTo>
                        <a:pt x="217" y="31"/>
                        <a:pt x="217" y="31"/>
                        <a:pt x="217" y="31"/>
                      </a:cubicBezTo>
                      <a:cubicBezTo>
                        <a:pt x="217" y="31"/>
                        <a:pt x="217" y="31"/>
                        <a:pt x="217" y="31"/>
                      </a:cubicBezTo>
                      <a:cubicBezTo>
                        <a:pt x="217" y="31"/>
                        <a:pt x="217" y="31"/>
                        <a:pt x="217" y="31"/>
                      </a:cubicBezTo>
                      <a:cubicBezTo>
                        <a:pt x="217" y="31"/>
                        <a:pt x="217" y="31"/>
                        <a:pt x="216" y="30"/>
                      </a:cubicBezTo>
                      <a:cubicBezTo>
                        <a:pt x="216" y="30"/>
                        <a:pt x="216" y="30"/>
                        <a:pt x="216" y="30"/>
                      </a:cubicBezTo>
                      <a:cubicBezTo>
                        <a:pt x="215" y="30"/>
                        <a:pt x="213" y="31"/>
                        <a:pt x="212" y="31"/>
                      </a:cubicBezTo>
                      <a:cubicBezTo>
                        <a:pt x="210" y="31"/>
                        <a:pt x="208" y="31"/>
                        <a:pt x="206" y="31"/>
                      </a:cubicBezTo>
                      <a:cubicBezTo>
                        <a:pt x="206" y="31"/>
                        <a:pt x="206" y="31"/>
                        <a:pt x="206" y="31"/>
                      </a:cubicBezTo>
                      <a:cubicBezTo>
                        <a:pt x="205" y="32"/>
                        <a:pt x="205" y="32"/>
                        <a:pt x="205" y="33"/>
                      </a:cubicBezTo>
                      <a:cubicBezTo>
                        <a:pt x="205" y="35"/>
                        <a:pt x="205" y="37"/>
                        <a:pt x="202" y="38"/>
                      </a:cubicBezTo>
                      <a:cubicBezTo>
                        <a:pt x="202" y="39"/>
                        <a:pt x="201" y="39"/>
                        <a:pt x="200" y="39"/>
                      </a:cubicBezTo>
                      <a:cubicBezTo>
                        <a:pt x="200" y="39"/>
                        <a:pt x="200" y="39"/>
                        <a:pt x="200" y="39"/>
                      </a:cubicBezTo>
                      <a:cubicBezTo>
                        <a:pt x="200" y="39"/>
                        <a:pt x="200" y="39"/>
                        <a:pt x="200" y="39"/>
                      </a:cubicBezTo>
                      <a:cubicBezTo>
                        <a:pt x="200" y="39"/>
                        <a:pt x="200" y="39"/>
                        <a:pt x="200" y="39"/>
                      </a:cubicBezTo>
                      <a:cubicBezTo>
                        <a:pt x="195" y="38"/>
                        <a:pt x="195" y="38"/>
                        <a:pt x="195" y="38"/>
                      </a:cubicBezTo>
                      <a:cubicBezTo>
                        <a:pt x="195" y="38"/>
                        <a:pt x="195" y="38"/>
                        <a:pt x="195" y="38"/>
                      </a:cubicBezTo>
                      <a:cubicBezTo>
                        <a:pt x="195" y="38"/>
                        <a:pt x="195" y="38"/>
                        <a:pt x="195" y="38"/>
                      </a:cubicBezTo>
                      <a:cubicBezTo>
                        <a:pt x="195" y="38"/>
                        <a:pt x="195" y="38"/>
                        <a:pt x="195" y="38"/>
                      </a:cubicBezTo>
                      <a:cubicBezTo>
                        <a:pt x="194" y="38"/>
                        <a:pt x="194" y="38"/>
                        <a:pt x="193" y="38"/>
                      </a:cubicBezTo>
                      <a:cubicBezTo>
                        <a:pt x="193" y="37"/>
                        <a:pt x="193" y="37"/>
                        <a:pt x="192" y="37"/>
                      </a:cubicBezTo>
                      <a:cubicBezTo>
                        <a:pt x="191" y="37"/>
                        <a:pt x="190" y="37"/>
                        <a:pt x="189" y="37"/>
                      </a:cubicBezTo>
                      <a:cubicBezTo>
                        <a:pt x="188" y="39"/>
                        <a:pt x="187" y="39"/>
                        <a:pt x="186" y="40"/>
                      </a:cubicBezTo>
                      <a:cubicBezTo>
                        <a:pt x="186" y="40"/>
                        <a:pt x="185" y="40"/>
                        <a:pt x="185" y="40"/>
                      </a:cubicBezTo>
                      <a:cubicBezTo>
                        <a:pt x="184" y="40"/>
                        <a:pt x="184" y="40"/>
                        <a:pt x="184" y="40"/>
                      </a:cubicBezTo>
                      <a:cubicBezTo>
                        <a:pt x="183" y="42"/>
                        <a:pt x="180" y="42"/>
                        <a:pt x="178" y="43"/>
                      </a:cubicBezTo>
                      <a:cubicBezTo>
                        <a:pt x="177" y="43"/>
                        <a:pt x="176" y="43"/>
                        <a:pt x="176" y="43"/>
                      </a:cubicBezTo>
                      <a:cubicBezTo>
                        <a:pt x="175" y="44"/>
                        <a:pt x="174" y="45"/>
                        <a:pt x="172" y="45"/>
                      </a:cubicBezTo>
                      <a:cubicBezTo>
                        <a:pt x="171" y="45"/>
                        <a:pt x="171" y="45"/>
                        <a:pt x="171" y="45"/>
                      </a:cubicBezTo>
                      <a:cubicBezTo>
                        <a:pt x="168" y="44"/>
                        <a:pt x="165" y="43"/>
                        <a:pt x="161" y="39"/>
                      </a:cubicBezTo>
                      <a:cubicBezTo>
                        <a:pt x="157" y="34"/>
                        <a:pt x="156" y="27"/>
                        <a:pt x="156" y="23"/>
                      </a:cubicBezTo>
                      <a:cubicBezTo>
                        <a:pt x="156" y="21"/>
                        <a:pt x="157" y="17"/>
                        <a:pt x="159" y="16"/>
                      </a:cubicBezTo>
                      <a:cubicBezTo>
                        <a:pt x="160" y="15"/>
                        <a:pt x="160" y="14"/>
                        <a:pt x="160" y="13"/>
                      </a:cubicBezTo>
                      <a:cubicBezTo>
                        <a:pt x="160" y="12"/>
                        <a:pt x="160" y="10"/>
                        <a:pt x="158" y="10"/>
                      </a:cubicBezTo>
                      <a:cubicBezTo>
                        <a:pt x="155" y="9"/>
                        <a:pt x="155" y="6"/>
                        <a:pt x="155" y="3"/>
                      </a:cubicBezTo>
                      <a:cubicBezTo>
                        <a:pt x="155" y="1"/>
                        <a:pt x="155" y="1"/>
                        <a:pt x="154" y="1"/>
                      </a:cubicBezTo>
                      <a:cubicBezTo>
                        <a:pt x="154" y="0"/>
                        <a:pt x="154" y="0"/>
                        <a:pt x="153" y="1"/>
                      </a:cubicBezTo>
                      <a:cubicBezTo>
                        <a:pt x="153" y="1"/>
                        <a:pt x="153" y="1"/>
                        <a:pt x="153" y="1"/>
                      </a:cubicBezTo>
                      <a:cubicBezTo>
                        <a:pt x="153" y="1"/>
                        <a:pt x="153" y="1"/>
                        <a:pt x="153" y="1"/>
                      </a:cubicBezTo>
                      <a:cubicBezTo>
                        <a:pt x="153" y="1"/>
                        <a:pt x="153" y="1"/>
                        <a:pt x="153" y="1"/>
                      </a:cubicBezTo>
                      <a:cubicBezTo>
                        <a:pt x="153" y="1"/>
                        <a:pt x="153" y="1"/>
                        <a:pt x="153" y="1"/>
                      </a:cubicBezTo>
                      <a:cubicBezTo>
                        <a:pt x="152" y="1"/>
                        <a:pt x="152" y="2"/>
                        <a:pt x="152" y="2"/>
                      </a:cubicBezTo>
                      <a:cubicBezTo>
                        <a:pt x="152" y="2"/>
                        <a:pt x="152" y="2"/>
                        <a:pt x="152" y="2"/>
                      </a:cubicBezTo>
                      <a:cubicBezTo>
                        <a:pt x="152" y="3"/>
                        <a:pt x="152" y="3"/>
                        <a:pt x="152" y="3"/>
                      </a:cubicBezTo>
                      <a:cubicBezTo>
                        <a:pt x="151" y="3"/>
                        <a:pt x="151" y="4"/>
                        <a:pt x="151" y="5"/>
                      </a:cubicBezTo>
                      <a:cubicBezTo>
                        <a:pt x="151" y="5"/>
                        <a:pt x="151" y="5"/>
                        <a:pt x="151" y="5"/>
                      </a:cubicBezTo>
                      <a:cubicBezTo>
                        <a:pt x="151" y="5"/>
                        <a:pt x="151" y="5"/>
                        <a:pt x="151" y="5"/>
                      </a:cubicBezTo>
                      <a:cubicBezTo>
                        <a:pt x="150" y="6"/>
                        <a:pt x="149" y="6"/>
                        <a:pt x="148" y="7"/>
                      </a:cubicBezTo>
                      <a:cubicBezTo>
                        <a:pt x="147" y="7"/>
                        <a:pt x="146" y="8"/>
                        <a:pt x="144" y="9"/>
                      </a:cubicBezTo>
                      <a:cubicBezTo>
                        <a:pt x="140" y="11"/>
                        <a:pt x="136" y="13"/>
                        <a:pt x="133" y="12"/>
                      </a:cubicBezTo>
                      <a:cubicBezTo>
                        <a:pt x="133" y="12"/>
                        <a:pt x="132" y="12"/>
                        <a:pt x="132" y="12"/>
                      </a:cubicBezTo>
                      <a:cubicBezTo>
                        <a:pt x="130" y="12"/>
                        <a:pt x="128" y="13"/>
                        <a:pt x="128" y="15"/>
                      </a:cubicBezTo>
                      <a:cubicBezTo>
                        <a:pt x="128" y="18"/>
                        <a:pt x="126" y="19"/>
                        <a:pt x="124" y="19"/>
                      </a:cubicBezTo>
                      <a:cubicBezTo>
                        <a:pt x="122" y="19"/>
                        <a:pt x="120" y="17"/>
                        <a:pt x="119" y="15"/>
                      </a:cubicBezTo>
                      <a:cubicBezTo>
                        <a:pt x="119" y="15"/>
                        <a:pt x="117" y="14"/>
                        <a:pt x="116" y="14"/>
                      </a:cubicBezTo>
                      <a:cubicBezTo>
                        <a:pt x="114" y="14"/>
                        <a:pt x="111" y="14"/>
                        <a:pt x="110" y="12"/>
                      </a:cubicBezTo>
                      <a:cubicBezTo>
                        <a:pt x="110" y="12"/>
                        <a:pt x="109" y="12"/>
                        <a:pt x="107" y="12"/>
                      </a:cubicBezTo>
                      <a:cubicBezTo>
                        <a:pt x="110" y="15"/>
                        <a:pt x="110" y="18"/>
                        <a:pt x="110" y="21"/>
                      </a:cubicBezTo>
                      <a:cubicBezTo>
                        <a:pt x="110" y="22"/>
                        <a:pt x="111" y="22"/>
                        <a:pt x="111" y="23"/>
                      </a:cubicBezTo>
                      <a:cubicBezTo>
                        <a:pt x="112" y="24"/>
                        <a:pt x="113" y="25"/>
                        <a:pt x="113" y="28"/>
                      </a:cubicBezTo>
                      <a:cubicBezTo>
                        <a:pt x="113" y="28"/>
                        <a:pt x="113" y="28"/>
                        <a:pt x="113" y="28"/>
                      </a:cubicBezTo>
                      <a:cubicBezTo>
                        <a:pt x="114" y="28"/>
                        <a:pt x="114" y="28"/>
                        <a:pt x="114" y="28"/>
                      </a:cubicBezTo>
                      <a:cubicBezTo>
                        <a:pt x="115" y="28"/>
                        <a:pt x="116" y="27"/>
                        <a:pt x="117" y="27"/>
                      </a:cubicBezTo>
                      <a:cubicBezTo>
                        <a:pt x="119" y="27"/>
                        <a:pt x="121" y="29"/>
                        <a:pt x="121" y="31"/>
                      </a:cubicBezTo>
                      <a:cubicBezTo>
                        <a:pt x="121" y="33"/>
                        <a:pt x="119" y="35"/>
                        <a:pt x="116" y="36"/>
                      </a:cubicBezTo>
                      <a:cubicBezTo>
                        <a:pt x="113" y="37"/>
                        <a:pt x="112" y="38"/>
                        <a:pt x="111" y="41"/>
                      </a:cubicBezTo>
                      <a:cubicBezTo>
                        <a:pt x="110" y="44"/>
                        <a:pt x="108" y="44"/>
                        <a:pt x="106" y="44"/>
                      </a:cubicBezTo>
                      <a:cubicBezTo>
                        <a:pt x="105" y="44"/>
                        <a:pt x="104" y="45"/>
                        <a:pt x="103" y="45"/>
                      </a:cubicBezTo>
                      <a:cubicBezTo>
                        <a:pt x="103" y="46"/>
                        <a:pt x="103" y="46"/>
                        <a:pt x="103" y="46"/>
                      </a:cubicBezTo>
                      <a:cubicBezTo>
                        <a:pt x="100" y="48"/>
                        <a:pt x="98" y="50"/>
                        <a:pt x="95" y="50"/>
                      </a:cubicBezTo>
                      <a:cubicBezTo>
                        <a:pt x="95" y="50"/>
                        <a:pt x="94" y="50"/>
                        <a:pt x="93" y="50"/>
                      </a:cubicBezTo>
                      <a:cubicBezTo>
                        <a:pt x="93" y="49"/>
                        <a:pt x="92" y="49"/>
                        <a:pt x="92" y="49"/>
                      </a:cubicBezTo>
                      <a:cubicBezTo>
                        <a:pt x="92" y="49"/>
                        <a:pt x="90" y="50"/>
                        <a:pt x="89" y="51"/>
                      </a:cubicBezTo>
                      <a:cubicBezTo>
                        <a:pt x="89" y="51"/>
                        <a:pt x="88" y="51"/>
                        <a:pt x="88" y="51"/>
                      </a:cubicBezTo>
                      <a:cubicBezTo>
                        <a:pt x="88" y="51"/>
                        <a:pt x="88" y="51"/>
                        <a:pt x="88" y="51"/>
                      </a:cubicBezTo>
                      <a:cubicBezTo>
                        <a:pt x="87" y="51"/>
                        <a:pt x="87" y="51"/>
                        <a:pt x="86" y="51"/>
                      </a:cubicBezTo>
                      <a:cubicBezTo>
                        <a:pt x="86" y="51"/>
                        <a:pt x="86" y="51"/>
                        <a:pt x="86" y="51"/>
                      </a:cubicBezTo>
                      <a:cubicBezTo>
                        <a:pt x="86" y="51"/>
                        <a:pt x="86" y="51"/>
                        <a:pt x="86" y="51"/>
                      </a:cubicBezTo>
                      <a:cubicBezTo>
                        <a:pt x="86" y="52"/>
                        <a:pt x="85" y="51"/>
                        <a:pt x="84" y="51"/>
                      </a:cubicBezTo>
                      <a:cubicBezTo>
                        <a:pt x="84" y="51"/>
                        <a:pt x="84" y="51"/>
                        <a:pt x="84" y="51"/>
                      </a:cubicBezTo>
                      <a:cubicBezTo>
                        <a:pt x="83" y="50"/>
                        <a:pt x="83" y="50"/>
                        <a:pt x="83" y="50"/>
                      </a:cubicBezTo>
                      <a:cubicBezTo>
                        <a:pt x="83" y="50"/>
                        <a:pt x="83" y="50"/>
                        <a:pt x="82" y="50"/>
                      </a:cubicBezTo>
                      <a:cubicBezTo>
                        <a:pt x="82" y="50"/>
                        <a:pt x="82" y="49"/>
                        <a:pt x="81" y="49"/>
                      </a:cubicBezTo>
                      <a:cubicBezTo>
                        <a:pt x="81" y="49"/>
                        <a:pt x="81" y="49"/>
                        <a:pt x="81" y="49"/>
                      </a:cubicBezTo>
                      <a:cubicBezTo>
                        <a:pt x="80" y="48"/>
                        <a:pt x="80" y="48"/>
                        <a:pt x="80" y="48"/>
                      </a:cubicBezTo>
                      <a:cubicBezTo>
                        <a:pt x="79" y="47"/>
                        <a:pt x="78" y="45"/>
                        <a:pt x="76" y="43"/>
                      </a:cubicBezTo>
                      <a:cubicBezTo>
                        <a:pt x="76" y="42"/>
                        <a:pt x="75" y="41"/>
                        <a:pt x="75" y="41"/>
                      </a:cubicBezTo>
                      <a:cubicBezTo>
                        <a:pt x="75" y="40"/>
                        <a:pt x="75" y="40"/>
                        <a:pt x="74" y="40"/>
                      </a:cubicBezTo>
                      <a:cubicBezTo>
                        <a:pt x="74" y="39"/>
                        <a:pt x="73" y="38"/>
                        <a:pt x="72" y="38"/>
                      </a:cubicBezTo>
                      <a:cubicBezTo>
                        <a:pt x="72" y="37"/>
                        <a:pt x="72" y="37"/>
                        <a:pt x="72" y="37"/>
                      </a:cubicBezTo>
                      <a:cubicBezTo>
                        <a:pt x="72" y="37"/>
                        <a:pt x="72" y="37"/>
                        <a:pt x="72" y="37"/>
                      </a:cubicBezTo>
                      <a:cubicBezTo>
                        <a:pt x="71" y="38"/>
                        <a:pt x="71" y="38"/>
                        <a:pt x="70" y="38"/>
                      </a:cubicBezTo>
                      <a:cubicBezTo>
                        <a:pt x="68" y="39"/>
                        <a:pt x="65" y="40"/>
                        <a:pt x="63" y="40"/>
                      </a:cubicBezTo>
                      <a:cubicBezTo>
                        <a:pt x="63" y="40"/>
                        <a:pt x="62" y="40"/>
                        <a:pt x="62" y="40"/>
                      </a:cubicBezTo>
                      <a:cubicBezTo>
                        <a:pt x="61" y="40"/>
                        <a:pt x="60" y="40"/>
                        <a:pt x="59" y="40"/>
                      </a:cubicBezTo>
                      <a:cubicBezTo>
                        <a:pt x="57" y="40"/>
                        <a:pt x="55" y="40"/>
                        <a:pt x="53" y="40"/>
                      </a:cubicBezTo>
                      <a:cubicBezTo>
                        <a:pt x="49" y="40"/>
                        <a:pt x="47" y="40"/>
                        <a:pt x="46" y="40"/>
                      </a:cubicBezTo>
                      <a:cubicBezTo>
                        <a:pt x="46" y="41"/>
                        <a:pt x="47" y="42"/>
                        <a:pt x="47" y="43"/>
                      </a:cubicBezTo>
                      <a:cubicBezTo>
                        <a:pt x="47" y="43"/>
                        <a:pt x="48" y="44"/>
                        <a:pt x="48" y="44"/>
                      </a:cubicBezTo>
                      <a:cubicBezTo>
                        <a:pt x="50" y="44"/>
                        <a:pt x="53" y="45"/>
                        <a:pt x="53" y="47"/>
                      </a:cubicBezTo>
                      <a:cubicBezTo>
                        <a:pt x="54" y="49"/>
                        <a:pt x="53" y="50"/>
                        <a:pt x="51" y="52"/>
                      </a:cubicBezTo>
                      <a:cubicBezTo>
                        <a:pt x="49" y="53"/>
                        <a:pt x="47" y="53"/>
                        <a:pt x="46" y="54"/>
                      </a:cubicBezTo>
                      <a:cubicBezTo>
                        <a:pt x="45" y="54"/>
                        <a:pt x="45" y="54"/>
                        <a:pt x="45" y="54"/>
                      </a:cubicBezTo>
                      <a:cubicBezTo>
                        <a:pt x="45" y="54"/>
                        <a:pt x="44" y="54"/>
                        <a:pt x="44" y="56"/>
                      </a:cubicBezTo>
                      <a:cubicBezTo>
                        <a:pt x="44" y="59"/>
                        <a:pt x="46" y="61"/>
                        <a:pt x="48" y="64"/>
                      </a:cubicBezTo>
                      <a:cubicBezTo>
                        <a:pt x="50" y="67"/>
                        <a:pt x="53" y="71"/>
                        <a:pt x="51" y="75"/>
                      </a:cubicBezTo>
                      <a:cubicBezTo>
                        <a:pt x="50" y="78"/>
                        <a:pt x="49" y="87"/>
                        <a:pt x="49" y="90"/>
                      </a:cubicBezTo>
                      <a:cubicBezTo>
                        <a:pt x="49" y="90"/>
                        <a:pt x="49" y="90"/>
                        <a:pt x="49" y="90"/>
                      </a:cubicBezTo>
                      <a:cubicBezTo>
                        <a:pt x="49" y="92"/>
                        <a:pt x="48" y="102"/>
                        <a:pt x="45" y="106"/>
                      </a:cubicBezTo>
                      <a:cubicBezTo>
                        <a:pt x="46" y="107"/>
                        <a:pt x="46" y="107"/>
                        <a:pt x="46" y="107"/>
                      </a:cubicBezTo>
                      <a:cubicBezTo>
                        <a:pt x="43" y="107"/>
                        <a:pt x="43" y="107"/>
                        <a:pt x="43" y="107"/>
                      </a:cubicBezTo>
                      <a:cubicBezTo>
                        <a:pt x="43" y="107"/>
                        <a:pt x="42" y="107"/>
                        <a:pt x="42" y="107"/>
                      </a:cubicBezTo>
                      <a:cubicBezTo>
                        <a:pt x="41" y="107"/>
                        <a:pt x="41" y="107"/>
                        <a:pt x="41" y="107"/>
                      </a:cubicBezTo>
                      <a:cubicBezTo>
                        <a:pt x="41" y="107"/>
                        <a:pt x="41" y="107"/>
                        <a:pt x="41" y="107"/>
                      </a:cubicBezTo>
                      <a:cubicBezTo>
                        <a:pt x="40" y="107"/>
                        <a:pt x="40" y="107"/>
                        <a:pt x="39" y="107"/>
                      </a:cubicBezTo>
                      <a:cubicBezTo>
                        <a:pt x="38" y="107"/>
                        <a:pt x="37" y="106"/>
                        <a:pt x="37" y="106"/>
                      </a:cubicBezTo>
                      <a:cubicBezTo>
                        <a:pt x="36" y="106"/>
                        <a:pt x="36" y="106"/>
                        <a:pt x="35" y="107"/>
                      </a:cubicBezTo>
                      <a:cubicBezTo>
                        <a:pt x="35" y="107"/>
                        <a:pt x="35" y="107"/>
                        <a:pt x="34" y="107"/>
                      </a:cubicBezTo>
                      <a:cubicBezTo>
                        <a:pt x="32" y="109"/>
                        <a:pt x="29" y="110"/>
                        <a:pt x="27" y="110"/>
                      </a:cubicBezTo>
                      <a:cubicBezTo>
                        <a:pt x="25" y="111"/>
                        <a:pt x="23" y="111"/>
                        <a:pt x="21" y="112"/>
                      </a:cubicBezTo>
                      <a:cubicBezTo>
                        <a:pt x="18" y="114"/>
                        <a:pt x="16" y="115"/>
                        <a:pt x="14" y="116"/>
                      </a:cubicBezTo>
                      <a:cubicBezTo>
                        <a:pt x="12" y="116"/>
                        <a:pt x="11" y="117"/>
                        <a:pt x="11" y="118"/>
                      </a:cubicBezTo>
                      <a:cubicBezTo>
                        <a:pt x="11" y="120"/>
                        <a:pt x="10" y="122"/>
                        <a:pt x="9" y="124"/>
                      </a:cubicBezTo>
                      <a:cubicBezTo>
                        <a:pt x="8" y="125"/>
                        <a:pt x="7" y="126"/>
                        <a:pt x="8" y="128"/>
                      </a:cubicBezTo>
                      <a:cubicBezTo>
                        <a:pt x="9" y="132"/>
                        <a:pt x="6" y="133"/>
                        <a:pt x="5" y="134"/>
                      </a:cubicBezTo>
                      <a:cubicBezTo>
                        <a:pt x="4" y="134"/>
                        <a:pt x="3" y="135"/>
                        <a:pt x="2" y="136"/>
                      </a:cubicBezTo>
                      <a:cubicBezTo>
                        <a:pt x="1" y="137"/>
                        <a:pt x="1" y="137"/>
                        <a:pt x="2" y="138"/>
                      </a:cubicBezTo>
                      <a:cubicBezTo>
                        <a:pt x="2" y="139"/>
                        <a:pt x="2" y="141"/>
                        <a:pt x="1" y="143"/>
                      </a:cubicBezTo>
                      <a:cubicBezTo>
                        <a:pt x="0" y="143"/>
                        <a:pt x="0" y="144"/>
                        <a:pt x="1" y="145"/>
                      </a:cubicBezTo>
                      <a:cubicBezTo>
                        <a:pt x="1" y="146"/>
                        <a:pt x="2" y="148"/>
                        <a:pt x="3" y="149"/>
                      </a:cubicBezTo>
                      <a:cubicBezTo>
                        <a:pt x="4" y="150"/>
                        <a:pt x="4" y="150"/>
                        <a:pt x="4" y="150"/>
                      </a:cubicBezTo>
                      <a:cubicBezTo>
                        <a:pt x="4" y="151"/>
                        <a:pt x="5" y="152"/>
                        <a:pt x="5" y="152"/>
                      </a:cubicBezTo>
                      <a:cubicBezTo>
                        <a:pt x="7" y="155"/>
                        <a:pt x="9" y="158"/>
                        <a:pt x="9" y="161"/>
                      </a:cubicBezTo>
                      <a:cubicBezTo>
                        <a:pt x="9" y="162"/>
                        <a:pt x="9" y="162"/>
                        <a:pt x="9" y="163"/>
                      </a:cubicBezTo>
                      <a:cubicBezTo>
                        <a:pt x="10" y="163"/>
                        <a:pt x="11" y="163"/>
                        <a:pt x="12" y="163"/>
                      </a:cubicBezTo>
                      <a:cubicBezTo>
                        <a:pt x="13" y="163"/>
                        <a:pt x="13" y="163"/>
                        <a:pt x="13" y="163"/>
                      </a:cubicBezTo>
                      <a:cubicBezTo>
                        <a:pt x="15" y="163"/>
                        <a:pt x="16" y="166"/>
                        <a:pt x="16" y="167"/>
                      </a:cubicBezTo>
                      <a:cubicBezTo>
                        <a:pt x="17" y="169"/>
                        <a:pt x="17" y="170"/>
                        <a:pt x="18" y="170"/>
                      </a:cubicBezTo>
                      <a:cubicBezTo>
                        <a:pt x="20" y="170"/>
                        <a:pt x="21" y="170"/>
                        <a:pt x="22" y="170"/>
                      </a:cubicBezTo>
                      <a:cubicBezTo>
                        <a:pt x="24" y="170"/>
                        <a:pt x="25" y="170"/>
                        <a:pt x="26" y="170"/>
                      </a:cubicBezTo>
                      <a:cubicBezTo>
                        <a:pt x="28" y="170"/>
                        <a:pt x="28" y="169"/>
                        <a:pt x="29" y="169"/>
                      </a:cubicBezTo>
                      <a:cubicBezTo>
                        <a:pt x="30" y="167"/>
                        <a:pt x="32" y="165"/>
                        <a:pt x="34" y="165"/>
                      </a:cubicBezTo>
                      <a:cubicBezTo>
                        <a:pt x="35" y="165"/>
                        <a:pt x="37" y="165"/>
                        <a:pt x="37" y="169"/>
                      </a:cubicBezTo>
                      <a:cubicBezTo>
                        <a:pt x="37" y="170"/>
                        <a:pt x="37" y="170"/>
                        <a:pt x="37" y="171"/>
                      </a:cubicBezTo>
                      <a:cubicBezTo>
                        <a:pt x="37" y="174"/>
                        <a:pt x="37" y="180"/>
                        <a:pt x="38" y="182"/>
                      </a:cubicBezTo>
                      <a:cubicBezTo>
                        <a:pt x="40" y="181"/>
                        <a:pt x="43" y="181"/>
                        <a:pt x="44" y="181"/>
                      </a:cubicBezTo>
                      <a:cubicBezTo>
                        <a:pt x="45" y="181"/>
                        <a:pt x="45" y="181"/>
                        <a:pt x="46" y="181"/>
                      </a:cubicBezTo>
                      <a:cubicBezTo>
                        <a:pt x="46" y="181"/>
                        <a:pt x="46" y="181"/>
                        <a:pt x="46" y="181"/>
                      </a:cubicBezTo>
                      <a:cubicBezTo>
                        <a:pt x="49" y="181"/>
                        <a:pt x="49" y="181"/>
                        <a:pt x="49" y="181"/>
                      </a:cubicBezTo>
                      <a:cubicBezTo>
                        <a:pt x="49" y="181"/>
                        <a:pt x="49" y="181"/>
                        <a:pt x="50" y="181"/>
                      </a:cubicBezTo>
                      <a:cubicBezTo>
                        <a:pt x="50" y="181"/>
                        <a:pt x="50" y="181"/>
                        <a:pt x="50" y="181"/>
                      </a:cubicBezTo>
                      <a:cubicBezTo>
                        <a:pt x="50" y="181"/>
                        <a:pt x="50" y="181"/>
                        <a:pt x="50" y="181"/>
                      </a:cubicBezTo>
                      <a:cubicBezTo>
                        <a:pt x="51" y="181"/>
                        <a:pt x="52" y="182"/>
                        <a:pt x="53" y="182"/>
                      </a:cubicBezTo>
                      <a:cubicBezTo>
                        <a:pt x="53" y="182"/>
                        <a:pt x="53" y="182"/>
                        <a:pt x="53" y="182"/>
                      </a:cubicBezTo>
                      <a:cubicBezTo>
                        <a:pt x="54" y="182"/>
                        <a:pt x="54" y="182"/>
                        <a:pt x="55" y="182"/>
                      </a:cubicBezTo>
                      <a:cubicBezTo>
                        <a:pt x="55" y="182"/>
                        <a:pt x="55" y="182"/>
                        <a:pt x="55" y="182"/>
                      </a:cubicBezTo>
                      <a:cubicBezTo>
                        <a:pt x="57" y="183"/>
                        <a:pt x="59" y="182"/>
                        <a:pt x="61" y="180"/>
                      </a:cubicBezTo>
                      <a:cubicBezTo>
                        <a:pt x="63" y="179"/>
                        <a:pt x="64" y="178"/>
                        <a:pt x="66" y="177"/>
                      </a:cubicBezTo>
                      <a:cubicBezTo>
                        <a:pt x="68" y="177"/>
                        <a:pt x="69" y="176"/>
                        <a:pt x="71" y="175"/>
                      </a:cubicBezTo>
                      <a:cubicBezTo>
                        <a:pt x="72" y="174"/>
                        <a:pt x="73" y="174"/>
                        <a:pt x="74" y="173"/>
                      </a:cubicBezTo>
                      <a:cubicBezTo>
                        <a:pt x="78" y="171"/>
                        <a:pt x="81" y="169"/>
                        <a:pt x="85" y="169"/>
                      </a:cubicBezTo>
                      <a:cubicBezTo>
                        <a:pt x="87" y="169"/>
                        <a:pt x="88" y="168"/>
                        <a:pt x="90" y="168"/>
                      </a:cubicBezTo>
                      <a:cubicBezTo>
                        <a:pt x="91" y="168"/>
                        <a:pt x="93" y="168"/>
                        <a:pt x="94" y="168"/>
                      </a:cubicBezTo>
                      <a:cubicBezTo>
                        <a:pt x="95" y="168"/>
                        <a:pt x="97" y="168"/>
                        <a:pt x="98" y="169"/>
                      </a:cubicBezTo>
                      <a:cubicBezTo>
                        <a:pt x="98" y="169"/>
                        <a:pt x="98" y="170"/>
                        <a:pt x="98" y="171"/>
                      </a:cubicBezTo>
                      <a:cubicBezTo>
                        <a:pt x="98" y="171"/>
                        <a:pt x="98" y="171"/>
                        <a:pt x="98" y="172"/>
                      </a:cubicBezTo>
                      <a:cubicBezTo>
                        <a:pt x="97" y="175"/>
                        <a:pt x="96" y="186"/>
                        <a:pt x="101" y="192"/>
                      </a:cubicBezTo>
                      <a:cubicBezTo>
                        <a:pt x="105" y="197"/>
                        <a:pt x="108" y="199"/>
                        <a:pt x="110" y="199"/>
                      </a:cubicBezTo>
                      <a:cubicBezTo>
                        <a:pt x="111" y="199"/>
                        <a:pt x="112" y="199"/>
                        <a:pt x="113" y="199"/>
                      </a:cubicBezTo>
                      <a:cubicBezTo>
                        <a:pt x="114" y="199"/>
                        <a:pt x="114" y="199"/>
                        <a:pt x="115" y="199"/>
                      </a:cubicBezTo>
                      <a:cubicBezTo>
                        <a:pt x="117" y="199"/>
                        <a:pt x="118" y="200"/>
                        <a:pt x="119" y="200"/>
                      </a:cubicBezTo>
                      <a:cubicBezTo>
                        <a:pt x="119" y="201"/>
                        <a:pt x="120" y="201"/>
                        <a:pt x="120" y="201"/>
                      </a:cubicBezTo>
                      <a:cubicBezTo>
                        <a:pt x="121" y="201"/>
                        <a:pt x="121" y="201"/>
                        <a:pt x="121" y="201"/>
                      </a:cubicBezTo>
                      <a:cubicBezTo>
                        <a:pt x="125" y="201"/>
                        <a:pt x="125" y="203"/>
                        <a:pt x="125" y="204"/>
                      </a:cubicBezTo>
                      <a:cubicBezTo>
                        <a:pt x="126" y="205"/>
                        <a:pt x="126" y="205"/>
                        <a:pt x="126" y="205"/>
                      </a:cubicBezTo>
                      <a:cubicBezTo>
                        <a:pt x="127" y="205"/>
                        <a:pt x="129" y="205"/>
                        <a:pt x="130" y="205"/>
                      </a:cubicBezTo>
                      <a:cubicBezTo>
                        <a:pt x="135" y="206"/>
                        <a:pt x="137" y="208"/>
                        <a:pt x="137" y="211"/>
                      </a:cubicBezTo>
                      <a:cubicBezTo>
                        <a:pt x="137" y="211"/>
                        <a:pt x="138" y="211"/>
                        <a:pt x="139" y="211"/>
                      </a:cubicBezTo>
                      <a:cubicBezTo>
                        <a:pt x="139" y="211"/>
                        <a:pt x="139" y="211"/>
                        <a:pt x="140" y="211"/>
                      </a:cubicBezTo>
                      <a:cubicBezTo>
                        <a:pt x="140" y="211"/>
                        <a:pt x="141" y="211"/>
                        <a:pt x="142" y="211"/>
                      </a:cubicBezTo>
                      <a:cubicBezTo>
                        <a:pt x="144" y="211"/>
                        <a:pt x="147" y="211"/>
                        <a:pt x="149" y="212"/>
                      </a:cubicBezTo>
                      <a:cubicBezTo>
                        <a:pt x="149" y="213"/>
                        <a:pt x="149" y="213"/>
                        <a:pt x="149" y="213"/>
                      </a:cubicBezTo>
                      <a:cubicBezTo>
                        <a:pt x="152" y="215"/>
                        <a:pt x="154" y="217"/>
                        <a:pt x="154" y="222"/>
                      </a:cubicBezTo>
                      <a:cubicBezTo>
                        <a:pt x="154" y="223"/>
                        <a:pt x="154" y="224"/>
                        <a:pt x="155" y="225"/>
                      </a:cubicBezTo>
                      <a:cubicBezTo>
                        <a:pt x="156" y="227"/>
                        <a:pt x="157" y="228"/>
                        <a:pt x="156" y="230"/>
                      </a:cubicBezTo>
                      <a:cubicBezTo>
                        <a:pt x="156" y="231"/>
                        <a:pt x="155" y="231"/>
                        <a:pt x="154" y="232"/>
                      </a:cubicBezTo>
                      <a:cubicBezTo>
                        <a:pt x="154" y="232"/>
                        <a:pt x="155" y="233"/>
                        <a:pt x="155" y="234"/>
                      </a:cubicBezTo>
                      <a:cubicBezTo>
                        <a:pt x="156" y="236"/>
                        <a:pt x="157" y="237"/>
                        <a:pt x="157" y="239"/>
                      </a:cubicBezTo>
                      <a:cubicBezTo>
                        <a:pt x="157" y="242"/>
                        <a:pt x="161" y="244"/>
                        <a:pt x="167" y="243"/>
                      </a:cubicBezTo>
                      <a:cubicBezTo>
                        <a:pt x="168" y="243"/>
                        <a:pt x="169" y="243"/>
                        <a:pt x="170" y="243"/>
                      </a:cubicBezTo>
                      <a:cubicBezTo>
                        <a:pt x="175" y="243"/>
                        <a:pt x="178" y="244"/>
                        <a:pt x="178" y="251"/>
                      </a:cubicBezTo>
                      <a:cubicBezTo>
                        <a:pt x="178" y="253"/>
                        <a:pt x="179" y="254"/>
                        <a:pt x="181" y="256"/>
                      </a:cubicBezTo>
                      <a:cubicBezTo>
                        <a:pt x="182" y="257"/>
                        <a:pt x="184" y="259"/>
                        <a:pt x="185" y="261"/>
                      </a:cubicBezTo>
                      <a:cubicBezTo>
                        <a:pt x="186" y="265"/>
                        <a:pt x="185" y="268"/>
                        <a:pt x="184" y="271"/>
                      </a:cubicBezTo>
                      <a:cubicBezTo>
                        <a:pt x="184" y="273"/>
                        <a:pt x="183" y="275"/>
                        <a:pt x="184" y="276"/>
                      </a:cubicBezTo>
                      <a:cubicBezTo>
                        <a:pt x="184" y="277"/>
                        <a:pt x="184" y="278"/>
                        <a:pt x="184" y="278"/>
                      </a:cubicBezTo>
                      <a:cubicBezTo>
                        <a:pt x="184" y="279"/>
                        <a:pt x="184" y="279"/>
                        <a:pt x="184" y="279"/>
                      </a:cubicBezTo>
                      <a:cubicBezTo>
                        <a:pt x="183" y="280"/>
                        <a:pt x="183" y="280"/>
                        <a:pt x="183" y="281"/>
                      </a:cubicBezTo>
                      <a:cubicBezTo>
                        <a:pt x="183" y="281"/>
                        <a:pt x="183" y="281"/>
                        <a:pt x="183" y="282"/>
                      </a:cubicBezTo>
                      <a:cubicBezTo>
                        <a:pt x="183" y="282"/>
                        <a:pt x="183" y="282"/>
                        <a:pt x="182" y="283"/>
                      </a:cubicBezTo>
                      <a:cubicBezTo>
                        <a:pt x="182" y="283"/>
                        <a:pt x="182" y="283"/>
                        <a:pt x="182" y="283"/>
                      </a:cubicBezTo>
                      <a:cubicBezTo>
                        <a:pt x="182" y="284"/>
                        <a:pt x="182" y="284"/>
                        <a:pt x="181" y="284"/>
                      </a:cubicBezTo>
                      <a:cubicBezTo>
                        <a:pt x="181" y="284"/>
                        <a:pt x="181" y="284"/>
                        <a:pt x="181" y="285"/>
                      </a:cubicBezTo>
                      <a:cubicBezTo>
                        <a:pt x="181" y="285"/>
                        <a:pt x="181" y="285"/>
                        <a:pt x="181" y="285"/>
                      </a:cubicBezTo>
                      <a:cubicBezTo>
                        <a:pt x="181" y="285"/>
                        <a:pt x="181" y="285"/>
                        <a:pt x="181" y="285"/>
                      </a:cubicBezTo>
                      <a:cubicBezTo>
                        <a:pt x="181" y="285"/>
                        <a:pt x="181" y="285"/>
                        <a:pt x="181" y="285"/>
                      </a:cubicBezTo>
                      <a:cubicBezTo>
                        <a:pt x="181" y="285"/>
                        <a:pt x="182" y="286"/>
                        <a:pt x="182" y="286"/>
                      </a:cubicBezTo>
                      <a:cubicBezTo>
                        <a:pt x="182" y="286"/>
                        <a:pt x="182" y="286"/>
                        <a:pt x="182" y="286"/>
                      </a:cubicBezTo>
                      <a:cubicBezTo>
                        <a:pt x="182" y="287"/>
                        <a:pt x="182" y="287"/>
                        <a:pt x="182" y="287"/>
                      </a:cubicBezTo>
                      <a:cubicBezTo>
                        <a:pt x="182" y="287"/>
                        <a:pt x="182" y="288"/>
                        <a:pt x="182" y="288"/>
                      </a:cubicBezTo>
                      <a:cubicBezTo>
                        <a:pt x="182" y="288"/>
                        <a:pt x="182" y="289"/>
                        <a:pt x="182" y="289"/>
                      </a:cubicBezTo>
                      <a:cubicBezTo>
                        <a:pt x="182" y="291"/>
                        <a:pt x="181" y="291"/>
                        <a:pt x="180" y="292"/>
                      </a:cubicBezTo>
                      <a:cubicBezTo>
                        <a:pt x="180" y="292"/>
                        <a:pt x="181" y="293"/>
                        <a:pt x="181" y="294"/>
                      </a:cubicBezTo>
                      <a:cubicBezTo>
                        <a:pt x="182" y="296"/>
                        <a:pt x="184" y="300"/>
                        <a:pt x="183" y="305"/>
                      </a:cubicBezTo>
                      <a:cubicBezTo>
                        <a:pt x="182" y="307"/>
                        <a:pt x="182" y="310"/>
                        <a:pt x="182" y="310"/>
                      </a:cubicBezTo>
                      <a:cubicBezTo>
                        <a:pt x="182" y="311"/>
                        <a:pt x="183" y="311"/>
                        <a:pt x="187" y="311"/>
                      </a:cubicBezTo>
                      <a:cubicBezTo>
                        <a:pt x="191" y="311"/>
                        <a:pt x="193" y="312"/>
                        <a:pt x="194" y="313"/>
                      </a:cubicBezTo>
                      <a:cubicBezTo>
                        <a:pt x="194" y="313"/>
                        <a:pt x="195" y="313"/>
                        <a:pt x="195" y="313"/>
                      </a:cubicBezTo>
                      <a:cubicBezTo>
                        <a:pt x="195" y="313"/>
                        <a:pt x="195" y="313"/>
                        <a:pt x="195" y="313"/>
                      </a:cubicBezTo>
                      <a:cubicBezTo>
                        <a:pt x="196" y="312"/>
                        <a:pt x="197" y="312"/>
                        <a:pt x="197" y="312"/>
                      </a:cubicBezTo>
                      <a:cubicBezTo>
                        <a:pt x="202" y="312"/>
                        <a:pt x="206" y="321"/>
                        <a:pt x="206" y="323"/>
                      </a:cubicBezTo>
                      <a:cubicBezTo>
                        <a:pt x="207" y="327"/>
                        <a:pt x="209" y="332"/>
                        <a:pt x="210" y="334"/>
                      </a:cubicBezTo>
                      <a:cubicBezTo>
                        <a:pt x="210" y="334"/>
                        <a:pt x="210" y="334"/>
                        <a:pt x="210" y="334"/>
                      </a:cubicBezTo>
                      <a:cubicBezTo>
                        <a:pt x="212" y="333"/>
                        <a:pt x="214" y="332"/>
                        <a:pt x="217" y="332"/>
                      </a:cubicBezTo>
                      <a:cubicBezTo>
                        <a:pt x="218" y="332"/>
                        <a:pt x="219" y="332"/>
                        <a:pt x="220" y="332"/>
                      </a:cubicBezTo>
                      <a:cubicBezTo>
                        <a:pt x="220" y="333"/>
                        <a:pt x="221" y="333"/>
                        <a:pt x="221" y="333"/>
                      </a:cubicBezTo>
                      <a:cubicBezTo>
                        <a:pt x="224" y="336"/>
                        <a:pt x="222" y="342"/>
                        <a:pt x="221" y="348"/>
                      </a:cubicBezTo>
                      <a:cubicBezTo>
                        <a:pt x="221" y="349"/>
                        <a:pt x="220" y="351"/>
                        <a:pt x="220" y="352"/>
                      </a:cubicBezTo>
                      <a:cubicBezTo>
                        <a:pt x="220" y="352"/>
                        <a:pt x="220" y="352"/>
                        <a:pt x="220" y="352"/>
                      </a:cubicBezTo>
                      <a:cubicBezTo>
                        <a:pt x="224" y="352"/>
                        <a:pt x="226" y="353"/>
                        <a:pt x="226" y="353"/>
                      </a:cubicBezTo>
                      <a:cubicBezTo>
                        <a:pt x="230" y="355"/>
                        <a:pt x="230" y="371"/>
                        <a:pt x="229" y="373"/>
                      </a:cubicBezTo>
                      <a:cubicBezTo>
                        <a:pt x="228" y="375"/>
                        <a:pt x="226" y="376"/>
                        <a:pt x="221" y="378"/>
                      </a:cubicBezTo>
                      <a:cubicBezTo>
                        <a:pt x="219" y="379"/>
                        <a:pt x="216" y="380"/>
                        <a:pt x="215" y="381"/>
                      </a:cubicBezTo>
                      <a:cubicBezTo>
                        <a:pt x="211" y="384"/>
                        <a:pt x="201" y="394"/>
                        <a:pt x="196" y="401"/>
                      </a:cubicBezTo>
                      <a:cubicBezTo>
                        <a:pt x="195" y="403"/>
                        <a:pt x="194" y="404"/>
                        <a:pt x="193" y="405"/>
                      </a:cubicBezTo>
                      <a:cubicBezTo>
                        <a:pt x="193" y="405"/>
                        <a:pt x="193" y="406"/>
                        <a:pt x="193" y="406"/>
                      </a:cubicBezTo>
                      <a:cubicBezTo>
                        <a:pt x="192" y="407"/>
                        <a:pt x="191" y="408"/>
                        <a:pt x="190" y="409"/>
                      </a:cubicBezTo>
                      <a:cubicBezTo>
                        <a:pt x="190" y="409"/>
                        <a:pt x="190" y="409"/>
                        <a:pt x="190" y="409"/>
                      </a:cubicBezTo>
                      <a:cubicBezTo>
                        <a:pt x="190" y="409"/>
                        <a:pt x="190" y="409"/>
                        <a:pt x="190" y="409"/>
                      </a:cubicBezTo>
                      <a:cubicBezTo>
                        <a:pt x="190" y="409"/>
                        <a:pt x="190" y="409"/>
                        <a:pt x="190" y="409"/>
                      </a:cubicBezTo>
                      <a:cubicBezTo>
                        <a:pt x="190" y="409"/>
                        <a:pt x="190" y="409"/>
                        <a:pt x="190" y="409"/>
                      </a:cubicBezTo>
                      <a:cubicBezTo>
                        <a:pt x="191" y="409"/>
                        <a:pt x="191" y="409"/>
                        <a:pt x="191" y="409"/>
                      </a:cubicBezTo>
                      <a:cubicBezTo>
                        <a:pt x="191" y="409"/>
                        <a:pt x="191" y="409"/>
                        <a:pt x="191" y="409"/>
                      </a:cubicBezTo>
                      <a:cubicBezTo>
                        <a:pt x="193" y="410"/>
                        <a:pt x="195" y="410"/>
                        <a:pt x="198" y="413"/>
                      </a:cubicBezTo>
                      <a:cubicBezTo>
                        <a:pt x="198" y="413"/>
                        <a:pt x="198" y="414"/>
                        <a:pt x="199" y="414"/>
                      </a:cubicBezTo>
                      <a:cubicBezTo>
                        <a:pt x="201" y="417"/>
                        <a:pt x="202" y="419"/>
                        <a:pt x="203" y="420"/>
                      </a:cubicBezTo>
                      <a:cubicBezTo>
                        <a:pt x="203" y="419"/>
                        <a:pt x="205" y="418"/>
                        <a:pt x="207" y="418"/>
                      </a:cubicBezTo>
                      <a:cubicBezTo>
                        <a:pt x="208" y="418"/>
                        <a:pt x="209" y="419"/>
                        <a:pt x="210" y="420"/>
                      </a:cubicBezTo>
                      <a:cubicBezTo>
                        <a:pt x="212" y="423"/>
                        <a:pt x="215" y="425"/>
                        <a:pt x="218" y="427"/>
                      </a:cubicBezTo>
                      <a:cubicBezTo>
                        <a:pt x="220" y="428"/>
                        <a:pt x="222" y="429"/>
                        <a:pt x="223" y="430"/>
                      </a:cubicBezTo>
                      <a:cubicBezTo>
                        <a:pt x="223" y="430"/>
                        <a:pt x="224" y="431"/>
                        <a:pt x="225" y="431"/>
                      </a:cubicBezTo>
                      <a:cubicBezTo>
                        <a:pt x="227" y="433"/>
                        <a:pt x="231" y="435"/>
                        <a:pt x="231" y="440"/>
                      </a:cubicBezTo>
                      <a:cubicBezTo>
                        <a:pt x="231" y="441"/>
                        <a:pt x="231" y="442"/>
                        <a:pt x="231" y="443"/>
                      </a:cubicBezTo>
                      <a:cubicBezTo>
                        <a:pt x="231" y="444"/>
                        <a:pt x="231" y="445"/>
                        <a:pt x="231" y="445"/>
                      </a:cubicBezTo>
                      <a:cubicBezTo>
                        <a:pt x="231" y="446"/>
                        <a:pt x="231" y="446"/>
                        <a:pt x="231" y="446"/>
                      </a:cubicBezTo>
                      <a:cubicBezTo>
                        <a:pt x="230" y="447"/>
                        <a:pt x="230" y="447"/>
                        <a:pt x="230" y="448"/>
                      </a:cubicBezTo>
                      <a:cubicBezTo>
                        <a:pt x="230" y="448"/>
                        <a:pt x="230" y="448"/>
                        <a:pt x="230" y="448"/>
                      </a:cubicBezTo>
                      <a:cubicBezTo>
                        <a:pt x="230" y="449"/>
                        <a:pt x="230" y="450"/>
                        <a:pt x="231" y="450"/>
                      </a:cubicBezTo>
                      <a:cubicBezTo>
                        <a:pt x="231" y="451"/>
                        <a:pt x="231" y="451"/>
                        <a:pt x="231" y="451"/>
                      </a:cubicBezTo>
                      <a:cubicBezTo>
                        <a:pt x="231" y="452"/>
                        <a:pt x="231" y="452"/>
                        <a:pt x="231" y="453"/>
                      </a:cubicBezTo>
                      <a:cubicBezTo>
                        <a:pt x="231" y="453"/>
                        <a:pt x="231" y="453"/>
                        <a:pt x="231" y="453"/>
                      </a:cubicBezTo>
                      <a:cubicBezTo>
                        <a:pt x="232" y="452"/>
                        <a:pt x="233" y="451"/>
                        <a:pt x="234" y="450"/>
                      </a:cubicBezTo>
                      <a:cubicBezTo>
                        <a:pt x="238" y="447"/>
                        <a:pt x="239" y="445"/>
                        <a:pt x="240" y="442"/>
                      </a:cubicBezTo>
                      <a:cubicBezTo>
                        <a:pt x="240" y="441"/>
                        <a:pt x="241" y="439"/>
                        <a:pt x="242" y="437"/>
                      </a:cubicBezTo>
                      <a:cubicBezTo>
                        <a:pt x="243" y="435"/>
                        <a:pt x="244" y="433"/>
                        <a:pt x="244" y="432"/>
                      </a:cubicBezTo>
                      <a:cubicBezTo>
                        <a:pt x="244" y="429"/>
                        <a:pt x="245" y="426"/>
                        <a:pt x="249" y="423"/>
                      </a:cubicBezTo>
                      <a:cubicBezTo>
                        <a:pt x="250" y="421"/>
                        <a:pt x="250" y="420"/>
                        <a:pt x="250" y="418"/>
                      </a:cubicBezTo>
                      <a:cubicBezTo>
                        <a:pt x="250" y="416"/>
                        <a:pt x="250" y="413"/>
                        <a:pt x="255" y="410"/>
                      </a:cubicBezTo>
                      <a:cubicBezTo>
                        <a:pt x="259" y="409"/>
                        <a:pt x="261" y="409"/>
                        <a:pt x="262" y="411"/>
                      </a:cubicBezTo>
                      <a:cubicBezTo>
                        <a:pt x="264" y="414"/>
                        <a:pt x="262" y="418"/>
                        <a:pt x="260" y="421"/>
                      </a:cubicBezTo>
                      <a:cubicBezTo>
                        <a:pt x="263" y="417"/>
                        <a:pt x="265" y="412"/>
                        <a:pt x="268" y="407"/>
                      </a:cubicBezTo>
                      <a:cubicBezTo>
                        <a:pt x="268" y="406"/>
                        <a:pt x="269" y="405"/>
                        <a:pt x="270" y="403"/>
                      </a:cubicBezTo>
                      <a:cubicBezTo>
                        <a:pt x="274" y="395"/>
                        <a:pt x="278" y="391"/>
                        <a:pt x="282" y="390"/>
                      </a:cubicBezTo>
                      <a:cubicBezTo>
                        <a:pt x="283" y="390"/>
                        <a:pt x="285" y="387"/>
                        <a:pt x="284" y="376"/>
                      </a:cubicBezTo>
                      <a:cubicBezTo>
                        <a:pt x="284" y="374"/>
                        <a:pt x="284" y="373"/>
                        <a:pt x="283" y="371"/>
                      </a:cubicBezTo>
                      <a:cubicBezTo>
                        <a:pt x="283" y="366"/>
                        <a:pt x="282" y="362"/>
                        <a:pt x="284" y="358"/>
                      </a:cubicBezTo>
                      <a:cubicBezTo>
                        <a:pt x="285" y="357"/>
                        <a:pt x="286" y="355"/>
                        <a:pt x="286" y="354"/>
                      </a:cubicBezTo>
                      <a:cubicBezTo>
                        <a:pt x="286" y="352"/>
                        <a:pt x="286" y="349"/>
                        <a:pt x="290" y="349"/>
                      </a:cubicBezTo>
                      <a:cubicBezTo>
                        <a:pt x="292" y="349"/>
                        <a:pt x="298" y="343"/>
                        <a:pt x="302" y="339"/>
                      </a:cubicBezTo>
                      <a:cubicBezTo>
                        <a:pt x="308" y="333"/>
                        <a:pt x="312" y="332"/>
                        <a:pt x="318" y="332"/>
                      </a:cubicBezTo>
                      <a:cubicBezTo>
                        <a:pt x="320" y="332"/>
                        <a:pt x="321" y="331"/>
                        <a:pt x="321" y="331"/>
                      </a:cubicBezTo>
                      <a:cubicBezTo>
                        <a:pt x="321" y="330"/>
                        <a:pt x="322" y="329"/>
                        <a:pt x="324" y="328"/>
                      </a:cubicBezTo>
                      <a:cubicBezTo>
                        <a:pt x="327" y="328"/>
                        <a:pt x="329" y="326"/>
                        <a:pt x="330" y="324"/>
                      </a:cubicBezTo>
                      <a:cubicBezTo>
                        <a:pt x="331" y="323"/>
                        <a:pt x="332" y="323"/>
                        <a:pt x="332" y="322"/>
                      </a:cubicBezTo>
                      <a:cubicBezTo>
                        <a:pt x="333" y="321"/>
                        <a:pt x="335" y="320"/>
                        <a:pt x="338" y="320"/>
                      </a:cubicBezTo>
                      <a:cubicBezTo>
                        <a:pt x="340" y="320"/>
                        <a:pt x="343" y="321"/>
                        <a:pt x="345" y="321"/>
                      </a:cubicBezTo>
                      <a:cubicBezTo>
                        <a:pt x="348" y="321"/>
                        <a:pt x="350" y="322"/>
                        <a:pt x="352" y="322"/>
                      </a:cubicBezTo>
                      <a:cubicBezTo>
                        <a:pt x="356" y="322"/>
                        <a:pt x="356" y="322"/>
                        <a:pt x="356" y="322"/>
                      </a:cubicBezTo>
                      <a:cubicBezTo>
                        <a:pt x="360" y="322"/>
                        <a:pt x="360" y="321"/>
                        <a:pt x="360" y="320"/>
                      </a:cubicBezTo>
                      <a:cubicBezTo>
                        <a:pt x="360" y="316"/>
                        <a:pt x="364" y="312"/>
                        <a:pt x="369" y="312"/>
                      </a:cubicBezTo>
                      <a:cubicBezTo>
                        <a:pt x="371" y="312"/>
                        <a:pt x="372" y="312"/>
                        <a:pt x="372" y="308"/>
                      </a:cubicBezTo>
                      <a:cubicBezTo>
                        <a:pt x="372" y="302"/>
                        <a:pt x="373" y="299"/>
                        <a:pt x="377" y="296"/>
                      </a:cubicBezTo>
                      <a:cubicBezTo>
                        <a:pt x="379" y="295"/>
                        <a:pt x="379" y="292"/>
                        <a:pt x="380" y="289"/>
                      </a:cubicBezTo>
                      <a:cubicBezTo>
                        <a:pt x="380" y="288"/>
                        <a:pt x="381" y="287"/>
                        <a:pt x="381" y="286"/>
                      </a:cubicBezTo>
                      <a:cubicBezTo>
                        <a:pt x="381" y="284"/>
                        <a:pt x="383" y="283"/>
                        <a:pt x="384" y="283"/>
                      </a:cubicBezTo>
                      <a:cubicBezTo>
                        <a:pt x="385" y="282"/>
                        <a:pt x="385" y="282"/>
                        <a:pt x="385" y="281"/>
                      </a:cubicBezTo>
                      <a:cubicBezTo>
                        <a:pt x="385" y="278"/>
                        <a:pt x="385" y="276"/>
                        <a:pt x="386" y="273"/>
                      </a:cubicBezTo>
                      <a:cubicBezTo>
                        <a:pt x="386" y="271"/>
                        <a:pt x="387" y="269"/>
                        <a:pt x="387" y="267"/>
                      </a:cubicBezTo>
                      <a:cubicBezTo>
                        <a:pt x="387" y="264"/>
                        <a:pt x="389" y="262"/>
                        <a:pt x="391" y="262"/>
                      </a:cubicBezTo>
                      <a:cubicBezTo>
                        <a:pt x="392" y="261"/>
                        <a:pt x="392" y="261"/>
                        <a:pt x="393" y="260"/>
                      </a:cubicBezTo>
                      <a:cubicBezTo>
                        <a:pt x="393" y="260"/>
                        <a:pt x="393" y="259"/>
                        <a:pt x="393" y="257"/>
                      </a:cubicBezTo>
                      <a:cubicBezTo>
                        <a:pt x="392" y="255"/>
                        <a:pt x="392" y="251"/>
                        <a:pt x="394" y="246"/>
                      </a:cubicBezTo>
                      <a:cubicBezTo>
                        <a:pt x="395" y="242"/>
                        <a:pt x="395" y="237"/>
                        <a:pt x="394" y="232"/>
                      </a:cubicBezTo>
                      <a:cubicBezTo>
                        <a:pt x="394" y="230"/>
                        <a:pt x="394" y="228"/>
                        <a:pt x="394" y="225"/>
                      </a:cubicBezTo>
                      <a:cubicBezTo>
                        <a:pt x="394" y="217"/>
                        <a:pt x="394" y="210"/>
                        <a:pt x="397" y="207"/>
                      </a:cubicBezTo>
                      <a:cubicBezTo>
                        <a:pt x="397" y="207"/>
                        <a:pt x="397" y="207"/>
                        <a:pt x="397" y="206"/>
                      </a:cubicBezTo>
                      <a:cubicBezTo>
                        <a:pt x="397" y="206"/>
                        <a:pt x="397" y="206"/>
                        <a:pt x="397" y="206"/>
                      </a:cubicBezTo>
                      <a:cubicBezTo>
                        <a:pt x="395" y="205"/>
                        <a:pt x="394" y="204"/>
                        <a:pt x="395" y="202"/>
                      </a:cubicBezTo>
                      <a:cubicBezTo>
                        <a:pt x="395" y="200"/>
                        <a:pt x="398" y="198"/>
                        <a:pt x="400" y="199"/>
                      </a:cubicBezTo>
                      <a:cubicBezTo>
                        <a:pt x="401" y="199"/>
                        <a:pt x="402" y="200"/>
                        <a:pt x="402" y="201"/>
                      </a:cubicBezTo>
                      <a:cubicBezTo>
                        <a:pt x="403" y="201"/>
                        <a:pt x="404" y="202"/>
                        <a:pt x="405" y="201"/>
                      </a:cubicBezTo>
                      <a:cubicBezTo>
                        <a:pt x="408" y="200"/>
                        <a:pt x="411" y="193"/>
                        <a:pt x="413" y="187"/>
                      </a:cubicBezTo>
                      <a:cubicBezTo>
                        <a:pt x="414" y="185"/>
                        <a:pt x="414" y="185"/>
                        <a:pt x="414" y="185"/>
                      </a:cubicBezTo>
                      <a:cubicBezTo>
                        <a:pt x="416" y="178"/>
                        <a:pt x="420" y="177"/>
                        <a:pt x="423" y="176"/>
                      </a:cubicBezTo>
                      <a:cubicBezTo>
                        <a:pt x="424" y="176"/>
                        <a:pt x="425" y="176"/>
                        <a:pt x="425" y="176"/>
                      </a:cubicBezTo>
                      <a:cubicBezTo>
                        <a:pt x="428" y="174"/>
                        <a:pt x="435" y="167"/>
                        <a:pt x="440" y="154"/>
                      </a:cubicBezTo>
                      <a:cubicBezTo>
                        <a:pt x="444" y="145"/>
                        <a:pt x="441" y="135"/>
                        <a:pt x="439" y="128"/>
                      </a:cubicBezTo>
                      <a:cubicBezTo>
                        <a:pt x="438" y="126"/>
                        <a:pt x="438" y="124"/>
                        <a:pt x="438" y="123"/>
                      </a:cubicBezTo>
                      <a:cubicBezTo>
                        <a:pt x="436" y="118"/>
                        <a:pt x="435" y="118"/>
                        <a:pt x="434" y="118"/>
                      </a:cubicBezTo>
                      <a:cubicBezTo>
                        <a:pt x="433" y="118"/>
                        <a:pt x="433" y="118"/>
                        <a:pt x="432" y="118"/>
                      </a:cubicBezTo>
                      <a:cubicBezTo>
                        <a:pt x="431" y="118"/>
                        <a:pt x="431" y="118"/>
                        <a:pt x="430" y="118"/>
                      </a:cubicBezTo>
                      <a:cubicBezTo>
                        <a:pt x="430" y="118"/>
                        <a:pt x="429" y="118"/>
                        <a:pt x="429" y="118"/>
                      </a:cubicBezTo>
                      <a:cubicBezTo>
                        <a:pt x="420" y="118"/>
                        <a:pt x="411" y="113"/>
                        <a:pt x="401" y="103"/>
                      </a:cubicBezTo>
                      <a:cubicBezTo>
                        <a:pt x="395" y="95"/>
                        <a:pt x="387" y="92"/>
                        <a:pt x="379" y="92"/>
                      </a:cubicBezTo>
                      <a:cubicBezTo>
                        <a:pt x="376" y="92"/>
                        <a:pt x="374" y="92"/>
                        <a:pt x="370" y="93"/>
                      </a:cubicBezTo>
                      <a:cubicBezTo>
                        <a:pt x="369" y="93"/>
                        <a:pt x="368" y="94"/>
                        <a:pt x="366" y="94"/>
                      </a:cubicBezTo>
                      <a:cubicBezTo>
                        <a:pt x="361" y="94"/>
                        <a:pt x="357" y="92"/>
                        <a:pt x="353" y="90"/>
                      </a:cubicBezTo>
                      <a:cubicBezTo>
                        <a:pt x="351" y="89"/>
                        <a:pt x="349" y="88"/>
                        <a:pt x="347" y="88"/>
                      </a:cubicBezTo>
                      <a:cubicBezTo>
                        <a:pt x="345" y="87"/>
                        <a:pt x="341" y="90"/>
                        <a:pt x="339" y="92"/>
                      </a:cubicBezTo>
                      <a:cubicBezTo>
                        <a:pt x="337" y="93"/>
                        <a:pt x="335" y="94"/>
                        <a:pt x="334" y="95"/>
                      </a:cubicBezTo>
                      <a:cubicBezTo>
                        <a:pt x="332" y="96"/>
                        <a:pt x="331" y="95"/>
                        <a:pt x="330" y="94"/>
                      </a:cubicBezTo>
                      <a:cubicBezTo>
                        <a:pt x="329" y="93"/>
                        <a:pt x="330" y="91"/>
                        <a:pt x="331" y="88"/>
                      </a:cubicBezTo>
                      <a:cubicBezTo>
                        <a:pt x="332" y="86"/>
                        <a:pt x="333" y="84"/>
                        <a:pt x="333" y="82"/>
                      </a:cubicBezTo>
                      <a:cubicBezTo>
                        <a:pt x="333" y="82"/>
                        <a:pt x="333" y="78"/>
                        <a:pt x="308" y="68"/>
                      </a:cubicBezTo>
                      <a:cubicBezTo>
                        <a:pt x="304" y="67"/>
                        <a:pt x="301" y="66"/>
                        <a:pt x="299" y="66"/>
                      </a:cubicBezTo>
                      <a:cubicBezTo>
                        <a:pt x="296" y="66"/>
                        <a:pt x="294" y="68"/>
                        <a:pt x="294" y="71"/>
                      </a:cubicBezTo>
                      <a:cubicBezTo>
                        <a:pt x="294" y="75"/>
                        <a:pt x="293" y="76"/>
                        <a:pt x="291" y="76"/>
                      </a:cubicBezTo>
                      <a:cubicBezTo>
                        <a:pt x="290" y="76"/>
                        <a:pt x="290" y="76"/>
                        <a:pt x="289" y="76"/>
                      </a:cubicBezTo>
                      <a:cubicBezTo>
                        <a:pt x="289" y="76"/>
                        <a:pt x="288" y="76"/>
                        <a:pt x="288" y="76"/>
                      </a:cubicBezTo>
                      <a:cubicBezTo>
                        <a:pt x="287" y="76"/>
                        <a:pt x="286" y="77"/>
                        <a:pt x="286" y="78"/>
                      </a:cubicBezTo>
                      <a:cubicBezTo>
                        <a:pt x="284" y="83"/>
                        <a:pt x="281" y="83"/>
                        <a:pt x="279" y="83"/>
                      </a:cubicBezTo>
                      <a:cubicBezTo>
                        <a:pt x="277" y="83"/>
                        <a:pt x="276" y="82"/>
                        <a:pt x="275" y="80"/>
                      </a:cubicBezTo>
                      <a:cubicBezTo>
                        <a:pt x="275" y="79"/>
                        <a:pt x="275" y="77"/>
                        <a:pt x="277" y="75"/>
                      </a:cubicBezTo>
                      <a:cubicBezTo>
                        <a:pt x="281" y="73"/>
                        <a:pt x="285" y="68"/>
                        <a:pt x="286" y="64"/>
                      </a:cubicBezTo>
                      <a:cubicBezTo>
                        <a:pt x="286" y="62"/>
                        <a:pt x="279" y="59"/>
                        <a:pt x="271" y="59"/>
                      </a:cubicBezTo>
                      <a:cubicBezTo>
                        <a:pt x="269" y="59"/>
                        <a:pt x="267" y="60"/>
                        <a:pt x="266" y="60"/>
                      </a:cubicBezTo>
                      <a:cubicBezTo>
                        <a:pt x="264" y="61"/>
                        <a:pt x="264" y="62"/>
                        <a:pt x="263" y="65"/>
                      </a:cubicBezTo>
                      <a:cubicBezTo>
                        <a:pt x="263" y="67"/>
                        <a:pt x="262" y="69"/>
                        <a:pt x="260" y="69"/>
                      </a:cubicBezTo>
                      <a:cubicBezTo>
                        <a:pt x="259" y="69"/>
                        <a:pt x="258" y="69"/>
                        <a:pt x="257" y="69"/>
                      </a:cubicBezTo>
                      <a:cubicBezTo>
                        <a:pt x="255" y="67"/>
                        <a:pt x="253" y="64"/>
                        <a:pt x="254" y="62"/>
                      </a:cubicBezTo>
                      <a:cubicBezTo>
                        <a:pt x="255" y="58"/>
                        <a:pt x="258" y="56"/>
                        <a:pt x="261" y="56"/>
                      </a:cubicBezTo>
                      <a:cubicBezTo>
                        <a:pt x="261" y="56"/>
                        <a:pt x="261" y="56"/>
                        <a:pt x="261" y="56"/>
                      </a:cubicBezTo>
                      <a:cubicBezTo>
                        <a:pt x="263" y="56"/>
                        <a:pt x="266" y="52"/>
                        <a:pt x="271" y="43"/>
                      </a:cubicBezTo>
                      <a:cubicBezTo>
                        <a:pt x="272" y="41"/>
                        <a:pt x="271" y="40"/>
                        <a:pt x="267" y="37"/>
                      </a:cubicBezTo>
                      <a:cubicBezTo>
                        <a:pt x="265" y="36"/>
                        <a:pt x="263" y="35"/>
                        <a:pt x="262" y="33"/>
                      </a:cubicBezTo>
                      <a:cubicBezTo>
                        <a:pt x="259" y="30"/>
                        <a:pt x="258" y="25"/>
                        <a:pt x="257" y="21"/>
                      </a:cubicBezTo>
                      <a:cubicBezTo>
                        <a:pt x="257" y="18"/>
                        <a:pt x="256" y="15"/>
                        <a:pt x="255" y="13"/>
                      </a:cubicBezTo>
                      <a:cubicBezTo>
                        <a:pt x="255" y="13"/>
                        <a:pt x="255" y="13"/>
                        <a:pt x="255" y="13"/>
                      </a:cubicBezTo>
                      <a:cubicBezTo>
                        <a:pt x="255" y="13"/>
                        <a:pt x="254" y="14"/>
                        <a:pt x="254" y="14"/>
                      </a:cubicBezTo>
                      <a:cubicBezTo>
                        <a:pt x="254" y="14"/>
                        <a:pt x="253" y="15"/>
                        <a:pt x="253" y="15"/>
                      </a:cubicBezTo>
                      <a:cubicBezTo>
                        <a:pt x="253" y="15"/>
                        <a:pt x="252" y="16"/>
                        <a:pt x="252" y="16"/>
                      </a:cubicBezTo>
                      <a:cubicBezTo>
                        <a:pt x="252" y="16"/>
                        <a:pt x="251" y="17"/>
                        <a:pt x="251" y="17"/>
                      </a:cubicBezTo>
                      <a:cubicBezTo>
                        <a:pt x="251" y="18"/>
                        <a:pt x="250" y="18"/>
                        <a:pt x="250" y="18"/>
                      </a:cubicBezTo>
                      <a:cubicBezTo>
                        <a:pt x="250" y="19"/>
                        <a:pt x="250" y="19"/>
                        <a:pt x="249" y="19"/>
                      </a:cubicBezTo>
                      <a:cubicBezTo>
                        <a:pt x="249" y="20"/>
                        <a:pt x="249" y="20"/>
                        <a:pt x="248" y="20"/>
                      </a:cubicBezTo>
                      <a:cubicBezTo>
                        <a:pt x="248" y="21"/>
                        <a:pt x="248" y="21"/>
                        <a:pt x="248" y="22"/>
                      </a:cubicBezTo>
                      <a:cubicBezTo>
                        <a:pt x="247" y="22"/>
                        <a:pt x="247" y="22"/>
                        <a:pt x="247" y="23"/>
                      </a:cubicBezTo>
                      <a:cubicBezTo>
                        <a:pt x="247" y="23"/>
                        <a:pt x="246" y="23"/>
                        <a:pt x="246" y="24"/>
                      </a:cubicBezTo>
                      <a:cubicBezTo>
                        <a:pt x="246" y="24"/>
                        <a:pt x="246" y="24"/>
                        <a:pt x="246" y="25"/>
                      </a:cubicBezTo>
                      <a:cubicBezTo>
                        <a:pt x="245" y="25"/>
                        <a:pt x="245" y="26"/>
                        <a:pt x="245" y="26"/>
                      </a:cubicBezTo>
                      <a:cubicBezTo>
                        <a:pt x="245" y="26"/>
                        <a:pt x="245" y="27"/>
                        <a:pt x="244" y="27"/>
                      </a:cubicBezTo>
                      <a:cubicBezTo>
                        <a:pt x="244" y="27"/>
                        <a:pt x="244" y="28"/>
                        <a:pt x="244" y="29"/>
                      </a:cubicBezTo>
                      <a:cubicBezTo>
                        <a:pt x="242" y="33"/>
                        <a:pt x="240" y="34"/>
                        <a:pt x="237" y="34"/>
                      </a:cubicBezTo>
                      <a:cubicBezTo>
                        <a:pt x="234" y="34"/>
                        <a:pt x="234" y="34"/>
                        <a:pt x="234" y="34"/>
                      </a:cubicBezTo>
                      <a:cubicBezTo>
                        <a:pt x="233" y="34"/>
                        <a:pt x="232" y="34"/>
                        <a:pt x="230" y="35"/>
                      </a:cubicBezTo>
                      <a:cubicBezTo>
                        <a:pt x="230" y="35"/>
                        <a:pt x="229" y="35"/>
                        <a:pt x="228" y="36"/>
                      </a:cubicBezTo>
                      <a:cubicBezTo>
                        <a:pt x="228" y="36"/>
                        <a:pt x="228" y="36"/>
                        <a:pt x="227" y="36"/>
                      </a:cubicBezTo>
                      <a:cubicBezTo>
                        <a:pt x="227" y="36"/>
                        <a:pt x="226" y="36"/>
                        <a:pt x="226" y="36"/>
                      </a:cubicBezTo>
                      <a:cubicBezTo>
                        <a:pt x="226" y="36"/>
                        <a:pt x="226" y="36"/>
                        <a:pt x="226" y="36"/>
                      </a:cubicBezTo>
                      <a:cubicBezTo>
                        <a:pt x="226" y="36"/>
                        <a:pt x="225" y="36"/>
                        <a:pt x="225" y="36"/>
                      </a:cubicBezTo>
                      <a:cubicBezTo>
                        <a:pt x="225" y="36"/>
                        <a:pt x="224" y="36"/>
                        <a:pt x="224" y="36"/>
                      </a:cubicBezTo>
                      <a:cubicBezTo>
                        <a:pt x="224" y="36"/>
                        <a:pt x="223" y="35"/>
                        <a:pt x="223" y="35"/>
                      </a:cubicBezTo>
                      <a:cubicBezTo>
                        <a:pt x="223" y="35"/>
                        <a:pt x="222" y="35"/>
                        <a:pt x="222" y="35"/>
                      </a:cubicBezTo>
                      <a:cubicBezTo>
                        <a:pt x="222" y="35"/>
                        <a:pt x="222" y="35"/>
                        <a:pt x="221" y="35"/>
                      </a:cubicBezTo>
                      <a:cubicBezTo>
                        <a:pt x="221" y="35"/>
                        <a:pt x="221" y="34"/>
                        <a:pt x="22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858"/>
                <p:cNvSpPr>
                  <a:spLocks/>
                </p:cNvSpPr>
                <p:nvPr/>
              </p:nvSpPr>
              <p:spPr bwMode="auto">
                <a:xfrm>
                  <a:off x="2178" y="2195"/>
                  <a:ext cx="50" cy="54"/>
                </a:xfrm>
                <a:custGeom>
                  <a:avLst/>
                  <a:gdLst>
                    <a:gd name="T0" fmla="*/ 7 w 52"/>
                    <a:gd name="T1" fmla="*/ 4 h 56"/>
                    <a:gd name="T2" fmla="*/ 7 w 52"/>
                    <a:gd name="T3" fmla="*/ 5 h 56"/>
                    <a:gd name="T4" fmla="*/ 7 w 52"/>
                    <a:gd name="T5" fmla="*/ 5 h 56"/>
                    <a:gd name="T6" fmla="*/ 5 w 52"/>
                    <a:gd name="T7" fmla="*/ 13 h 56"/>
                    <a:gd name="T8" fmla="*/ 3 w 52"/>
                    <a:gd name="T9" fmla="*/ 25 h 56"/>
                    <a:gd name="T10" fmla="*/ 1 w 52"/>
                    <a:gd name="T11" fmla="*/ 34 h 56"/>
                    <a:gd name="T12" fmla="*/ 0 w 52"/>
                    <a:gd name="T13" fmla="*/ 40 h 56"/>
                    <a:gd name="T14" fmla="*/ 1 w 52"/>
                    <a:gd name="T15" fmla="*/ 44 h 56"/>
                    <a:gd name="T16" fmla="*/ 3 w 52"/>
                    <a:gd name="T17" fmla="*/ 45 h 56"/>
                    <a:gd name="T18" fmla="*/ 3 w 52"/>
                    <a:gd name="T19" fmla="*/ 46 h 56"/>
                    <a:gd name="T20" fmla="*/ 3 w 52"/>
                    <a:gd name="T21" fmla="*/ 46 h 56"/>
                    <a:gd name="T22" fmla="*/ 3 w 52"/>
                    <a:gd name="T23" fmla="*/ 47 h 56"/>
                    <a:gd name="T24" fmla="*/ 3 w 52"/>
                    <a:gd name="T25" fmla="*/ 48 h 56"/>
                    <a:gd name="T26" fmla="*/ 3 w 52"/>
                    <a:gd name="T27" fmla="*/ 49 h 56"/>
                    <a:gd name="T28" fmla="*/ 3 w 52"/>
                    <a:gd name="T29" fmla="*/ 50 h 56"/>
                    <a:gd name="T30" fmla="*/ 3 w 52"/>
                    <a:gd name="T31" fmla="*/ 50 h 56"/>
                    <a:gd name="T32" fmla="*/ 4 w 52"/>
                    <a:gd name="T33" fmla="*/ 51 h 56"/>
                    <a:gd name="T34" fmla="*/ 6 w 52"/>
                    <a:gd name="T35" fmla="*/ 51 h 56"/>
                    <a:gd name="T36" fmla="*/ 20 w 52"/>
                    <a:gd name="T37" fmla="*/ 55 h 56"/>
                    <a:gd name="T38" fmla="*/ 23 w 52"/>
                    <a:gd name="T39" fmla="*/ 56 h 56"/>
                    <a:gd name="T40" fmla="*/ 23 w 52"/>
                    <a:gd name="T41" fmla="*/ 56 h 56"/>
                    <a:gd name="T42" fmla="*/ 28 w 52"/>
                    <a:gd name="T43" fmla="*/ 55 h 56"/>
                    <a:gd name="T44" fmla="*/ 35 w 52"/>
                    <a:gd name="T45" fmla="*/ 55 h 56"/>
                    <a:gd name="T46" fmla="*/ 35 w 52"/>
                    <a:gd name="T47" fmla="*/ 55 h 56"/>
                    <a:gd name="T48" fmla="*/ 44 w 52"/>
                    <a:gd name="T49" fmla="*/ 53 h 56"/>
                    <a:gd name="T50" fmla="*/ 50 w 52"/>
                    <a:gd name="T51" fmla="*/ 46 h 56"/>
                    <a:gd name="T52" fmla="*/ 52 w 52"/>
                    <a:gd name="T53" fmla="*/ 44 h 56"/>
                    <a:gd name="T54" fmla="*/ 52 w 52"/>
                    <a:gd name="T55" fmla="*/ 44 h 56"/>
                    <a:gd name="T56" fmla="*/ 51 w 52"/>
                    <a:gd name="T57" fmla="*/ 40 h 56"/>
                    <a:gd name="T58" fmla="*/ 51 w 52"/>
                    <a:gd name="T59" fmla="*/ 40 h 56"/>
                    <a:gd name="T60" fmla="*/ 50 w 52"/>
                    <a:gd name="T61" fmla="*/ 37 h 56"/>
                    <a:gd name="T62" fmla="*/ 50 w 52"/>
                    <a:gd name="T63" fmla="*/ 36 h 56"/>
                    <a:gd name="T64" fmla="*/ 51 w 52"/>
                    <a:gd name="T65" fmla="*/ 33 h 56"/>
                    <a:gd name="T66" fmla="*/ 51 w 52"/>
                    <a:gd name="T67" fmla="*/ 33 h 56"/>
                    <a:gd name="T68" fmla="*/ 51 w 52"/>
                    <a:gd name="T69" fmla="*/ 30 h 56"/>
                    <a:gd name="T70" fmla="*/ 51 w 52"/>
                    <a:gd name="T71" fmla="*/ 27 h 56"/>
                    <a:gd name="T72" fmla="*/ 47 w 52"/>
                    <a:gd name="T73" fmla="*/ 22 h 56"/>
                    <a:gd name="T74" fmla="*/ 44 w 52"/>
                    <a:gd name="T75" fmla="*/ 19 h 56"/>
                    <a:gd name="T76" fmla="*/ 40 w 52"/>
                    <a:gd name="T77" fmla="*/ 17 h 56"/>
                    <a:gd name="T78" fmla="*/ 31 w 52"/>
                    <a:gd name="T79" fmla="*/ 10 h 56"/>
                    <a:gd name="T80" fmla="*/ 30 w 52"/>
                    <a:gd name="T81" fmla="*/ 9 h 56"/>
                    <a:gd name="T82" fmla="*/ 29 w 52"/>
                    <a:gd name="T83" fmla="*/ 10 h 56"/>
                    <a:gd name="T84" fmla="*/ 27 w 52"/>
                    <a:gd name="T85" fmla="*/ 12 h 56"/>
                    <a:gd name="T86" fmla="*/ 26 w 52"/>
                    <a:gd name="T87" fmla="*/ 12 h 56"/>
                    <a:gd name="T88" fmla="*/ 23 w 52"/>
                    <a:gd name="T89" fmla="*/ 9 h 56"/>
                    <a:gd name="T90" fmla="*/ 20 w 52"/>
                    <a:gd name="T91" fmla="*/ 4 h 56"/>
                    <a:gd name="T92" fmla="*/ 12 w 52"/>
                    <a:gd name="T93" fmla="*/ 1 h 56"/>
                    <a:gd name="T94" fmla="*/ 11 w 52"/>
                    <a:gd name="T95" fmla="*/ 1 h 56"/>
                    <a:gd name="T96" fmla="*/ 10 w 52"/>
                    <a:gd name="T97" fmla="*/ 1 h 56"/>
                    <a:gd name="T98" fmla="*/ 9 w 52"/>
                    <a:gd name="T99" fmla="*/ 1 h 56"/>
                    <a:gd name="T100" fmla="*/ 7 w 52"/>
                    <a:gd name="T10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56">
                      <a:moveTo>
                        <a:pt x="7" y="4"/>
                      </a:moveTo>
                      <a:cubicBezTo>
                        <a:pt x="7" y="4"/>
                        <a:pt x="7" y="4"/>
                        <a:pt x="7" y="5"/>
                      </a:cubicBezTo>
                      <a:cubicBezTo>
                        <a:pt x="7" y="5"/>
                        <a:pt x="7" y="5"/>
                        <a:pt x="7" y="5"/>
                      </a:cubicBezTo>
                      <a:cubicBezTo>
                        <a:pt x="7" y="8"/>
                        <a:pt x="6" y="10"/>
                        <a:pt x="5" y="13"/>
                      </a:cubicBezTo>
                      <a:cubicBezTo>
                        <a:pt x="4" y="16"/>
                        <a:pt x="3" y="20"/>
                        <a:pt x="3" y="25"/>
                      </a:cubicBezTo>
                      <a:cubicBezTo>
                        <a:pt x="3" y="30"/>
                        <a:pt x="2" y="32"/>
                        <a:pt x="1" y="34"/>
                      </a:cubicBezTo>
                      <a:cubicBezTo>
                        <a:pt x="1" y="35"/>
                        <a:pt x="0" y="37"/>
                        <a:pt x="0" y="40"/>
                      </a:cubicBezTo>
                      <a:cubicBezTo>
                        <a:pt x="0" y="43"/>
                        <a:pt x="1" y="44"/>
                        <a:pt x="1" y="44"/>
                      </a:cubicBezTo>
                      <a:cubicBezTo>
                        <a:pt x="2" y="44"/>
                        <a:pt x="2" y="44"/>
                        <a:pt x="3" y="45"/>
                      </a:cubicBezTo>
                      <a:cubicBezTo>
                        <a:pt x="3" y="45"/>
                        <a:pt x="3" y="45"/>
                        <a:pt x="3" y="46"/>
                      </a:cubicBezTo>
                      <a:cubicBezTo>
                        <a:pt x="3" y="46"/>
                        <a:pt x="3" y="46"/>
                        <a:pt x="3" y="46"/>
                      </a:cubicBezTo>
                      <a:cubicBezTo>
                        <a:pt x="3" y="46"/>
                        <a:pt x="3" y="47"/>
                        <a:pt x="3" y="47"/>
                      </a:cubicBezTo>
                      <a:cubicBezTo>
                        <a:pt x="3" y="47"/>
                        <a:pt x="3" y="48"/>
                        <a:pt x="3" y="48"/>
                      </a:cubicBezTo>
                      <a:cubicBezTo>
                        <a:pt x="3" y="48"/>
                        <a:pt x="3" y="48"/>
                        <a:pt x="3" y="49"/>
                      </a:cubicBezTo>
                      <a:cubicBezTo>
                        <a:pt x="3" y="49"/>
                        <a:pt x="3" y="49"/>
                        <a:pt x="3" y="50"/>
                      </a:cubicBezTo>
                      <a:cubicBezTo>
                        <a:pt x="3" y="50"/>
                        <a:pt x="3" y="50"/>
                        <a:pt x="3" y="50"/>
                      </a:cubicBezTo>
                      <a:cubicBezTo>
                        <a:pt x="3" y="51"/>
                        <a:pt x="4" y="51"/>
                        <a:pt x="4" y="51"/>
                      </a:cubicBezTo>
                      <a:cubicBezTo>
                        <a:pt x="5" y="51"/>
                        <a:pt x="6" y="51"/>
                        <a:pt x="6" y="51"/>
                      </a:cubicBezTo>
                      <a:cubicBezTo>
                        <a:pt x="11" y="51"/>
                        <a:pt x="16" y="53"/>
                        <a:pt x="20" y="55"/>
                      </a:cubicBezTo>
                      <a:cubicBezTo>
                        <a:pt x="22" y="56"/>
                        <a:pt x="22" y="56"/>
                        <a:pt x="23" y="56"/>
                      </a:cubicBezTo>
                      <a:cubicBezTo>
                        <a:pt x="23" y="56"/>
                        <a:pt x="23" y="56"/>
                        <a:pt x="23" y="56"/>
                      </a:cubicBezTo>
                      <a:cubicBezTo>
                        <a:pt x="24" y="55"/>
                        <a:pt x="25" y="54"/>
                        <a:pt x="28" y="55"/>
                      </a:cubicBezTo>
                      <a:cubicBezTo>
                        <a:pt x="30" y="55"/>
                        <a:pt x="32" y="55"/>
                        <a:pt x="35" y="55"/>
                      </a:cubicBezTo>
                      <a:cubicBezTo>
                        <a:pt x="35" y="55"/>
                        <a:pt x="35" y="55"/>
                        <a:pt x="35" y="55"/>
                      </a:cubicBezTo>
                      <a:cubicBezTo>
                        <a:pt x="38" y="55"/>
                        <a:pt x="41" y="55"/>
                        <a:pt x="44" y="53"/>
                      </a:cubicBezTo>
                      <a:cubicBezTo>
                        <a:pt x="47" y="51"/>
                        <a:pt x="48" y="49"/>
                        <a:pt x="50" y="46"/>
                      </a:cubicBezTo>
                      <a:cubicBezTo>
                        <a:pt x="51" y="46"/>
                        <a:pt x="51" y="45"/>
                        <a:pt x="52" y="44"/>
                      </a:cubicBezTo>
                      <a:cubicBezTo>
                        <a:pt x="52" y="44"/>
                        <a:pt x="52" y="44"/>
                        <a:pt x="52" y="44"/>
                      </a:cubicBezTo>
                      <a:cubicBezTo>
                        <a:pt x="51" y="43"/>
                        <a:pt x="51" y="41"/>
                        <a:pt x="51" y="40"/>
                      </a:cubicBezTo>
                      <a:cubicBezTo>
                        <a:pt x="51" y="40"/>
                        <a:pt x="51" y="40"/>
                        <a:pt x="51" y="40"/>
                      </a:cubicBezTo>
                      <a:cubicBezTo>
                        <a:pt x="51" y="39"/>
                        <a:pt x="50" y="38"/>
                        <a:pt x="50" y="37"/>
                      </a:cubicBezTo>
                      <a:cubicBezTo>
                        <a:pt x="50" y="37"/>
                        <a:pt x="50" y="36"/>
                        <a:pt x="50" y="36"/>
                      </a:cubicBezTo>
                      <a:cubicBezTo>
                        <a:pt x="50" y="35"/>
                        <a:pt x="50" y="34"/>
                        <a:pt x="51" y="33"/>
                      </a:cubicBezTo>
                      <a:cubicBezTo>
                        <a:pt x="51" y="33"/>
                        <a:pt x="51" y="33"/>
                        <a:pt x="51" y="33"/>
                      </a:cubicBezTo>
                      <a:cubicBezTo>
                        <a:pt x="51" y="32"/>
                        <a:pt x="51" y="31"/>
                        <a:pt x="51" y="30"/>
                      </a:cubicBezTo>
                      <a:cubicBezTo>
                        <a:pt x="51" y="29"/>
                        <a:pt x="51" y="28"/>
                        <a:pt x="51" y="27"/>
                      </a:cubicBezTo>
                      <a:cubicBezTo>
                        <a:pt x="51" y="25"/>
                        <a:pt x="49" y="23"/>
                        <a:pt x="47" y="22"/>
                      </a:cubicBezTo>
                      <a:cubicBezTo>
                        <a:pt x="46" y="21"/>
                        <a:pt x="45" y="20"/>
                        <a:pt x="44" y="19"/>
                      </a:cubicBezTo>
                      <a:cubicBezTo>
                        <a:pt x="43" y="19"/>
                        <a:pt x="42" y="18"/>
                        <a:pt x="40" y="17"/>
                      </a:cubicBezTo>
                      <a:cubicBezTo>
                        <a:pt x="37" y="15"/>
                        <a:pt x="33" y="13"/>
                        <a:pt x="31" y="10"/>
                      </a:cubicBezTo>
                      <a:cubicBezTo>
                        <a:pt x="31" y="9"/>
                        <a:pt x="30" y="9"/>
                        <a:pt x="30" y="9"/>
                      </a:cubicBezTo>
                      <a:cubicBezTo>
                        <a:pt x="30" y="9"/>
                        <a:pt x="30" y="10"/>
                        <a:pt x="29" y="10"/>
                      </a:cubicBezTo>
                      <a:cubicBezTo>
                        <a:pt x="29" y="11"/>
                        <a:pt x="28" y="12"/>
                        <a:pt x="27" y="12"/>
                      </a:cubicBezTo>
                      <a:cubicBezTo>
                        <a:pt x="26" y="12"/>
                        <a:pt x="26" y="12"/>
                        <a:pt x="26" y="12"/>
                      </a:cubicBezTo>
                      <a:cubicBezTo>
                        <a:pt x="24" y="12"/>
                        <a:pt x="24" y="11"/>
                        <a:pt x="23" y="9"/>
                      </a:cubicBezTo>
                      <a:cubicBezTo>
                        <a:pt x="22" y="8"/>
                        <a:pt x="22" y="6"/>
                        <a:pt x="20" y="4"/>
                      </a:cubicBezTo>
                      <a:cubicBezTo>
                        <a:pt x="17" y="1"/>
                        <a:pt x="15" y="0"/>
                        <a:pt x="12" y="1"/>
                      </a:cubicBezTo>
                      <a:cubicBezTo>
                        <a:pt x="12" y="1"/>
                        <a:pt x="11" y="1"/>
                        <a:pt x="11" y="1"/>
                      </a:cubicBezTo>
                      <a:cubicBezTo>
                        <a:pt x="11" y="1"/>
                        <a:pt x="10" y="1"/>
                        <a:pt x="10" y="1"/>
                      </a:cubicBezTo>
                      <a:cubicBezTo>
                        <a:pt x="10" y="1"/>
                        <a:pt x="9" y="1"/>
                        <a:pt x="9" y="1"/>
                      </a:cubicBezTo>
                      <a:cubicBezTo>
                        <a:pt x="8" y="2"/>
                        <a:pt x="7" y="3"/>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1859"/>
                <p:cNvSpPr>
                  <a:spLocks/>
                </p:cNvSpPr>
                <p:nvPr/>
              </p:nvSpPr>
              <p:spPr bwMode="auto">
                <a:xfrm>
                  <a:off x="2227" y="2234"/>
                  <a:ext cx="1"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3"/>
                        <a:pt x="1"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1860"/>
                <p:cNvSpPr>
                  <a:spLocks/>
                </p:cNvSpPr>
                <p:nvPr/>
              </p:nvSpPr>
              <p:spPr bwMode="auto">
                <a:xfrm>
                  <a:off x="2226" y="2231"/>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861"/>
                <p:cNvSpPr>
                  <a:spLocks/>
                </p:cNvSpPr>
                <p:nvPr/>
              </p:nvSpPr>
              <p:spPr bwMode="auto">
                <a:xfrm>
                  <a:off x="2206" y="220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1862"/>
                <p:cNvSpPr>
                  <a:spLocks/>
                </p:cNvSpPr>
                <p:nvPr/>
              </p:nvSpPr>
              <p:spPr bwMode="auto">
                <a:xfrm>
                  <a:off x="2227" y="22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1863"/>
                <p:cNvSpPr>
                  <a:spLocks/>
                </p:cNvSpPr>
                <p:nvPr/>
              </p:nvSpPr>
              <p:spPr bwMode="auto">
                <a:xfrm>
                  <a:off x="2226" y="2227"/>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0" y="1"/>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864"/>
                <p:cNvSpPr>
                  <a:spLocks/>
                </p:cNvSpPr>
                <p:nvPr/>
              </p:nvSpPr>
              <p:spPr bwMode="auto">
                <a:xfrm>
                  <a:off x="2188" y="219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1865"/>
                <p:cNvSpPr>
                  <a:spLocks/>
                </p:cNvSpPr>
                <p:nvPr/>
              </p:nvSpPr>
              <p:spPr bwMode="auto">
                <a:xfrm>
                  <a:off x="2208" y="2205"/>
                  <a:ext cx="8" cy="7"/>
                </a:xfrm>
                <a:custGeom>
                  <a:avLst/>
                  <a:gdLst>
                    <a:gd name="T0" fmla="*/ 9 w 9"/>
                    <a:gd name="T1" fmla="*/ 7 h 7"/>
                    <a:gd name="T2" fmla="*/ 0 w 9"/>
                    <a:gd name="T3" fmla="*/ 0 h 7"/>
                    <a:gd name="T4" fmla="*/ 9 w 9"/>
                    <a:gd name="T5" fmla="*/ 7 h 7"/>
                  </a:gdLst>
                  <a:ahLst/>
                  <a:cxnLst>
                    <a:cxn ang="0">
                      <a:pos x="T0" y="T1"/>
                    </a:cxn>
                    <a:cxn ang="0">
                      <a:pos x="T2" y="T3"/>
                    </a:cxn>
                    <a:cxn ang="0">
                      <a:pos x="T4" y="T5"/>
                    </a:cxn>
                  </a:cxnLst>
                  <a:rect l="0" t="0" r="r" b="b"/>
                  <a:pathLst>
                    <a:path w="9" h="7">
                      <a:moveTo>
                        <a:pt x="9" y="7"/>
                      </a:moveTo>
                      <a:cubicBezTo>
                        <a:pt x="6" y="5"/>
                        <a:pt x="2" y="3"/>
                        <a:pt x="0" y="0"/>
                      </a:cubicBezTo>
                      <a:cubicBezTo>
                        <a:pt x="2" y="3"/>
                        <a:pt x="6" y="5"/>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1866"/>
                <p:cNvSpPr>
                  <a:spLocks/>
                </p:cNvSpPr>
                <p:nvPr/>
              </p:nvSpPr>
              <p:spPr bwMode="auto">
                <a:xfrm>
                  <a:off x="2064" y="2481"/>
                  <a:ext cx="0" cy="2"/>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867"/>
                <p:cNvSpPr>
                  <a:spLocks/>
                </p:cNvSpPr>
                <p:nvPr/>
              </p:nvSpPr>
              <p:spPr bwMode="auto">
                <a:xfrm>
                  <a:off x="2065" y="2491"/>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1" y="2"/>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1868"/>
                <p:cNvSpPr>
                  <a:spLocks/>
                </p:cNvSpPr>
                <p:nvPr/>
              </p:nvSpPr>
              <p:spPr bwMode="auto">
                <a:xfrm>
                  <a:off x="2111" y="2345"/>
                  <a:ext cx="7" cy="5"/>
                </a:xfrm>
                <a:custGeom>
                  <a:avLst/>
                  <a:gdLst>
                    <a:gd name="T0" fmla="*/ 2 w 7"/>
                    <a:gd name="T1" fmla="*/ 5 h 6"/>
                    <a:gd name="T2" fmla="*/ 3 w 7"/>
                    <a:gd name="T3" fmla="*/ 6 h 6"/>
                    <a:gd name="T4" fmla="*/ 7 w 7"/>
                    <a:gd name="T5" fmla="*/ 3 h 6"/>
                    <a:gd name="T6" fmla="*/ 6 w 7"/>
                    <a:gd name="T7" fmla="*/ 1 h 6"/>
                    <a:gd name="T8" fmla="*/ 5 w 7"/>
                    <a:gd name="T9" fmla="*/ 0 h 6"/>
                    <a:gd name="T10" fmla="*/ 3 w 7"/>
                    <a:gd name="T11" fmla="*/ 1 h 6"/>
                    <a:gd name="T12" fmla="*/ 0 w 7"/>
                    <a:gd name="T13" fmla="*/ 3 h 6"/>
                    <a:gd name="T14" fmla="*/ 2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5"/>
                      </a:moveTo>
                      <a:cubicBezTo>
                        <a:pt x="3" y="6"/>
                        <a:pt x="3" y="6"/>
                        <a:pt x="3" y="6"/>
                      </a:cubicBezTo>
                      <a:cubicBezTo>
                        <a:pt x="4" y="6"/>
                        <a:pt x="6" y="5"/>
                        <a:pt x="7" y="3"/>
                      </a:cubicBezTo>
                      <a:cubicBezTo>
                        <a:pt x="7" y="2"/>
                        <a:pt x="7" y="2"/>
                        <a:pt x="6" y="1"/>
                      </a:cubicBezTo>
                      <a:cubicBezTo>
                        <a:pt x="5" y="0"/>
                        <a:pt x="5" y="0"/>
                        <a:pt x="5" y="0"/>
                      </a:cubicBezTo>
                      <a:cubicBezTo>
                        <a:pt x="4" y="0"/>
                        <a:pt x="4" y="1"/>
                        <a:pt x="3" y="1"/>
                      </a:cubicBezTo>
                      <a:cubicBezTo>
                        <a:pt x="2" y="2"/>
                        <a:pt x="2" y="3"/>
                        <a:pt x="0" y="3"/>
                      </a:cubicBezTo>
                      <a:cubicBezTo>
                        <a:pt x="1" y="4"/>
                        <a:pt x="2"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869"/>
                <p:cNvSpPr>
                  <a:spLocks/>
                </p:cNvSpPr>
                <p:nvPr/>
              </p:nvSpPr>
              <p:spPr bwMode="auto">
                <a:xfrm>
                  <a:off x="2064" y="2501"/>
                  <a:ext cx="34" cy="23"/>
                </a:xfrm>
                <a:custGeom>
                  <a:avLst/>
                  <a:gdLst>
                    <a:gd name="T0" fmla="*/ 20 w 35"/>
                    <a:gd name="T1" fmla="*/ 23 h 24"/>
                    <a:gd name="T2" fmla="*/ 22 w 35"/>
                    <a:gd name="T3" fmla="*/ 24 h 24"/>
                    <a:gd name="T4" fmla="*/ 30 w 35"/>
                    <a:gd name="T5" fmla="*/ 21 h 24"/>
                    <a:gd name="T6" fmla="*/ 35 w 35"/>
                    <a:gd name="T7" fmla="*/ 20 h 24"/>
                    <a:gd name="T8" fmla="*/ 30 w 35"/>
                    <a:gd name="T9" fmla="*/ 20 h 24"/>
                    <a:gd name="T10" fmla="*/ 9 w 35"/>
                    <a:gd name="T11" fmla="*/ 7 h 24"/>
                    <a:gd name="T12" fmla="*/ 6 w 35"/>
                    <a:gd name="T13" fmla="*/ 4 h 24"/>
                    <a:gd name="T14" fmla="*/ 3 w 35"/>
                    <a:gd name="T15" fmla="*/ 0 h 24"/>
                    <a:gd name="T16" fmla="*/ 3 w 35"/>
                    <a:gd name="T17" fmla="*/ 0 h 24"/>
                    <a:gd name="T18" fmla="*/ 2 w 35"/>
                    <a:gd name="T19" fmla="*/ 0 h 24"/>
                    <a:gd name="T20" fmla="*/ 1 w 35"/>
                    <a:gd name="T21" fmla="*/ 0 h 24"/>
                    <a:gd name="T22" fmla="*/ 1 w 35"/>
                    <a:gd name="T23" fmla="*/ 1 h 24"/>
                    <a:gd name="T24" fmla="*/ 1 w 35"/>
                    <a:gd name="T25" fmla="*/ 3 h 24"/>
                    <a:gd name="T26" fmla="*/ 1 w 35"/>
                    <a:gd name="T27" fmla="*/ 4 h 24"/>
                    <a:gd name="T28" fmla="*/ 0 w 35"/>
                    <a:gd name="T29" fmla="*/ 6 h 24"/>
                    <a:gd name="T30" fmla="*/ 0 w 35"/>
                    <a:gd name="T31" fmla="*/ 9 h 24"/>
                    <a:gd name="T32" fmla="*/ 0 w 35"/>
                    <a:gd name="T33" fmla="*/ 10 h 24"/>
                    <a:gd name="T34" fmla="*/ 0 w 35"/>
                    <a:gd name="T35" fmla="*/ 11 h 24"/>
                    <a:gd name="T36" fmla="*/ 0 w 35"/>
                    <a:gd name="T37" fmla="*/ 13 h 24"/>
                    <a:gd name="T38" fmla="*/ 0 w 35"/>
                    <a:gd name="T39" fmla="*/ 15 h 24"/>
                    <a:gd name="T40" fmla="*/ 0 w 35"/>
                    <a:gd name="T41" fmla="*/ 16 h 24"/>
                    <a:gd name="T42" fmla="*/ 0 w 35"/>
                    <a:gd name="T43" fmla="*/ 17 h 24"/>
                    <a:gd name="T44" fmla="*/ 0 w 35"/>
                    <a:gd name="T45" fmla="*/ 18 h 24"/>
                    <a:gd name="T46" fmla="*/ 0 w 35"/>
                    <a:gd name="T47" fmla="*/ 19 h 24"/>
                    <a:gd name="T48" fmla="*/ 1 w 35"/>
                    <a:gd name="T49" fmla="*/ 20 h 24"/>
                    <a:gd name="T50" fmla="*/ 1 w 35"/>
                    <a:gd name="T51" fmla="*/ 21 h 24"/>
                    <a:gd name="T52" fmla="*/ 1 w 35"/>
                    <a:gd name="T53" fmla="*/ 22 h 24"/>
                    <a:gd name="T54" fmla="*/ 1 w 35"/>
                    <a:gd name="T55" fmla="*/ 22 h 24"/>
                    <a:gd name="T56" fmla="*/ 3 w 35"/>
                    <a:gd name="T57" fmla="*/ 22 h 24"/>
                    <a:gd name="T58" fmla="*/ 10 w 35"/>
                    <a:gd name="T59" fmla="*/ 22 h 24"/>
                    <a:gd name="T60" fmla="*/ 13 w 35"/>
                    <a:gd name="T61" fmla="*/ 22 h 24"/>
                    <a:gd name="T62" fmla="*/ 14 w 35"/>
                    <a:gd name="T63" fmla="*/ 22 h 24"/>
                    <a:gd name="T64" fmla="*/ 16 w 35"/>
                    <a:gd name="T65" fmla="*/ 22 h 24"/>
                    <a:gd name="T66" fmla="*/ 16 w 35"/>
                    <a:gd name="T67" fmla="*/ 22 h 24"/>
                    <a:gd name="T68" fmla="*/ 18 w 35"/>
                    <a:gd name="T69" fmla="*/ 22 h 24"/>
                    <a:gd name="T70" fmla="*/ 18 w 35"/>
                    <a:gd name="T71" fmla="*/ 23 h 24"/>
                    <a:gd name="T72" fmla="*/ 19 w 35"/>
                    <a:gd name="T73" fmla="*/ 23 h 24"/>
                    <a:gd name="T74" fmla="*/ 20 w 35"/>
                    <a:gd name="T7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4">
                      <a:moveTo>
                        <a:pt x="20" y="23"/>
                      </a:moveTo>
                      <a:cubicBezTo>
                        <a:pt x="21" y="24"/>
                        <a:pt x="21" y="24"/>
                        <a:pt x="22" y="24"/>
                      </a:cubicBezTo>
                      <a:cubicBezTo>
                        <a:pt x="24" y="22"/>
                        <a:pt x="27" y="21"/>
                        <a:pt x="30" y="21"/>
                      </a:cubicBezTo>
                      <a:cubicBezTo>
                        <a:pt x="32" y="21"/>
                        <a:pt x="34" y="21"/>
                        <a:pt x="35" y="20"/>
                      </a:cubicBezTo>
                      <a:cubicBezTo>
                        <a:pt x="34" y="20"/>
                        <a:pt x="32" y="20"/>
                        <a:pt x="30" y="20"/>
                      </a:cubicBezTo>
                      <a:cubicBezTo>
                        <a:pt x="24" y="19"/>
                        <a:pt x="16" y="13"/>
                        <a:pt x="9" y="7"/>
                      </a:cubicBezTo>
                      <a:cubicBezTo>
                        <a:pt x="8" y="6"/>
                        <a:pt x="7" y="5"/>
                        <a:pt x="6" y="4"/>
                      </a:cubicBezTo>
                      <a:cubicBezTo>
                        <a:pt x="4" y="3"/>
                        <a:pt x="4" y="1"/>
                        <a:pt x="3" y="0"/>
                      </a:cubicBezTo>
                      <a:cubicBezTo>
                        <a:pt x="3" y="0"/>
                        <a:pt x="3" y="0"/>
                        <a:pt x="3" y="0"/>
                      </a:cubicBezTo>
                      <a:cubicBezTo>
                        <a:pt x="3" y="0"/>
                        <a:pt x="3" y="0"/>
                        <a:pt x="2" y="0"/>
                      </a:cubicBezTo>
                      <a:cubicBezTo>
                        <a:pt x="2" y="0"/>
                        <a:pt x="1" y="0"/>
                        <a:pt x="1" y="0"/>
                      </a:cubicBezTo>
                      <a:cubicBezTo>
                        <a:pt x="1" y="0"/>
                        <a:pt x="1" y="1"/>
                        <a:pt x="1" y="1"/>
                      </a:cubicBezTo>
                      <a:cubicBezTo>
                        <a:pt x="1" y="2"/>
                        <a:pt x="1" y="2"/>
                        <a:pt x="1" y="3"/>
                      </a:cubicBezTo>
                      <a:cubicBezTo>
                        <a:pt x="1" y="3"/>
                        <a:pt x="1" y="4"/>
                        <a:pt x="1" y="4"/>
                      </a:cubicBezTo>
                      <a:cubicBezTo>
                        <a:pt x="1" y="5"/>
                        <a:pt x="0" y="6"/>
                        <a:pt x="0" y="6"/>
                      </a:cubicBezTo>
                      <a:cubicBezTo>
                        <a:pt x="0" y="7"/>
                        <a:pt x="0" y="8"/>
                        <a:pt x="0" y="9"/>
                      </a:cubicBezTo>
                      <a:cubicBezTo>
                        <a:pt x="0" y="9"/>
                        <a:pt x="0" y="10"/>
                        <a:pt x="0" y="10"/>
                      </a:cubicBezTo>
                      <a:cubicBezTo>
                        <a:pt x="0" y="11"/>
                        <a:pt x="0" y="11"/>
                        <a:pt x="0" y="11"/>
                      </a:cubicBezTo>
                      <a:cubicBezTo>
                        <a:pt x="0" y="12"/>
                        <a:pt x="0" y="13"/>
                        <a:pt x="0" y="13"/>
                      </a:cubicBezTo>
                      <a:cubicBezTo>
                        <a:pt x="0" y="14"/>
                        <a:pt x="0" y="14"/>
                        <a:pt x="0" y="15"/>
                      </a:cubicBezTo>
                      <a:cubicBezTo>
                        <a:pt x="0" y="15"/>
                        <a:pt x="0" y="16"/>
                        <a:pt x="0" y="16"/>
                      </a:cubicBezTo>
                      <a:cubicBezTo>
                        <a:pt x="0" y="16"/>
                        <a:pt x="0" y="17"/>
                        <a:pt x="0" y="17"/>
                      </a:cubicBezTo>
                      <a:cubicBezTo>
                        <a:pt x="0" y="17"/>
                        <a:pt x="0" y="18"/>
                        <a:pt x="0" y="18"/>
                      </a:cubicBezTo>
                      <a:cubicBezTo>
                        <a:pt x="0" y="19"/>
                        <a:pt x="0" y="19"/>
                        <a:pt x="0" y="19"/>
                      </a:cubicBezTo>
                      <a:cubicBezTo>
                        <a:pt x="0" y="20"/>
                        <a:pt x="1" y="20"/>
                        <a:pt x="1" y="20"/>
                      </a:cubicBezTo>
                      <a:cubicBezTo>
                        <a:pt x="1" y="20"/>
                        <a:pt x="1" y="21"/>
                        <a:pt x="1" y="21"/>
                      </a:cubicBezTo>
                      <a:cubicBezTo>
                        <a:pt x="1" y="21"/>
                        <a:pt x="1" y="22"/>
                        <a:pt x="1" y="22"/>
                      </a:cubicBezTo>
                      <a:cubicBezTo>
                        <a:pt x="1" y="22"/>
                        <a:pt x="1" y="22"/>
                        <a:pt x="1" y="22"/>
                      </a:cubicBezTo>
                      <a:cubicBezTo>
                        <a:pt x="1" y="22"/>
                        <a:pt x="2" y="22"/>
                        <a:pt x="3" y="22"/>
                      </a:cubicBezTo>
                      <a:cubicBezTo>
                        <a:pt x="5" y="22"/>
                        <a:pt x="7" y="22"/>
                        <a:pt x="10" y="22"/>
                      </a:cubicBezTo>
                      <a:cubicBezTo>
                        <a:pt x="11" y="22"/>
                        <a:pt x="12" y="22"/>
                        <a:pt x="13" y="22"/>
                      </a:cubicBezTo>
                      <a:cubicBezTo>
                        <a:pt x="13" y="22"/>
                        <a:pt x="14" y="22"/>
                        <a:pt x="14" y="22"/>
                      </a:cubicBezTo>
                      <a:cubicBezTo>
                        <a:pt x="14" y="22"/>
                        <a:pt x="15" y="22"/>
                        <a:pt x="16" y="22"/>
                      </a:cubicBezTo>
                      <a:cubicBezTo>
                        <a:pt x="16" y="22"/>
                        <a:pt x="16" y="22"/>
                        <a:pt x="16" y="22"/>
                      </a:cubicBezTo>
                      <a:cubicBezTo>
                        <a:pt x="17" y="22"/>
                        <a:pt x="17" y="22"/>
                        <a:pt x="18" y="22"/>
                      </a:cubicBezTo>
                      <a:cubicBezTo>
                        <a:pt x="18" y="23"/>
                        <a:pt x="18" y="23"/>
                        <a:pt x="18" y="23"/>
                      </a:cubicBezTo>
                      <a:cubicBezTo>
                        <a:pt x="19" y="23"/>
                        <a:pt x="19" y="23"/>
                        <a:pt x="19" y="23"/>
                      </a:cubicBezTo>
                      <a:cubicBezTo>
                        <a:pt x="19" y="23"/>
                        <a:pt x="20" y="23"/>
                        <a:pt x="2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870"/>
                <p:cNvSpPr>
                  <a:spLocks/>
                </p:cNvSpPr>
                <p:nvPr/>
              </p:nvSpPr>
              <p:spPr bwMode="auto">
                <a:xfrm>
                  <a:off x="2012" y="2100"/>
                  <a:ext cx="214" cy="381"/>
                </a:xfrm>
                <a:custGeom>
                  <a:avLst/>
                  <a:gdLst>
                    <a:gd name="T0" fmla="*/ 181 w 223"/>
                    <a:gd name="T1" fmla="*/ 97 h 399"/>
                    <a:gd name="T2" fmla="*/ 216 w 223"/>
                    <a:gd name="T3" fmla="*/ 62 h 399"/>
                    <a:gd name="T4" fmla="*/ 217 w 223"/>
                    <a:gd name="T5" fmla="*/ 43 h 399"/>
                    <a:gd name="T6" fmla="*/ 217 w 223"/>
                    <a:gd name="T7" fmla="*/ 48 h 399"/>
                    <a:gd name="T8" fmla="*/ 215 w 223"/>
                    <a:gd name="T9" fmla="*/ 54 h 399"/>
                    <a:gd name="T10" fmla="*/ 213 w 223"/>
                    <a:gd name="T11" fmla="*/ 59 h 399"/>
                    <a:gd name="T12" fmla="*/ 209 w 223"/>
                    <a:gd name="T13" fmla="*/ 61 h 399"/>
                    <a:gd name="T14" fmla="*/ 193 w 223"/>
                    <a:gd name="T15" fmla="*/ 68 h 399"/>
                    <a:gd name="T16" fmla="*/ 178 w 223"/>
                    <a:gd name="T17" fmla="*/ 66 h 399"/>
                    <a:gd name="T18" fmla="*/ 171 w 223"/>
                    <a:gd name="T19" fmla="*/ 55 h 399"/>
                    <a:gd name="T20" fmla="*/ 157 w 223"/>
                    <a:gd name="T21" fmla="*/ 28 h 399"/>
                    <a:gd name="T22" fmla="*/ 133 w 223"/>
                    <a:gd name="T23" fmla="*/ 15 h 399"/>
                    <a:gd name="T24" fmla="*/ 127 w 223"/>
                    <a:gd name="T25" fmla="*/ 10 h 399"/>
                    <a:gd name="T26" fmla="*/ 122 w 223"/>
                    <a:gd name="T27" fmla="*/ 4 h 399"/>
                    <a:gd name="T28" fmla="*/ 118 w 223"/>
                    <a:gd name="T29" fmla="*/ 1 h 399"/>
                    <a:gd name="T30" fmla="*/ 109 w 223"/>
                    <a:gd name="T31" fmla="*/ 3 h 399"/>
                    <a:gd name="T32" fmla="*/ 85 w 223"/>
                    <a:gd name="T33" fmla="*/ 0 h 399"/>
                    <a:gd name="T34" fmla="*/ 77 w 223"/>
                    <a:gd name="T35" fmla="*/ 5 h 399"/>
                    <a:gd name="T36" fmla="*/ 73 w 223"/>
                    <a:gd name="T37" fmla="*/ 12 h 399"/>
                    <a:gd name="T38" fmla="*/ 72 w 223"/>
                    <a:gd name="T39" fmla="*/ 17 h 399"/>
                    <a:gd name="T40" fmla="*/ 71 w 223"/>
                    <a:gd name="T41" fmla="*/ 20 h 399"/>
                    <a:gd name="T42" fmla="*/ 57 w 223"/>
                    <a:gd name="T43" fmla="*/ 40 h 399"/>
                    <a:gd name="T44" fmla="*/ 58 w 223"/>
                    <a:gd name="T45" fmla="*/ 60 h 399"/>
                    <a:gd name="T46" fmla="*/ 40 w 223"/>
                    <a:gd name="T47" fmla="*/ 88 h 399"/>
                    <a:gd name="T48" fmla="*/ 37 w 223"/>
                    <a:gd name="T49" fmla="*/ 107 h 399"/>
                    <a:gd name="T50" fmla="*/ 42 w 223"/>
                    <a:gd name="T51" fmla="*/ 144 h 399"/>
                    <a:gd name="T52" fmla="*/ 35 w 223"/>
                    <a:gd name="T53" fmla="*/ 168 h 399"/>
                    <a:gd name="T54" fmla="*/ 27 w 223"/>
                    <a:gd name="T55" fmla="*/ 201 h 399"/>
                    <a:gd name="T56" fmla="*/ 24 w 223"/>
                    <a:gd name="T57" fmla="*/ 215 h 399"/>
                    <a:gd name="T58" fmla="*/ 18 w 223"/>
                    <a:gd name="T59" fmla="*/ 238 h 399"/>
                    <a:gd name="T60" fmla="*/ 18 w 223"/>
                    <a:gd name="T61" fmla="*/ 274 h 399"/>
                    <a:gd name="T62" fmla="*/ 27 w 223"/>
                    <a:gd name="T63" fmla="*/ 289 h 399"/>
                    <a:gd name="T64" fmla="*/ 21 w 223"/>
                    <a:gd name="T65" fmla="*/ 303 h 399"/>
                    <a:gd name="T66" fmla="*/ 19 w 223"/>
                    <a:gd name="T67" fmla="*/ 320 h 399"/>
                    <a:gd name="T68" fmla="*/ 12 w 223"/>
                    <a:gd name="T69" fmla="*/ 337 h 399"/>
                    <a:gd name="T70" fmla="*/ 1 w 223"/>
                    <a:gd name="T71" fmla="*/ 360 h 399"/>
                    <a:gd name="T72" fmla="*/ 14 w 223"/>
                    <a:gd name="T73" fmla="*/ 376 h 399"/>
                    <a:gd name="T74" fmla="*/ 19 w 223"/>
                    <a:gd name="T75" fmla="*/ 395 h 399"/>
                    <a:gd name="T76" fmla="*/ 45 w 223"/>
                    <a:gd name="T77" fmla="*/ 397 h 399"/>
                    <a:gd name="T78" fmla="*/ 51 w 223"/>
                    <a:gd name="T79" fmla="*/ 397 h 399"/>
                    <a:gd name="T80" fmla="*/ 49 w 223"/>
                    <a:gd name="T81" fmla="*/ 370 h 399"/>
                    <a:gd name="T82" fmla="*/ 77 w 223"/>
                    <a:gd name="T83" fmla="*/ 340 h 399"/>
                    <a:gd name="T84" fmla="*/ 74 w 223"/>
                    <a:gd name="T85" fmla="*/ 324 h 399"/>
                    <a:gd name="T86" fmla="*/ 88 w 223"/>
                    <a:gd name="T87" fmla="*/ 286 h 399"/>
                    <a:gd name="T88" fmla="*/ 99 w 223"/>
                    <a:gd name="T89" fmla="*/ 258 h 399"/>
                    <a:gd name="T90" fmla="*/ 93 w 223"/>
                    <a:gd name="T91" fmla="*/ 234 h 399"/>
                    <a:gd name="T92" fmla="*/ 123 w 223"/>
                    <a:gd name="T93" fmla="*/ 232 h 399"/>
                    <a:gd name="T94" fmla="*/ 124 w 223"/>
                    <a:gd name="T95" fmla="*/ 210 h 399"/>
                    <a:gd name="T96" fmla="*/ 185 w 223"/>
                    <a:gd name="T97" fmla="*/ 187 h 399"/>
                    <a:gd name="T98" fmla="*/ 182 w 223"/>
                    <a:gd name="T99" fmla="*/ 165 h 399"/>
                    <a:gd name="T100" fmla="*/ 172 w 223"/>
                    <a:gd name="T101" fmla="*/ 148 h 399"/>
                    <a:gd name="T102" fmla="*/ 174 w 223"/>
                    <a:gd name="T103" fmla="*/ 112 h 399"/>
                    <a:gd name="T104" fmla="*/ 177 w 223"/>
                    <a:gd name="T105"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99">
                      <a:moveTo>
                        <a:pt x="177" y="101"/>
                      </a:moveTo>
                      <a:cubicBezTo>
                        <a:pt x="179" y="98"/>
                        <a:pt x="179" y="98"/>
                        <a:pt x="179" y="98"/>
                      </a:cubicBezTo>
                      <a:cubicBezTo>
                        <a:pt x="180" y="98"/>
                        <a:pt x="180" y="97"/>
                        <a:pt x="180" y="97"/>
                      </a:cubicBezTo>
                      <a:cubicBezTo>
                        <a:pt x="181" y="97"/>
                        <a:pt x="181" y="97"/>
                        <a:pt x="181" y="97"/>
                      </a:cubicBezTo>
                      <a:cubicBezTo>
                        <a:pt x="181" y="97"/>
                        <a:pt x="181" y="97"/>
                        <a:pt x="181" y="97"/>
                      </a:cubicBezTo>
                      <a:cubicBezTo>
                        <a:pt x="181" y="96"/>
                        <a:pt x="182" y="96"/>
                        <a:pt x="182" y="95"/>
                      </a:cubicBezTo>
                      <a:cubicBezTo>
                        <a:pt x="185" y="92"/>
                        <a:pt x="188" y="89"/>
                        <a:pt x="190" y="86"/>
                      </a:cubicBezTo>
                      <a:cubicBezTo>
                        <a:pt x="194" y="79"/>
                        <a:pt x="202" y="71"/>
                        <a:pt x="208" y="67"/>
                      </a:cubicBezTo>
                      <a:cubicBezTo>
                        <a:pt x="208" y="66"/>
                        <a:pt x="209" y="65"/>
                        <a:pt x="210" y="65"/>
                      </a:cubicBezTo>
                      <a:cubicBezTo>
                        <a:pt x="212" y="64"/>
                        <a:pt x="214" y="63"/>
                        <a:pt x="216" y="62"/>
                      </a:cubicBezTo>
                      <a:cubicBezTo>
                        <a:pt x="218" y="61"/>
                        <a:pt x="222" y="59"/>
                        <a:pt x="223" y="58"/>
                      </a:cubicBezTo>
                      <a:cubicBezTo>
                        <a:pt x="223" y="57"/>
                        <a:pt x="223" y="46"/>
                        <a:pt x="221" y="44"/>
                      </a:cubicBezTo>
                      <a:cubicBezTo>
                        <a:pt x="221" y="44"/>
                        <a:pt x="220" y="43"/>
                        <a:pt x="218" y="43"/>
                      </a:cubicBezTo>
                      <a:cubicBezTo>
                        <a:pt x="218" y="43"/>
                        <a:pt x="218" y="43"/>
                        <a:pt x="217" y="43"/>
                      </a:cubicBezTo>
                      <a:cubicBezTo>
                        <a:pt x="217" y="43"/>
                        <a:pt x="217" y="43"/>
                        <a:pt x="217" y="43"/>
                      </a:cubicBezTo>
                      <a:cubicBezTo>
                        <a:pt x="217" y="44"/>
                        <a:pt x="217" y="44"/>
                        <a:pt x="217" y="44"/>
                      </a:cubicBezTo>
                      <a:cubicBezTo>
                        <a:pt x="217" y="44"/>
                        <a:pt x="217" y="44"/>
                        <a:pt x="217" y="45"/>
                      </a:cubicBezTo>
                      <a:cubicBezTo>
                        <a:pt x="217" y="45"/>
                        <a:pt x="217" y="46"/>
                        <a:pt x="217" y="46"/>
                      </a:cubicBezTo>
                      <a:cubicBezTo>
                        <a:pt x="217" y="46"/>
                        <a:pt x="217" y="47"/>
                        <a:pt x="217" y="47"/>
                      </a:cubicBezTo>
                      <a:cubicBezTo>
                        <a:pt x="217" y="47"/>
                        <a:pt x="217" y="48"/>
                        <a:pt x="217" y="48"/>
                      </a:cubicBezTo>
                      <a:cubicBezTo>
                        <a:pt x="217" y="49"/>
                        <a:pt x="217" y="49"/>
                        <a:pt x="217" y="49"/>
                      </a:cubicBezTo>
                      <a:cubicBezTo>
                        <a:pt x="217" y="50"/>
                        <a:pt x="216" y="50"/>
                        <a:pt x="216" y="51"/>
                      </a:cubicBezTo>
                      <a:cubicBezTo>
                        <a:pt x="216" y="51"/>
                        <a:pt x="216" y="51"/>
                        <a:pt x="216" y="52"/>
                      </a:cubicBezTo>
                      <a:cubicBezTo>
                        <a:pt x="216" y="52"/>
                        <a:pt x="216" y="52"/>
                        <a:pt x="216" y="53"/>
                      </a:cubicBezTo>
                      <a:cubicBezTo>
                        <a:pt x="216" y="53"/>
                        <a:pt x="216" y="54"/>
                        <a:pt x="215" y="54"/>
                      </a:cubicBezTo>
                      <a:cubicBezTo>
                        <a:pt x="215" y="54"/>
                        <a:pt x="215" y="55"/>
                        <a:pt x="215" y="55"/>
                      </a:cubicBezTo>
                      <a:cubicBezTo>
                        <a:pt x="215" y="56"/>
                        <a:pt x="215" y="56"/>
                        <a:pt x="215" y="56"/>
                      </a:cubicBezTo>
                      <a:cubicBezTo>
                        <a:pt x="214" y="57"/>
                        <a:pt x="214" y="57"/>
                        <a:pt x="214" y="57"/>
                      </a:cubicBezTo>
                      <a:cubicBezTo>
                        <a:pt x="214" y="58"/>
                        <a:pt x="214" y="58"/>
                        <a:pt x="214" y="58"/>
                      </a:cubicBezTo>
                      <a:cubicBezTo>
                        <a:pt x="213" y="58"/>
                        <a:pt x="213" y="59"/>
                        <a:pt x="213" y="59"/>
                      </a:cubicBezTo>
                      <a:cubicBezTo>
                        <a:pt x="213" y="59"/>
                        <a:pt x="213" y="59"/>
                        <a:pt x="213" y="59"/>
                      </a:cubicBezTo>
                      <a:cubicBezTo>
                        <a:pt x="212" y="61"/>
                        <a:pt x="211" y="61"/>
                        <a:pt x="209" y="61"/>
                      </a:cubicBezTo>
                      <a:cubicBezTo>
                        <a:pt x="209" y="61"/>
                        <a:pt x="209" y="61"/>
                        <a:pt x="209" y="61"/>
                      </a:cubicBezTo>
                      <a:cubicBezTo>
                        <a:pt x="209" y="61"/>
                        <a:pt x="209" y="61"/>
                        <a:pt x="209" y="61"/>
                      </a:cubicBezTo>
                      <a:cubicBezTo>
                        <a:pt x="209" y="61"/>
                        <a:pt x="209" y="61"/>
                        <a:pt x="209" y="61"/>
                      </a:cubicBezTo>
                      <a:cubicBezTo>
                        <a:pt x="208" y="61"/>
                        <a:pt x="207" y="62"/>
                        <a:pt x="206" y="63"/>
                      </a:cubicBezTo>
                      <a:cubicBezTo>
                        <a:pt x="204" y="65"/>
                        <a:pt x="202" y="66"/>
                        <a:pt x="200" y="66"/>
                      </a:cubicBezTo>
                      <a:cubicBezTo>
                        <a:pt x="200" y="66"/>
                        <a:pt x="200" y="66"/>
                        <a:pt x="200" y="66"/>
                      </a:cubicBezTo>
                      <a:cubicBezTo>
                        <a:pt x="199" y="66"/>
                        <a:pt x="198" y="66"/>
                        <a:pt x="198" y="66"/>
                      </a:cubicBezTo>
                      <a:cubicBezTo>
                        <a:pt x="196" y="67"/>
                        <a:pt x="194" y="68"/>
                        <a:pt x="193" y="68"/>
                      </a:cubicBezTo>
                      <a:cubicBezTo>
                        <a:pt x="192" y="68"/>
                        <a:pt x="191" y="68"/>
                        <a:pt x="191" y="68"/>
                      </a:cubicBezTo>
                      <a:cubicBezTo>
                        <a:pt x="190" y="68"/>
                        <a:pt x="190" y="68"/>
                        <a:pt x="190" y="67"/>
                      </a:cubicBezTo>
                      <a:cubicBezTo>
                        <a:pt x="189" y="67"/>
                        <a:pt x="187" y="67"/>
                        <a:pt x="185" y="67"/>
                      </a:cubicBezTo>
                      <a:cubicBezTo>
                        <a:pt x="182" y="67"/>
                        <a:pt x="180" y="67"/>
                        <a:pt x="179" y="66"/>
                      </a:cubicBezTo>
                      <a:cubicBezTo>
                        <a:pt x="179" y="66"/>
                        <a:pt x="178" y="66"/>
                        <a:pt x="178" y="66"/>
                      </a:cubicBezTo>
                      <a:cubicBezTo>
                        <a:pt x="177" y="66"/>
                        <a:pt x="175" y="66"/>
                        <a:pt x="174" y="66"/>
                      </a:cubicBezTo>
                      <a:cubicBezTo>
                        <a:pt x="172" y="65"/>
                        <a:pt x="169" y="65"/>
                        <a:pt x="168" y="64"/>
                      </a:cubicBezTo>
                      <a:cubicBezTo>
                        <a:pt x="168" y="64"/>
                        <a:pt x="167" y="63"/>
                        <a:pt x="167" y="62"/>
                      </a:cubicBezTo>
                      <a:cubicBezTo>
                        <a:pt x="167" y="60"/>
                        <a:pt x="169" y="60"/>
                        <a:pt x="169" y="59"/>
                      </a:cubicBezTo>
                      <a:cubicBezTo>
                        <a:pt x="170" y="58"/>
                        <a:pt x="171" y="58"/>
                        <a:pt x="171" y="55"/>
                      </a:cubicBezTo>
                      <a:cubicBezTo>
                        <a:pt x="171" y="51"/>
                        <a:pt x="175" y="47"/>
                        <a:pt x="177" y="44"/>
                      </a:cubicBezTo>
                      <a:cubicBezTo>
                        <a:pt x="178" y="42"/>
                        <a:pt x="179" y="41"/>
                        <a:pt x="180" y="40"/>
                      </a:cubicBezTo>
                      <a:cubicBezTo>
                        <a:pt x="179" y="39"/>
                        <a:pt x="174" y="38"/>
                        <a:pt x="171" y="37"/>
                      </a:cubicBezTo>
                      <a:cubicBezTo>
                        <a:pt x="165" y="34"/>
                        <a:pt x="161" y="32"/>
                        <a:pt x="159" y="30"/>
                      </a:cubicBezTo>
                      <a:cubicBezTo>
                        <a:pt x="159" y="29"/>
                        <a:pt x="158" y="28"/>
                        <a:pt x="157" y="28"/>
                      </a:cubicBezTo>
                      <a:cubicBezTo>
                        <a:pt x="155" y="26"/>
                        <a:pt x="152" y="25"/>
                        <a:pt x="148" y="25"/>
                      </a:cubicBezTo>
                      <a:cubicBezTo>
                        <a:pt x="145" y="24"/>
                        <a:pt x="143" y="23"/>
                        <a:pt x="141" y="22"/>
                      </a:cubicBezTo>
                      <a:cubicBezTo>
                        <a:pt x="140" y="21"/>
                        <a:pt x="140" y="21"/>
                        <a:pt x="139" y="20"/>
                      </a:cubicBezTo>
                      <a:cubicBezTo>
                        <a:pt x="138" y="19"/>
                        <a:pt x="137" y="18"/>
                        <a:pt x="135" y="17"/>
                      </a:cubicBezTo>
                      <a:cubicBezTo>
                        <a:pt x="134" y="16"/>
                        <a:pt x="133" y="16"/>
                        <a:pt x="133" y="15"/>
                      </a:cubicBezTo>
                      <a:cubicBezTo>
                        <a:pt x="132" y="15"/>
                        <a:pt x="132" y="15"/>
                        <a:pt x="132" y="14"/>
                      </a:cubicBezTo>
                      <a:cubicBezTo>
                        <a:pt x="131" y="14"/>
                        <a:pt x="131" y="14"/>
                        <a:pt x="130" y="13"/>
                      </a:cubicBezTo>
                      <a:cubicBezTo>
                        <a:pt x="130" y="13"/>
                        <a:pt x="130" y="13"/>
                        <a:pt x="129" y="12"/>
                      </a:cubicBezTo>
                      <a:cubicBezTo>
                        <a:pt x="129" y="12"/>
                        <a:pt x="129" y="12"/>
                        <a:pt x="128" y="11"/>
                      </a:cubicBezTo>
                      <a:cubicBezTo>
                        <a:pt x="128" y="11"/>
                        <a:pt x="127" y="11"/>
                        <a:pt x="127" y="10"/>
                      </a:cubicBezTo>
                      <a:cubicBezTo>
                        <a:pt x="127" y="10"/>
                        <a:pt x="126" y="9"/>
                        <a:pt x="126" y="9"/>
                      </a:cubicBezTo>
                      <a:cubicBezTo>
                        <a:pt x="126" y="9"/>
                        <a:pt x="125" y="8"/>
                        <a:pt x="125" y="8"/>
                      </a:cubicBezTo>
                      <a:cubicBezTo>
                        <a:pt x="124" y="7"/>
                        <a:pt x="124" y="7"/>
                        <a:pt x="124" y="7"/>
                      </a:cubicBezTo>
                      <a:cubicBezTo>
                        <a:pt x="123" y="6"/>
                        <a:pt x="123" y="6"/>
                        <a:pt x="123" y="6"/>
                      </a:cubicBezTo>
                      <a:cubicBezTo>
                        <a:pt x="122" y="5"/>
                        <a:pt x="122" y="5"/>
                        <a:pt x="122" y="4"/>
                      </a:cubicBezTo>
                      <a:cubicBezTo>
                        <a:pt x="121" y="4"/>
                        <a:pt x="121" y="4"/>
                        <a:pt x="121" y="3"/>
                      </a:cubicBezTo>
                      <a:cubicBezTo>
                        <a:pt x="121" y="3"/>
                        <a:pt x="120" y="3"/>
                        <a:pt x="120" y="2"/>
                      </a:cubicBezTo>
                      <a:cubicBezTo>
                        <a:pt x="120" y="2"/>
                        <a:pt x="120" y="2"/>
                        <a:pt x="119" y="1"/>
                      </a:cubicBezTo>
                      <a:cubicBezTo>
                        <a:pt x="119" y="1"/>
                        <a:pt x="119" y="1"/>
                        <a:pt x="119" y="1"/>
                      </a:cubicBezTo>
                      <a:cubicBezTo>
                        <a:pt x="119" y="1"/>
                        <a:pt x="119" y="1"/>
                        <a:pt x="118" y="1"/>
                      </a:cubicBezTo>
                      <a:cubicBezTo>
                        <a:pt x="116" y="0"/>
                        <a:pt x="114" y="0"/>
                        <a:pt x="112" y="0"/>
                      </a:cubicBezTo>
                      <a:cubicBezTo>
                        <a:pt x="111" y="0"/>
                        <a:pt x="111" y="0"/>
                        <a:pt x="110" y="0"/>
                      </a:cubicBezTo>
                      <a:cubicBezTo>
                        <a:pt x="110" y="0"/>
                        <a:pt x="110" y="0"/>
                        <a:pt x="110" y="0"/>
                      </a:cubicBezTo>
                      <a:cubicBezTo>
                        <a:pt x="110" y="1"/>
                        <a:pt x="110" y="1"/>
                        <a:pt x="110" y="2"/>
                      </a:cubicBezTo>
                      <a:cubicBezTo>
                        <a:pt x="109" y="2"/>
                        <a:pt x="109" y="3"/>
                        <a:pt x="109" y="3"/>
                      </a:cubicBezTo>
                      <a:cubicBezTo>
                        <a:pt x="108" y="6"/>
                        <a:pt x="106" y="9"/>
                        <a:pt x="104" y="9"/>
                      </a:cubicBezTo>
                      <a:cubicBezTo>
                        <a:pt x="103" y="9"/>
                        <a:pt x="102" y="8"/>
                        <a:pt x="101" y="6"/>
                      </a:cubicBezTo>
                      <a:cubicBezTo>
                        <a:pt x="99" y="4"/>
                        <a:pt x="96" y="3"/>
                        <a:pt x="91" y="2"/>
                      </a:cubicBezTo>
                      <a:cubicBezTo>
                        <a:pt x="89" y="2"/>
                        <a:pt x="89" y="2"/>
                        <a:pt x="89" y="2"/>
                      </a:cubicBezTo>
                      <a:cubicBezTo>
                        <a:pt x="87" y="2"/>
                        <a:pt x="86" y="1"/>
                        <a:pt x="85" y="0"/>
                      </a:cubicBezTo>
                      <a:cubicBezTo>
                        <a:pt x="84" y="0"/>
                        <a:pt x="84" y="0"/>
                        <a:pt x="84" y="0"/>
                      </a:cubicBezTo>
                      <a:cubicBezTo>
                        <a:pt x="84" y="0"/>
                        <a:pt x="83" y="0"/>
                        <a:pt x="81" y="2"/>
                      </a:cubicBezTo>
                      <a:cubicBezTo>
                        <a:pt x="80" y="3"/>
                        <a:pt x="80" y="3"/>
                        <a:pt x="79" y="4"/>
                      </a:cubicBezTo>
                      <a:cubicBezTo>
                        <a:pt x="79" y="4"/>
                        <a:pt x="78" y="5"/>
                        <a:pt x="77" y="5"/>
                      </a:cubicBezTo>
                      <a:cubicBezTo>
                        <a:pt x="77" y="5"/>
                        <a:pt x="77" y="5"/>
                        <a:pt x="77" y="5"/>
                      </a:cubicBezTo>
                      <a:cubicBezTo>
                        <a:pt x="76" y="7"/>
                        <a:pt x="74" y="8"/>
                        <a:pt x="73" y="9"/>
                      </a:cubicBezTo>
                      <a:cubicBezTo>
                        <a:pt x="73" y="9"/>
                        <a:pt x="73" y="9"/>
                        <a:pt x="73" y="9"/>
                      </a:cubicBezTo>
                      <a:cubicBezTo>
                        <a:pt x="73" y="9"/>
                        <a:pt x="73" y="9"/>
                        <a:pt x="73" y="10"/>
                      </a:cubicBezTo>
                      <a:cubicBezTo>
                        <a:pt x="73" y="10"/>
                        <a:pt x="73" y="10"/>
                        <a:pt x="73" y="11"/>
                      </a:cubicBezTo>
                      <a:cubicBezTo>
                        <a:pt x="73" y="11"/>
                        <a:pt x="73" y="11"/>
                        <a:pt x="73" y="12"/>
                      </a:cubicBezTo>
                      <a:cubicBezTo>
                        <a:pt x="73" y="12"/>
                        <a:pt x="73" y="12"/>
                        <a:pt x="73" y="13"/>
                      </a:cubicBezTo>
                      <a:cubicBezTo>
                        <a:pt x="73" y="13"/>
                        <a:pt x="73" y="13"/>
                        <a:pt x="73" y="14"/>
                      </a:cubicBezTo>
                      <a:cubicBezTo>
                        <a:pt x="72" y="14"/>
                        <a:pt x="72" y="14"/>
                        <a:pt x="72" y="15"/>
                      </a:cubicBezTo>
                      <a:cubicBezTo>
                        <a:pt x="72" y="15"/>
                        <a:pt x="72" y="15"/>
                        <a:pt x="72" y="15"/>
                      </a:cubicBezTo>
                      <a:cubicBezTo>
                        <a:pt x="72" y="16"/>
                        <a:pt x="72" y="16"/>
                        <a:pt x="72" y="17"/>
                      </a:cubicBezTo>
                      <a:cubicBezTo>
                        <a:pt x="72" y="17"/>
                        <a:pt x="72" y="17"/>
                        <a:pt x="72" y="17"/>
                      </a:cubicBezTo>
                      <a:cubicBezTo>
                        <a:pt x="72" y="18"/>
                        <a:pt x="72" y="18"/>
                        <a:pt x="72" y="18"/>
                      </a:cubicBezTo>
                      <a:cubicBezTo>
                        <a:pt x="72" y="19"/>
                        <a:pt x="72" y="19"/>
                        <a:pt x="72" y="19"/>
                      </a:cubicBezTo>
                      <a:cubicBezTo>
                        <a:pt x="71" y="19"/>
                        <a:pt x="71" y="20"/>
                        <a:pt x="71" y="20"/>
                      </a:cubicBezTo>
                      <a:cubicBezTo>
                        <a:pt x="71" y="20"/>
                        <a:pt x="71" y="20"/>
                        <a:pt x="71" y="20"/>
                      </a:cubicBezTo>
                      <a:cubicBezTo>
                        <a:pt x="71" y="21"/>
                        <a:pt x="71" y="21"/>
                        <a:pt x="71" y="22"/>
                      </a:cubicBezTo>
                      <a:cubicBezTo>
                        <a:pt x="70" y="23"/>
                        <a:pt x="68" y="24"/>
                        <a:pt x="64" y="27"/>
                      </a:cubicBezTo>
                      <a:cubicBezTo>
                        <a:pt x="62" y="28"/>
                        <a:pt x="58" y="30"/>
                        <a:pt x="58" y="31"/>
                      </a:cubicBezTo>
                      <a:cubicBezTo>
                        <a:pt x="58" y="32"/>
                        <a:pt x="58" y="33"/>
                        <a:pt x="58" y="34"/>
                      </a:cubicBezTo>
                      <a:cubicBezTo>
                        <a:pt x="58" y="36"/>
                        <a:pt x="59" y="38"/>
                        <a:pt x="57" y="40"/>
                      </a:cubicBezTo>
                      <a:cubicBezTo>
                        <a:pt x="57" y="41"/>
                        <a:pt x="58" y="42"/>
                        <a:pt x="58" y="43"/>
                      </a:cubicBezTo>
                      <a:cubicBezTo>
                        <a:pt x="58" y="44"/>
                        <a:pt x="59" y="45"/>
                        <a:pt x="59" y="46"/>
                      </a:cubicBezTo>
                      <a:cubicBezTo>
                        <a:pt x="60" y="48"/>
                        <a:pt x="60" y="51"/>
                        <a:pt x="57" y="53"/>
                      </a:cubicBezTo>
                      <a:cubicBezTo>
                        <a:pt x="57" y="53"/>
                        <a:pt x="58" y="54"/>
                        <a:pt x="58" y="54"/>
                      </a:cubicBezTo>
                      <a:cubicBezTo>
                        <a:pt x="59" y="55"/>
                        <a:pt x="60" y="58"/>
                        <a:pt x="58" y="60"/>
                      </a:cubicBezTo>
                      <a:cubicBezTo>
                        <a:pt x="57" y="61"/>
                        <a:pt x="56" y="62"/>
                        <a:pt x="55" y="62"/>
                      </a:cubicBezTo>
                      <a:cubicBezTo>
                        <a:pt x="54" y="63"/>
                        <a:pt x="52" y="63"/>
                        <a:pt x="52" y="64"/>
                      </a:cubicBezTo>
                      <a:cubicBezTo>
                        <a:pt x="52" y="67"/>
                        <a:pt x="51" y="73"/>
                        <a:pt x="47" y="75"/>
                      </a:cubicBezTo>
                      <a:cubicBezTo>
                        <a:pt x="45" y="76"/>
                        <a:pt x="43" y="80"/>
                        <a:pt x="43" y="84"/>
                      </a:cubicBezTo>
                      <a:cubicBezTo>
                        <a:pt x="43" y="86"/>
                        <a:pt x="41" y="87"/>
                        <a:pt x="40" y="88"/>
                      </a:cubicBezTo>
                      <a:cubicBezTo>
                        <a:pt x="40" y="88"/>
                        <a:pt x="40" y="88"/>
                        <a:pt x="40" y="88"/>
                      </a:cubicBezTo>
                      <a:cubicBezTo>
                        <a:pt x="40" y="88"/>
                        <a:pt x="40" y="88"/>
                        <a:pt x="40" y="89"/>
                      </a:cubicBezTo>
                      <a:cubicBezTo>
                        <a:pt x="42" y="93"/>
                        <a:pt x="43" y="98"/>
                        <a:pt x="42" y="101"/>
                      </a:cubicBezTo>
                      <a:cubicBezTo>
                        <a:pt x="41" y="102"/>
                        <a:pt x="40" y="103"/>
                        <a:pt x="39" y="103"/>
                      </a:cubicBezTo>
                      <a:cubicBezTo>
                        <a:pt x="38" y="103"/>
                        <a:pt x="37" y="106"/>
                        <a:pt x="37" y="107"/>
                      </a:cubicBezTo>
                      <a:cubicBezTo>
                        <a:pt x="37" y="109"/>
                        <a:pt x="36" y="111"/>
                        <a:pt x="34" y="112"/>
                      </a:cubicBezTo>
                      <a:cubicBezTo>
                        <a:pt x="34" y="113"/>
                        <a:pt x="33" y="118"/>
                        <a:pt x="35" y="121"/>
                      </a:cubicBezTo>
                      <a:cubicBezTo>
                        <a:pt x="39" y="126"/>
                        <a:pt x="39" y="130"/>
                        <a:pt x="39" y="133"/>
                      </a:cubicBezTo>
                      <a:cubicBezTo>
                        <a:pt x="39" y="134"/>
                        <a:pt x="40" y="135"/>
                        <a:pt x="41" y="136"/>
                      </a:cubicBezTo>
                      <a:cubicBezTo>
                        <a:pt x="42" y="138"/>
                        <a:pt x="43" y="141"/>
                        <a:pt x="42" y="144"/>
                      </a:cubicBezTo>
                      <a:cubicBezTo>
                        <a:pt x="42" y="145"/>
                        <a:pt x="41" y="146"/>
                        <a:pt x="41" y="148"/>
                      </a:cubicBezTo>
                      <a:cubicBezTo>
                        <a:pt x="41" y="150"/>
                        <a:pt x="40" y="153"/>
                        <a:pt x="38" y="154"/>
                      </a:cubicBezTo>
                      <a:cubicBezTo>
                        <a:pt x="38" y="154"/>
                        <a:pt x="38" y="156"/>
                        <a:pt x="38" y="157"/>
                      </a:cubicBezTo>
                      <a:cubicBezTo>
                        <a:pt x="37" y="159"/>
                        <a:pt x="37" y="161"/>
                        <a:pt x="35" y="162"/>
                      </a:cubicBezTo>
                      <a:cubicBezTo>
                        <a:pt x="35" y="163"/>
                        <a:pt x="35" y="166"/>
                        <a:pt x="35" y="168"/>
                      </a:cubicBezTo>
                      <a:cubicBezTo>
                        <a:pt x="36" y="171"/>
                        <a:pt x="37" y="175"/>
                        <a:pt x="35" y="176"/>
                      </a:cubicBezTo>
                      <a:cubicBezTo>
                        <a:pt x="34" y="177"/>
                        <a:pt x="34" y="177"/>
                        <a:pt x="33" y="178"/>
                      </a:cubicBezTo>
                      <a:cubicBezTo>
                        <a:pt x="30" y="180"/>
                        <a:pt x="27" y="181"/>
                        <a:pt x="27" y="186"/>
                      </a:cubicBezTo>
                      <a:cubicBezTo>
                        <a:pt x="27" y="189"/>
                        <a:pt x="27" y="192"/>
                        <a:pt x="28" y="194"/>
                      </a:cubicBezTo>
                      <a:cubicBezTo>
                        <a:pt x="28" y="197"/>
                        <a:pt x="28" y="199"/>
                        <a:pt x="27" y="201"/>
                      </a:cubicBezTo>
                      <a:cubicBezTo>
                        <a:pt x="27" y="201"/>
                        <a:pt x="28" y="202"/>
                        <a:pt x="28" y="202"/>
                      </a:cubicBezTo>
                      <a:cubicBezTo>
                        <a:pt x="29" y="203"/>
                        <a:pt x="31" y="204"/>
                        <a:pt x="30" y="208"/>
                      </a:cubicBezTo>
                      <a:cubicBezTo>
                        <a:pt x="30" y="212"/>
                        <a:pt x="26" y="212"/>
                        <a:pt x="25" y="212"/>
                      </a:cubicBezTo>
                      <a:cubicBezTo>
                        <a:pt x="24" y="212"/>
                        <a:pt x="24" y="212"/>
                        <a:pt x="24" y="212"/>
                      </a:cubicBezTo>
                      <a:cubicBezTo>
                        <a:pt x="24" y="213"/>
                        <a:pt x="24" y="214"/>
                        <a:pt x="24" y="215"/>
                      </a:cubicBezTo>
                      <a:cubicBezTo>
                        <a:pt x="24" y="218"/>
                        <a:pt x="25" y="222"/>
                        <a:pt x="21" y="222"/>
                      </a:cubicBezTo>
                      <a:cubicBezTo>
                        <a:pt x="20" y="222"/>
                        <a:pt x="20" y="226"/>
                        <a:pt x="20" y="227"/>
                      </a:cubicBezTo>
                      <a:cubicBezTo>
                        <a:pt x="20" y="231"/>
                        <a:pt x="19" y="233"/>
                        <a:pt x="18" y="234"/>
                      </a:cubicBezTo>
                      <a:cubicBezTo>
                        <a:pt x="17" y="235"/>
                        <a:pt x="17" y="235"/>
                        <a:pt x="17" y="235"/>
                      </a:cubicBezTo>
                      <a:cubicBezTo>
                        <a:pt x="17" y="236"/>
                        <a:pt x="17" y="237"/>
                        <a:pt x="18" y="238"/>
                      </a:cubicBezTo>
                      <a:cubicBezTo>
                        <a:pt x="19" y="240"/>
                        <a:pt x="19" y="241"/>
                        <a:pt x="19" y="243"/>
                      </a:cubicBezTo>
                      <a:cubicBezTo>
                        <a:pt x="19" y="244"/>
                        <a:pt x="20" y="245"/>
                        <a:pt x="20" y="246"/>
                      </a:cubicBezTo>
                      <a:cubicBezTo>
                        <a:pt x="20" y="251"/>
                        <a:pt x="21" y="256"/>
                        <a:pt x="17" y="257"/>
                      </a:cubicBezTo>
                      <a:cubicBezTo>
                        <a:pt x="16" y="258"/>
                        <a:pt x="16" y="264"/>
                        <a:pt x="16" y="265"/>
                      </a:cubicBezTo>
                      <a:cubicBezTo>
                        <a:pt x="19" y="267"/>
                        <a:pt x="19" y="271"/>
                        <a:pt x="18" y="274"/>
                      </a:cubicBezTo>
                      <a:cubicBezTo>
                        <a:pt x="18" y="274"/>
                        <a:pt x="18" y="274"/>
                        <a:pt x="19" y="274"/>
                      </a:cubicBezTo>
                      <a:cubicBezTo>
                        <a:pt x="20" y="276"/>
                        <a:pt x="22" y="278"/>
                        <a:pt x="19" y="282"/>
                      </a:cubicBezTo>
                      <a:cubicBezTo>
                        <a:pt x="18" y="282"/>
                        <a:pt x="18" y="283"/>
                        <a:pt x="18" y="283"/>
                      </a:cubicBezTo>
                      <a:cubicBezTo>
                        <a:pt x="19" y="284"/>
                        <a:pt x="20" y="284"/>
                        <a:pt x="21" y="284"/>
                      </a:cubicBezTo>
                      <a:cubicBezTo>
                        <a:pt x="24" y="283"/>
                        <a:pt x="27" y="286"/>
                        <a:pt x="27" y="289"/>
                      </a:cubicBezTo>
                      <a:cubicBezTo>
                        <a:pt x="27" y="290"/>
                        <a:pt x="26" y="291"/>
                        <a:pt x="26" y="292"/>
                      </a:cubicBezTo>
                      <a:cubicBezTo>
                        <a:pt x="25" y="292"/>
                        <a:pt x="24" y="293"/>
                        <a:pt x="23" y="293"/>
                      </a:cubicBezTo>
                      <a:cubicBezTo>
                        <a:pt x="22" y="293"/>
                        <a:pt x="22" y="293"/>
                        <a:pt x="21" y="293"/>
                      </a:cubicBezTo>
                      <a:cubicBezTo>
                        <a:pt x="24" y="295"/>
                        <a:pt x="25" y="297"/>
                        <a:pt x="24" y="299"/>
                      </a:cubicBezTo>
                      <a:cubicBezTo>
                        <a:pt x="24" y="300"/>
                        <a:pt x="23" y="302"/>
                        <a:pt x="21" y="303"/>
                      </a:cubicBezTo>
                      <a:cubicBezTo>
                        <a:pt x="20" y="303"/>
                        <a:pt x="20" y="303"/>
                        <a:pt x="20" y="305"/>
                      </a:cubicBezTo>
                      <a:cubicBezTo>
                        <a:pt x="20" y="306"/>
                        <a:pt x="21" y="308"/>
                        <a:pt x="20" y="310"/>
                      </a:cubicBezTo>
                      <a:cubicBezTo>
                        <a:pt x="20" y="311"/>
                        <a:pt x="20" y="313"/>
                        <a:pt x="21" y="314"/>
                      </a:cubicBezTo>
                      <a:cubicBezTo>
                        <a:pt x="21" y="315"/>
                        <a:pt x="22" y="317"/>
                        <a:pt x="21" y="319"/>
                      </a:cubicBezTo>
                      <a:cubicBezTo>
                        <a:pt x="21" y="319"/>
                        <a:pt x="20" y="320"/>
                        <a:pt x="19" y="320"/>
                      </a:cubicBezTo>
                      <a:cubicBezTo>
                        <a:pt x="19" y="320"/>
                        <a:pt x="19" y="321"/>
                        <a:pt x="19" y="322"/>
                      </a:cubicBezTo>
                      <a:cubicBezTo>
                        <a:pt x="19" y="324"/>
                        <a:pt x="19" y="328"/>
                        <a:pt x="15" y="328"/>
                      </a:cubicBezTo>
                      <a:cubicBezTo>
                        <a:pt x="14" y="328"/>
                        <a:pt x="14" y="328"/>
                        <a:pt x="14" y="330"/>
                      </a:cubicBezTo>
                      <a:cubicBezTo>
                        <a:pt x="13" y="332"/>
                        <a:pt x="13" y="334"/>
                        <a:pt x="11" y="335"/>
                      </a:cubicBezTo>
                      <a:cubicBezTo>
                        <a:pt x="11" y="335"/>
                        <a:pt x="12" y="336"/>
                        <a:pt x="12" y="337"/>
                      </a:cubicBezTo>
                      <a:cubicBezTo>
                        <a:pt x="13" y="338"/>
                        <a:pt x="15" y="342"/>
                        <a:pt x="11" y="344"/>
                      </a:cubicBezTo>
                      <a:cubicBezTo>
                        <a:pt x="10" y="345"/>
                        <a:pt x="10" y="346"/>
                        <a:pt x="10" y="347"/>
                      </a:cubicBezTo>
                      <a:cubicBezTo>
                        <a:pt x="10" y="349"/>
                        <a:pt x="9" y="352"/>
                        <a:pt x="6" y="352"/>
                      </a:cubicBezTo>
                      <a:cubicBezTo>
                        <a:pt x="3" y="352"/>
                        <a:pt x="2" y="356"/>
                        <a:pt x="1" y="358"/>
                      </a:cubicBezTo>
                      <a:cubicBezTo>
                        <a:pt x="1" y="359"/>
                        <a:pt x="1" y="359"/>
                        <a:pt x="1" y="360"/>
                      </a:cubicBezTo>
                      <a:cubicBezTo>
                        <a:pt x="0" y="363"/>
                        <a:pt x="0" y="365"/>
                        <a:pt x="1" y="367"/>
                      </a:cubicBezTo>
                      <a:cubicBezTo>
                        <a:pt x="4" y="369"/>
                        <a:pt x="3" y="372"/>
                        <a:pt x="3" y="373"/>
                      </a:cubicBezTo>
                      <a:cubicBezTo>
                        <a:pt x="3" y="373"/>
                        <a:pt x="3" y="374"/>
                        <a:pt x="3" y="374"/>
                      </a:cubicBezTo>
                      <a:cubicBezTo>
                        <a:pt x="3" y="374"/>
                        <a:pt x="5" y="374"/>
                        <a:pt x="7" y="374"/>
                      </a:cubicBezTo>
                      <a:cubicBezTo>
                        <a:pt x="10" y="374"/>
                        <a:pt x="13" y="374"/>
                        <a:pt x="14" y="376"/>
                      </a:cubicBezTo>
                      <a:cubicBezTo>
                        <a:pt x="14" y="377"/>
                        <a:pt x="15" y="378"/>
                        <a:pt x="14" y="380"/>
                      </a:cubicBezTo>
                      <a:cubicBezTo>
                        <a:pt x="13" y="383"/>
                        <a:pt x="13" y="388"/>
                        <a:pt x="14" y="390"/>
                      </a:cubicBezTo>
                      <a:cubicBezTo>
                        <a:pt x="15" y="390"/>
                        <a:pt x="16" y="392"/>
                        <a:pt x="17" y="393"/>
                      </a:cubicBezTo>
                      <a:cubicBezTo>
                        <a:pt x="17" y="393"/>
                        <a:pt x="18" y="395"/>
                        <a:pt x="18" y="395"/>
                      </a:cubicBezTo>
                      <a:cubicBezTo>
                        <a:pt x="18" y="395"/>
                        <a:pt x="18" y="395"/>
                        <a:pt x="19" y="395"/>
                      </a:cubicBezTo>
                      <a:cubicBezTo>
                        <a:pt x="21" y="394"/>
                        <a:pt x="27" y="394"/>
                        <a:pt x="32" y="394"/>
                      </a:cubicBezTo>
                      <a:cubicBezTo>
                        <a:pt x="35" y="394"/>
                        <a:pt x="37" y="394"/>
                        <a:pt x="39" y="394"/>
                      </a:cubicBezTo>
                      <a:cubicBezTo>
                        <a:pt x="40" y="395"/>
                        <a:pt x="41" y="395"/>
                        <a:pt x="42" y="395"/>
                      </a:cubicBezTo>
                      <a:cubicBezTo>
                        <a:pt x="42" y="396"/>
                        <a:pt x="42" y="396"/>
                        <a:pt x="42" y="396"/>
                      </a:cubicBezTo>
                      <a:cubicBezTo>
                        <a:pt x="43" y="396"/>
                        <a:pt x="44" y="397"/>
                        <a:pt x="45" y="397"/>
                      </a:cubicBezTo>
                      <a:cubicBezTo>
                        <a:pt x="45" y="397"/>
                        <a:pt x="45" y="397"/>
                        <a:pt x="45" y="398"/>
                      </a:cubicBezTo>
                      <a:cubicBezTo>
                        <a:pt x="45" y="398"/>
                        <a:pt x="46" y="397"/>
                        <a:pt x="46" y="397"/>
                      </a:cubicBezTo>
                      <a:cubicBezTo>
                        <a:pt x="48" y="397"/>
                        <a:pt x="50" y="398"/>
                        <a:pt x="51" y="399"/>
                      </a:cubicBezTo>
                      <a:cubicBezTo>
                        <a:pt x="52" y="399"/>
                        <a:pt x="52" y="399"/>
                        <a:pt x="53" y="399"/>
                      </a:cubicBezTo>
                      <a:cubicBezTo>
                        <a:pt x="52" y="398"/>
                        <a:pt x="51" y="397"/>
                        <a:pt x="51" y="397"/>
                      </a:cubicBezTo>
                      <a:cubicBezTo>
                        <a:pt x="48" y="394"/>
                        <a:pt x="47" y="392"/>
                        <a:pt x="47" y="390"/>
                      </a:cubicBezTo>
                      <a:cubicBezTo>
                        <a:pt x="47" y="390"/>
                        <a:pt x="47" y="388"/>
                        <a:pt x="47" y="387"/>
                      </a:cubicBezTo>
                      <a:cubicBezTo>
                        <a:pt x="46" y="385"/>
                        <a:pt x="46" y="384"/>
                        <a:pt x="46" y="382"/>
                      </a:cubicBezTo>
                      <a:cubicBezTo>
                        <a:pt x="46" y="382"/>
                        <a:pt x="46" y="381"/>
                        <a:pt x="46" y="381"/>
                      </a:cubicBezTo>
                      <a:cubicBezTo>
                        <a:pt x="46" y="378"/>
                        <a:pt x="45" y="373"/>
                        <a:pt x="49" y="370"/>
                      </a:cubicBezTo>
                      <a:cubicBezTo>
                        <a:pt x="50" y="369"/>
                        <a:pt x="51" y="368"/>
                        <a:pt x="52" y="367"/>
                      </a:cubicBezTo>
                      <a:cubicBezTo>
                        <a:pt x="53" y="366"/>
                        <a:pt x="54" y="365"/>
                        <a:pt x="57" y="365"/>
                      </a:cubicBezTo>
                      <a:cubicBezTo>
                        <a:pt x="58" y="365"/>
                        <a:pt x="61" y="363"/>
                        <a:pt x="61" y="359"/>
                      </a:cubicBezTo>
                      <a:cubicBezTo>
                        <a:pt x="61" y="352"/>
                        <a:pt x="65" y="350"/>
                        <a:pt x="70" y="345"/>
                      </a:cubicBezTo>
                      <a:cubicBezTo>
                        <a:pt x="72" y="343"/>
                        <a:pt x="75" y="342"/>
                        <a:pt x="77" y="340"/>
                      </a:cubicBezTo>
                      <a:cubicBezTo>
                        <a:pt x="79" y="339"/>
                        <a:pt x="82" y="337"/>
                        <a:pt x="82" y="336"/>
                      </a:cubicBezTo>
                      <a:cubicBezTo>
                        <a:pt x="82" y="334"/>
                        <a:pt x="83" y="331"/>
                        <a:pt x="83" y="328"/>
                      </a:cubicBezTo>
                      <a:cubicBezTo>
                        <a:pt x="84" y="327"/>
                        <a:pt x="84" y="326"/>
                        <a:pt x="84" y="325"/>
                      </a:cubicBezTo>
                      <a:cubicBezTo>
                        <a:pt x="83" y="325"/>
                        <a:pt x="81" y="324"/>
                        <a:pt x="79" y="324"/>
                      </a:cubicBezTo>
                      <a:cubicBezTo>
                        <a:pt x="77" y="324"/>
                        <a:pt x="76" y="324"/>
                        <a:pt x="74" y="324"/>
                      </a:cubicBezTo>
                      <a:cubicBezTo>
                        <a:pt x="72" y="323"/>
                        <a:pt x="67" y="319"/>
                        <a:pt x="65" y="314"/>
                      </a:cubicBezTo>
                      <a:cubicBezTo>
                        <a:pt x="64" y="310"/>
                        <a:pt x="64" y="307"/>
                        <a:pt x="66" y="303"/>
                      </a:cubicBezTo>
                      <a:cubicBezTo>
                        <a:pt x="68" y="299"/>
                        <a:pt x="74" y="293"/>
                        <a:pt x="85" y="292"/>
                      </a:cubicBezTo>
                      <a:cubicBezTo>
                        <a:pt x="85" y="292"/>
                        <a:pt x="85" y="291"/>
                        <a:pt x="85" y="291"/>
                      </a:cubicBezTo>
                      <a:cubicBezTo>
                        <a:pt x="85" y="290"/>
                        <a:pt x="85" y="288"/>
                        <a:pt x="88" y="286"/>
                      </a:cubicBezTo>
                      <a:cubicBezTo>
                        <a:pt x="89" y="285"/>
                        <a:pt x="90" y="284"/>
                        <a:pt x="90" y="280"/>
                      </a:cubicBezTo>
                      <a:cubicBezTo>
                        <a:pt x="90" y="276"/>
                        <a:pt x="90" y="267"/>
                        <a:pt x="96" y="267"/>
                      </a:cubicBezTo>
                      <a:cubicBezTo>
                        <a:pt x="97" y="267"/>
                        <a:pt x="97" y="267"/>
                        <a:pt x="97" y="266"/>
                      </a:cubicBezTo>
                      <a:cubicBezTo>
                        <a:pt x="96" y="265"/>
                        <a:pt x="95" y="264"/>
                        <a:pt x="95" y="262"/>
                      </a:cubicBezTo>
                      <a:cubicBezTo>
                        <a:pt x="95" y="261"/>
                        <a:pt x="95" y="259"/>
                        <a:pt x="99" y="258"/>
                      </a:cubicBezTo>
                      <a:cubicBezTo>
                        <a:pt x="99" y="258"/>
                        <a:pt x="98" y="258"/>
                        <a:pt x="98" y="258"/>
                      </a:cubicBezTo>
                      <a:cubicBezTo>
                        <a:pt x="98" y="257"/>
                        <a:pt x="97" y="256"/>
                        <a:pt x="96" y="256"/>
                      </a:cubicBezTo>
                      <a:cubicBezTo>
                        <a:pt x="93" y="256"/>
                        <a:pt x="93" y="252"/>
                        <a:pt x="93" y="250"/>
                      </a:cubicBezTo>
                      <a:cubicBezTo>
                        <a:pt x="93" y="249"/>
                        <a:pt x="93" y="247"/>
                        <a:pt x="93" y="247"/>
                      </a:cubicBezTo>
                      <a:cubicBezTo>
                        <a:pt x="92" y="244"/>
                        <a:pt x="90" y="238"/>
                        <a:pt x="93" y="234"/>
                      </a:cubicBezTo>
                      <a:cubicBezTo>
                        <a:pt x="93" y="234"/>
                        <a:pt x="94" y="233"/>
                        <a:pt x="96" y="233"/>
                      </a:cubicBezTo>
                      <a:cubicBezTo>
                        <a:pt x="97" y="233"/>
                        <a:pt x="100" y="234"/>
                        <a:pt x="103" y="235"/>
                      </a:cubicBezTo>
                      <a:cubicBezTo>
                        <a:pt x="106" y="236"/>
                        <a:pt x="109" y="238"/>
                        <a:pt x="112" y="238"/>
                      </a:cubicBezTo>
                      <a:cubicBezTo>
                        <a:pt x="119" y="239"/>
                        <a:pt x="123" y="235"/>
                        <a:pt x="123" y="234"/>
                      </a:cubicBezTo>
                      <a:cubicBezTo>
                        <a:pt x="123" y="233"/>
                        <a:pt x="123" y="232"/>
                        <a:pt x="123" y="232"/>
                      </a:cubicBezTo>
                      <a:cubicBezTo>
                        <a:pt x="122" y="229"/>
                        <a:pt x="121" y="224"/>
                        <a:pt x="125" y="221"/>
                      </a:cubicBezTo>
                      <a:cubicBezTo>
                        <a:pt x="126" y="221"/>
                        <a:pt x="126" y="220"/>
                        <a:pt x="126" y="220"/>
                      </a:cubicBezTo>
                      <a:cubicBezTo>
                        <a:pt x="126" y="220"/>
                        <a:pt x="126" y="220"/>
                        <a:pt x="126" y="219"/>
                      </a:cubicBezTo>
                      <a:cubicBezTo>
                        <a:pt x="125" y="218"/>
                        <a:pt x="124" y="217"/>
                        <a:pt x="124" y="216"/>
                      </a:cubicBezTo>
                      <a:cubicBezTo>
                        <a:pt x="123" y="213"/>
                        <a:pt x="123" y="211"/>
                        <a:pt x="124" y="210"/>
                      </a:cubicBezTo>
                      <a:cubicBezTo>
                        <a:pt x="126" y="207"/>
                        <a:pt x="129" y="207"/>
                        <a:pt x="131" y="209"/>
                      </a:cubicBezTo>
                      <a:cubicBezTo>
                        <a:pt x="131" y="209"/>
                        <a:pt x="132" y="209"/>
                        <a:pt x="136" y="209"/>
                      </a:cubicBezTo>
                      <a:cubicBezTo>
                        <a:pt x="141" y="209"/>
                        <a:pt x="150" y="208"/>
                        <a:pt x="158" y="207"/>
                      </a:cubicBezTo>
                      <a:cubicBezTo>
                        <a:pt x="172" y="204"/>
                        <a:pt x="178" y="200"/>
                        <a:pt x="178" y="198"/>
                      </a:cubicBezTo>
                      <a:cubicBezTo>
                        <a:pt x="179" y="195"/>
                        <a:pt x="181" y="192"/>
                        <a:pt x="185" y="187"/>
                      </a:cubicBezTo>
                      <a:cubicBezTo>
                        <a:pt x="187" y="185"/>
                        <a:pt x="188" y="183"/>
                        <a:pt x="189" y="182"/>
                      </a:cubicBezTo>
                      <a:cubicBezTo>
                        <a:pt x="189" y="182"/>
                        <a:pt x="189" y="181"/>
                        <a:pt x="189" y="180"/>
                      </a:cubicBezTo>
                      <a:cubicBezTo>
                        <a:pt x="188" y="179"/>
                        <a:pt x="187" y="178"/>
                        <a:pt x="185" y="178"/>
                      </a:cubicBezTo>
                      <a:cubicBezTo>
                        <a:pt x="183" y="178"/>
                        <a:pt x="181" y="176"/>
                        <a:pt x="180" y="174"/>
                      </a:cubicBezTo>
                      <a:cubicBezTo>
                        <a:pt x="179" y="171"/>
                        <a:pt x="180" y="167"/>
                        <a:pt x="182" y="165"/>
                      </a:cubicBezTo>
                      <a:cubicBezTo>
                        <a:pt x="183" y="164"/>
                        <a:pt x="183" y="164"/>
                        <a:pt x="182" y="164"/>
                      </a:cubicBezTo>
                      <a:cubicBezTo>
                        <a:pt x="182" y="163"/>
                        <a:pt x="180" y="162"/>
                        <a:pt x="177" y="161"/>
                      </a:cubicBezTo>
                      <a:cubicBezTo>
                        <a:pt x="174" y="161"/>
                        <a:pt x="168" y="159"/>
                        <a:pt x="166" y="155"/>
                      </a:cubicBezTo>
                      <a:cubicBezTo>
                        <a:pt x="166" y="154"/>
                        <a:pt x="166" y="152"/>
                        <a:pt x="168" y="150"/>
                      </a:cubicBezTo>
                      <a:cubicBezTo>
                        <a:pt x="170" y="149"/>
                        <a:pt x="171" y="148"/>
                        <a:pt x="172" y="148"/>
                      </a:cubicBezTo>
                      <a:cubicBezTo>
                        <a:pt x="172" y="148"/>
                        <a:pt x="172" y="148"/>
                        <a:pt x="172" y="148"/>
                      </a:cubicBezTo>
                      <a:cubicBezTo>
                        <a:pt x="170" y="147"/>
                        <a:pt x="169" y="145"/>
                        <a:pt x="169" y="139"/>
                      </a:cubicBezTo>
                      <a:cubicBezTo>
                        <a:pt x="169" y="136"/>
                        <a:pt x="170" y="134"/>
                        <a:pt x="171" y="132"/>
                      </a:cubicBezTo>
                      <a:cubicBezTo>
                        <a:pt x="171" y="131"/>
                        <a:pt x="172" y="129"/>
                        <a:pt x="172" y="125"/>
                      </a:cubicBezTo>
                      <a:cubicBezTo>
                        <a:pt x="172" y="119"/>
                        <a:pt x="173" y="115"/>
                        <a:pt x="174" y="112"/>
                      </a:cubicBezTo>
                      <a:cubicBezTo>
                        <a:pt x="175" y="109"/>
                        <a:pt x="176" y="107"/>
                        <a:pt x="176" y="105"/>
                      </a:cubicBezTo>
                      <a:cubicBezTo>
                        <a:pt x="176" y="105"/>
                        <a:pt x="176" y="104"/>
                        <a:pt x="176" y="104"/>
                      </a:cubicBezTo>
                      <a:cubicBezTo>
                        <a:pt x="176" y="104"/>
                        <a:pt x="176" y="103"/>
                        <a:pt x="176" y="103"/>
                      </a:cubicBezTo>
                      <a:cubicBezTo>
                        <a:pt x="176" y="103"/>
                        <a:pt x="177" y="102"/>
                        <a:pt x="177" y="102"/>
                      </a:cubicBezTo>
                      <a:cubicBezTo>
                        <a:pt x="177" y="101"/>
                        <a:pt x="177" y="101"/>
                        <a:pt x="177" y="101"/>
                      </a:cubicBezTo>
                      <a:cubicBezTo>
                        <a:pt x="177" y="101"/>
                        <a:pt x="177" y="101"/>
                        <a:pt x="178" y="101"/>
                      </a:cubicBezTo>
                      <a:lnTo>
                        <a:pt x="177"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871"/>
                <p:cNvSpPr>
                  <a:spLocks/>
                </p:cNvSpPr>
                <p:nvPr/>
              </p:nvSpPr>
              <p:spPr bwMode="auto">
                <a:xfrm>
                  <a:off x="2182" y="2194"/>
                  <a:ext cx="2" cy="2"/>
                </a:xfrm>
                <a:custGeom>
                  <a:avLst/>
                  <a:gdLst>
                    <a:gd name="T0" fmla="*/ 0 w 2"/>
                    <a:gd name="T1" fmla="*/ 3 h 3"/>
                    <a:gd name="T2" fmla="*/ 1 w 2"/>
                    <a:gd name="T3" fmla="*/ 3 h 3"/>
                    <a:gd name="T4" fmla="*/ 1 w 2"/>
                    <a:gd name="T5" fmla="*/ 2 h 3"/>
                    <a:gd name="T6" fmla="*/ 1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1" y="2"/>
                        <a:pt x="1" y="2"/>
                        <a:pt x="1" y="2"/>
                      </a:cubicBezTo>
                      <a:cubicBezTo>
                        <a:pt x="1" y="2"/>
                        <a:pt x="1" y="2"/>
                        <a:pt x="1" y="1"/>
                      </a:cubicBezTo>
                      <a:cubicBezTo>
                        <a:pt x="2" y="1"/>
                        <a:pt x="2" y="1"/>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872"/>
                <p:cNvSpPr>
                  <a:spLocks/>
                </p:cNvSpPr>
                <p:nvPr/>
              </p:nvSpPr>
              <p:spPr bwMode="auto">
                <a:xfrm>
                  <a:off x="2221" y="2141"/>
                  <a:ext cx="5" cy="14"/>
                </a:xfrm>
                <a:custGeom>
                  <a:avLst/>
                  <a:gdLst>
                    <a:gd name="T0" fmla="*/ 3 w 5"/>
                    <a:gd name="T1" fmla="*/ 1 h 15"/>
                    <a:gd name="T2" fmla="*/ 0 w 5"/>
                    <a:gd name="T3" fmla="*/ 0 h 15"/>
                    <a:gd name="T4" fmla="*/ 3 w 5"/>
                    <a:gd name="T5" fmla="*/ 1 h 15"/>
                    <a:gd name="T6" fmla="*/ 5 w 5"/>
                    <a:gd name="T7" fmla="*/ 15 h 15"/>
                    <a:gd name="T8" fmla="*/ 3 w 5"/>
                    <a:gd name="T9" fmla="*/ 1 h 15"/>
                  </a:gdLst>
                  <a:ahLst/>
                  <a:cxnLst>
                    <a:cxn ang="0">
                      <a:pos x="T0" y="T1"/>
                    </a:cxn>
                    <a:cxn ang="0">
                      <a:pos x="T2" y="T3"/>
                    </a:cxn>
                    <a:cxn ang="0">
                      <a:pos x="T4" y="T5"/>
                    </a:cxn>
                    <a:cxn ang="0">
                      <a:pos x="T6" y="T7"/>
                    </a:cxn>
                    <a:cxn ang="0">
                      <a:pos x="T8" y="T9"/>
                    </a:cxn>
                  </a:cxnLst>
                  <a:rect l="0" t="0" r="r" b="b"/>
                  <a:pathLst>
                    <a:path w="5" h="15">
                      <a:moveTo>
                        <a:pt x="3" y="1"/>
                      </a:moveTo>
                      <a:cubicBezTo>
                        <a:pt x="3" y="1"/>
                        <a:pt x="2" y="0"/>
                        <a:pt x="0" y="0"/>
                      </a:cubicBezTo>
                      <a:cubicBezTo>
                        <a:pt x="2" y="0"/>
                        <a:pt x="3" y="1"/>
                        <a:pt x="3" y="1"/>
                      </a:cubicBezTo>
                      <a:cubicBezTo>
                        <a:pt x="5" y="3"/>
                        <a:pt x="5" y="14"/>
                        <a:pt x="5" y="15"/>
                      </a:cubicBezTo>
                      <a:cubicBezTo>
                        <a:pt x="5" y="14"/>
                        <a:pt x="5"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873"/>
                <p:cNvSpPr>
                  <a:spLocks/>
                </p:cNvSpPr>
                <p:nvPr/>
              </p:nvSpPr>
              <p:spPr bwMode="auto">
                <a:xfrm>
                  <a:off x="2220" y="2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874"/>
                <p:cNvSpPr>
                  <a:spLocks/>
                </p:cNvSpPr>
                <p:nvPr/>
              </p:nvSpPr>
              <p:spPr bwMode="auto">
                <a:xfrm>
                  <a:off x="2194" y="2164"/>
                  <a:ext cx="18" cy="18"/>
                </a:xfrm>
                <a:custGeom>
                  <a:avLst/>
                  <a:gdLst>
                    <a:gd name="T0" fmla="*/ 18 w 18"/>
                    <a:gd name="T1" fmla="*/ 0 h 19"/>
                    <a:gd name="T2" fmla="*/ 0 w 18"/>
                    <a:gd name="T3" fmla="*/ 19 h 19"/>
                    <a:gd name="T4" fmla="*/ 18 w 18"/>
                    <a:gd name="T5" fmla="*/ 0 h 19"/>
                  </a:gdLst>
                  <a:ahLst/>
                  <a:cxnLst>
                    <a:cxn ang="0">
                      <a:pos x="T0" y="T1"/>
                    </a:cxn>
                    <a:cxn ang="0">
                      <a:pos x="T2" y="T3"/>
                    </a:cxn>
                    <a:cxn ang="0">
                      <a:pos x="T4" y="T5"/>
                    </a:cxn>
                  </a:cxnLst>
                  <a:rect l="0" t="0" r="r" b="b"/>
                  <a:pathLst>
                    <a:path w="18" h="19">
                      <a:moveTo>
                        <a:pt x="18" y="0"/>
                      </a:moveTo>
                      <a:cubicBezTo>
                        <a:pt x="12" y="4"/>
                        <a:pt x="4" y="12"/>
                        <a:pt x="0" y="19"/>
                      </a:cubicBezTo>
                      <a:cubicBezTo>
                        <a:pt x="4" y="12"/>
                        <a:pt x="12"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875"/>
                <p:cNvSpPr>
                  <a:spLocks/>
                </p:cNvSpPr>
                <p:nvPr/>
              </p:nvSpPr>
              <p:spPr bwMode="auto">
                <a:xfrm>
                  <a:off x="2185" y="219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876"/>
                <p:cNvSpPr>
                  <a:spLocks/>
                </p:cNvSpPr>
                <p:nvPr/>
              </p:nvSpPr>
              <p:spPr bwMode="auto">
                <a:xfrm>
                  <a:off x="2182" y="21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877"/>
                <p:cNvSpPr>
                  <a:spLocks/>
                </p:cNvSpPr>
                <p:nvPr/>
              </p:nvSpPr>
              <p:spPr bwMode="auto">
                <a:xfrm>
                  <a:off x="2177" y="2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878"/>
                <p:cNvSpPr>
                  <a:spLocks/>
                </p:cNvSpPr>
                <p:nvPr/>
              </p:nvSpPr>
              <p:spPr bwMode="auto">
                <a:xfrm>
                  <a:off x="2181" y="2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879"/>
                <p:cNvSpPr>
                  <a:spLocks/>
                </p:cNvSpPr>
                <p:nvPr/>
              </p:nvSpPr>
              <p:spPr bwMode="auto">
                <a:xfrm>
                  <a:off x="2183" y="2195"/>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880"/>
                <p:cNvSpPr>
                  <a:spLocks/>
                </p:cNvSpPr>
                <p:nvPr/>
              </p:nvSpPr>
              <p:spPr bwMode="auto">
                <a:xfrm>
                  <a:off x="2004" y="2341"/>
                  <a:ext cx="5" cy="16"/>
                </a:xfrm>
                <a:custGeom>
                  <a:avLst/>
                  <a:gdLst>
                    <a:gd name="T0" fmla="*/ 0 w 5"/>
                    <a:gd name="T1" fmla="*/ 11 h 17"/>
                    <a:gd name="T2" fmla="*/ 0 w 5"/>
                    <a:gd name="T3" fmla="*/ 17 h 17"/>
                    <a:gd name="T4" fmla="*/ 0 w 5"/>
                    <a:gd name="T5" fmla="*/ 17 h 17"/>
                    <a:gd name="T6" fmla="*/ 3 w 5"/>
                    <a:gd name="T7" fmla="*/ 16 h 17"/>
                    <a:gd name="T8" fmla="*/ 3 w 5"/>
                    <a:gd name="T9" fmla="*/ 16 h 17"/>
                    <a:gd name="T10" fmla="*/ 5 w 5"/>
                    <a:gd name="T11" fmla="*/ 6 h 17"/>
                    <a:gd name="T12" fmla="*/ 5 w 5"/>
                    <a:gd name="T13" fmla="*/ 0 h 17"/>
                    <a:gd name="T14" fmla="*/ 5 w 5"/>
                    <a:gd name="T15" fmla="*/ 0 h 17"/>
                    <a:gd name="T16" fmla="*/ 3 w 5"/>
                    <a:gd name="T17" fmla="*/ 1 h 17"/>
                    <a:gd name="T18" fmla="*/ 0 w 5"/>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0" y="11"/>
                      </a:moveTo>
                      <a:cubicBezTo>
                        <a:pt x="0" y="13"/>
                        <a:pt x="0" y="16"/>
                        <a:pt x="0" y="17"/>
                      </a:cubicBezTo>
                      <a:cubicBezTo>
                        <a:pt x="0" y="17"/>
                        <a:pt x="0" y="17"/>
                        <a:pt x="0" y="17"/>
                      </a:cubicBezTo>
                      <a:cubicBezTo>
                        <a:pt x="1" y="17"/>
                        <a:pt x="2" y="17"/>
                        <a:pt x="3" y="16"/>
                      </a:cubicBezTo>
                      <a:cubicBezTo>
                        <a:pt x="3" y="16"/>
                        <a:pt x="3" y="16"/>
                        <a:pt x="3" y="16"/>
                      </a:cubicBezTo>
                      <a:cubicBezTo>
                        <a:pt x="5" y="16"/>
                        <a:pt x="5" y="9"/>
                        <a:pt x="5" y="6"/>
                      </a:cubicBezTo>
                      <a:cubicBezTo>
                        <a:pt x="5" y="4"/>
                        <a:pt x="5" y="2"/>
                        <a:pt x="5" y="0"/>
                      </a:cubicBezTo>
                      <a:cubicBezTo>
                        <a:pt x="5" y="0"/>
                        <a:pt x="5" y="0"/>
                        <a:pt x="5" y="0"/>
                      </a:cubicBezTo>
                      <a:cubicBezTo>
                        <a:pt x="4" y="1"/>
                        <a:pt x="4" y="1"/>
                        <a:pt x="3" y="1"/>
                      </a:cubicBezTo>
                      <a:cubicBezTo>
                        <a:pt x="3" y="1"/>
                        <a:pt x="1" y="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881"/>
                <p:cNvSpPr>
                  <a:spLocks/>
                </p:cNvSpPr>
                <p:nvPr/>
              </p:nvSpPr>
              <p:spPr bwMode="auto">
                <a:xfrm>
                  <a:off x="2068" y="2531"/>
                  <a:ext cx="1" cy="2"/>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2"/>
                        <a:pt x="1" y="2"/>
                        <a:pt x="1" y="2"/>
                      </a:cubicBezTo>
                      <a:cubicBezTo>
                        <a:pt x="1" y="2"/>
                        <a:pt x="1" y="2"/>
                        <a:pt x="1" y="2"/>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882"/>
                <p:cNvSpPr>
                  <a:spLocks/>
                </p:cNvSpPr>
                <p:nvPr/>
              </p:nvSpPr>
              <p:spPr bwMode="auto">
                <a:xfrm>
                  <a:off x="2023" y="2490"/>
                  <a:ext cx="6" cy="2"/>
                </a:xfrm>
                <a:custGeom>
                  <a:avLst/>
                  <a:gdLst>
                    <a:gd name="T0" fmla="*/ 3 w 6"/>
                    <a:gd name="T1" fmla="*/ 0 h 2"/>
                    <a:gd name="T2" fmla="*/ 0 w 6"/>
                    <a:gd name="T3" fmla="*/ 2 h 2"/>
                    <a:gd name="T4" fmla="*/ 6 w 6"/>
                    <a:gd name="T5" fmla="*/ 0 h 2"/>
                    <a:gd name="T6" fmla="*/ 4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3" y="1"/>
                        <a:pt x="2" y="1"/>
                        <a:pt x="0" y="2"/>
                      </a:cubicBezTo>
                      <a:cubicBezTo>
                        <a:pt x="3" y="2"/>
                        <a:pt x="5" y="1"/>
                        <a:pt x="6" y="0"/>
                      </a:cubicBezTo>
                      <a:cubicBezTo>
                        <a:pt x="4" y="0"/>
                        <a:pt x="4" y="0"/>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883"/>
                <p:cNvSpPr>
                  <a:spLocks/>
                </p:cNvSpPr>
                <p:nvPr/>
              </p:nvSpPr>
              <p:spPr bwMode="auto">
                <a:xfrm>
                  <a:off x="2008" y="2483"/>
                  <a:ext cx="6" cy="4"/>
                </a:xfrm>
                <a:custGeom>
                  <a:avLst/>
                  <a:gdLst>
                    <a:gd name="T0" fmla="*/ 2 w 7"/>
                    <a:gd name="T1" fmla="*/ 0 h 4"/>
                    <a:gd name="T2" fmla="*/ 2 w 7"/>
                    <a:gd name="T3" fmla="*/ 0 h 4"/>
                    <a:gd name="T4" fmla="*/ 1 w 7"/>
                    <a:gd name="T5" fmla="*/ 1 h 4"/>
                    <a:gd name="T6" fmla="*/ 1 w 7"/>
                    <a:gd name="T7" fmla="*/ 4 h 4"/>
                    <a:gd name="T8" fmla="*/ 2 w 7"/>
                    <a:gd name="T9" fmla="*/ 4 h 4"/>
                    <a:gd name="T10" fmla="*/ 6 w 7"/>
                    <a:gd name="T11" fmla="*/ 1 h 4"/>
                    <a:gd name="T12" fmla="*/ 6 w 7"/>
                    <a:gd name="T13" fmla="*/ 1 h 4"/>
                    <a:gd name="T14" fmla="*/ 7 w 7"/>
                    <a:gd name="T15" fmla="*/ 0 h 4"/>
                    <a:gd name="T16" fmla="*/ 2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0"/>
                      </a:moveTo>
                      <a:cubicBezTo>
                        <a:pt x="2" y="0"/>
                        <a:pt x="2" y="0"/>
                        <a:pt x="2" y="0"/>
                      </a:cubicBezTo>
                      <a:cubicBezTo>
                        <a:pt x="1" y="0"/>
                        <a:pt x="1" y="1"/>
                        <a:pt x="1" y="1"/>
                      </a:cubicBezTo>
                      <a:cubicBezTo>
                        <a:pt x="0" y="2"/>
                        <a:pt x="0" y="3"/>
                        <a:pt x="1" y="4"/>
                      </a:cubicBezTo>
                      <a:cubicBezTo>
                        <a:pt x="1" y="4"/>
                        <a:pt x="1" y="4"/>
                        <a:pt x="2" y="4"/>
                      </a:cubicBezTo>
                      <a:cubicBezTo>
                        <a:pt x="3" y="4"/>
                        <a:pt x="5" y="2"/>
                        <a:pt x="6" y="1"/>
                      </a:cubicBezTo>
                      <a:cubicBezTo>
                        <a:pt x="6" y="1"/>
                        <a:pt x="6" y="1"/>
                        <a:pt x="6" y="1"/>
                      </a:cubicBezTo>
                      <a:cubicBezTo>
                        <a:pt x="6" y="1"/>
                        <a:pt x="7" y="0"/>
                        <a:pt x="7" y="0"/>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884"/>
                <p:cNvSpPr>
                  <a:spLocks/>
                </p:cNvSpPr>
                <p:nvPr/>
              </p:nvSpPr>
              <p:spPr bwMode="auto">
                <a:xfrm>
                  <a:off x="2010" y="2496"/>
                  <a:ext cx="26" cy="13"/>
                </a:xfrm>
                <a:custGeom>
                  <a:avLst/>
                  <a:gdLst>
                    <a:gd name="T0" fmla="*/ 27 w 28"/>
                    <a:gd name="T1" fmla="*/ 0 h 14"/>
                    <a:gd name="T2" fmla="*/ 16 w 28"/>
                    <a:gd name="T3" fmla="*/ 2 h 14"/>
                    <a:gd name="T4" fmla="*/ 15 w 28"/>
                    <a:gd name="T5" fmla="*/ 2 h 14"/>
                    <a:gd name="T6" fmla="*/ 14 w 28"/>
                    <a:gd name="T7" fmla="*/ 6 h 14"/>
                    <a:gd name="T8" fmla="*/ 13 w 28"/>
                    <a:gd name="T9" fmla="*/ 8 h 14"/>
                    <a:gd name="T10" fmla="*/ 4 w 28"/>
                    <a:gd name="T11" fmla="*/ 7 h 14"/>
                    <a:gd name="T12" fmla="*/ 0 w 28"/>
                    <a:gd name="T13" fmla="*/ 6 h 14"/>
                    <a:gd name="T14" fmla="*/ 2 w 28"/>
                    <a:gd name="T15" fmla="*/ 10 h 14"/>
                    <a:gd name="T16" fmla="*/ 4 w 28"/>
                    <a:gd name="T17" fmla="*/ 11 h 14"/>
                    <a:gd name="T18" fmla="*/ 5 w 28"/>
                    <a:gd name="T19" fmla="*/ 11 h 14"/>
                    <a:gd name="T20" fmla="*/ 8 w 28"/>
                    <a:gd name="T21" fmla="*/ 11 h 14"/>
                    <a:gd name="T22" fmla="*/ 12 w 28"/>
                    <a:gd name="T23" fmla="*/ 12 h 14"/>
                    <a:gd name="T24" fmla="*/ 14 w 28"/>
                    <a:gd name="T25" fmla="*/ 14 h 14"/>
                    <a:gd name="T26" fmla="*/ 13 w 28"/>
                    <a:gd name="T27" fmla="*/ 11 h 14"/>
                    <a:gd name="T28" fmla="*/ 21 w 28"/>
                    <a:gd name="T29" fmla="*/ 8 h 14"/>
                    <a:gd name="T30" fmla="*/ 26 w 28"/>
                    <a:gd name="T31" fmla="*/ 7 h 14"/>
                    <a:gd name="T32" fmla="*/ 27 w 28"/>
                    <a:gd name="T33" fmla="*/ 2 h 14"/>
                    <a:gd name="T34" fmla="*/ 27 w 2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
                      <a:moveTo>
                        <a:pt x="27" y="0"/>
                      </a:moveTo>
                      <a:cubicBezTo>
                        <a:pt x="24" y="3"/>
                        <a:pt x="19" y="4"/>
                        <a:pt x="16" y="2"/>
                      </a:cubicBezTo>
                      <a:cubicBezTo>
                        <a:pt x="16" y="1"/>
                        <a:pt x="15" y="1"/>
                        <a:pt x="15" y="2"/>
                      </a:cubicBezTo>
                      <a:cubicBezTo>
                        <a:pt x="14" y="3"/>
                        <a:pt x="14" y="4"/>
                        <a:pt x="14" y="6"/>
                      </a:cubicBezTo>
                      <a:cubicBezTo>
                        <a:pt x="14" y="7"/>
                        <a:pt x="13" y="8"/>
                        <a:pt x="13" y="8"/>
                      </a:cubicBezTo>
                      <a:cubicBezTo>
                        <a:pt x="11" y="10"/>
                        <a:pt x="8" y="9"/>
                        <a:pt x="4" y="7"/>
                      </a:cubicBezTo>
                      <a:cubicBezTo>
                        <a:pt x="2" y="7"/>
                        <a:pt x="1" y="6"/>
                        <a:pt x="0" y="6"/>
                      </a:cubicBezTo>
                      <a:cubicBezTo>
                        <a:pt x="0" y="7"/>
                        <a:pt x="1" y="8"/>
                        <a:pt x="2" y="10"/>
                      </a:cubicBezTo>
                      <a:cubicBezTo>
                        <a:pt x="3" y="11"/>
                        <a:pt x="4" y="11"/>
                        <a:pt x="4" y="11"/>
                      </a:cubicBezTo>
                      <a:cubicBezTo>
                        <a:pt x="5" y="11"/>
                        <a:pt x="5" y="11"/>
                        <a:pt x="5" y="11"/>
                      </a:cubicBezTo>
                      <a:cubicBezTo>
                        <a:pt x="6" y="11"/>
                        <a:pt x="7" y="11"/>
                        <a:pt x="8" y="11"/>
                      </a:cubicBezTo>
                      <a:cubicBezTo>
                        <a:pt x="9" y="11"/>
                        <a:pt x="10" y="11"/>
                        <a:pt x="12" y="12"/>
                      </a:cubicBezTo>
                      <a:cubicBezTo>
                        <a:pt x="12" y="13"/>
                        <a:pt x="13" y="13"/>
                        <a:pt x="14" y="14"/>
                      </a:cubicBezTo>
                      <a:cubicBezTo>
                        <a:pt x="13" y="13"/>
                        <a:pt x="13" y="12"/>
                        <a:pt x="13" y="11"/>
                      </a:cubicBezTo>
                      <a:cubicBezTo>
                        <a:pt x="14" y="8"/>
                        <a:pt x="18" y="6"/>
                        <a:pt x="21" y="8"/>
                      </a:cubicBezTo>
                      <a:cubicBezTo>
                        <a:pt x="23" y="9"/>
                        <a:pt x="25" y="8"/>
                        <a:pt x="26" y="7"/>
                      </a:cubicBezTo>
                      <a:cubicBezTo>
                        <a:pt x="27" y="6"/>
                        <a:pt x="28" y="4"/>
                        <a:pt x="27" y="2"/>
                      </a:cubicBezTo>
                      <a:cubicBezTo>
                        <a:pt x="27" y="2"/>
                        <a:pt x="27"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885"/>
                <p:cNvSpPr>
                  <a:spLocks/>
                </p:cNvSpPr>
                <p:nvPr/>
              </p:nvSpPr>
              <p:spPr bwMode="auto">
                <a:xfrm>
                  <a:off x="2004" y="2379"/>
                  <a:ext cx="3" cy="4"/>
                </a:xfrm>
                <a:custGeom>
                  <a:avLst/>
                  <a:gdLst>
                    <a:gd name="T0" fmla="*/ 2 w 3"/>
                    <a:gd name="T1" fmla="*/ 2 h 4"/>
                    <a:gd name="T2" fmla="*/ 0 w 3"/>
                    <a:gd name="T3" fmla="*/ 0 h 4"/>
                    <a:gd name="T4" fmla="*/ 1 w 3"/>
                    <a:gd name="T5" fmla="*/ 1 h 4"/>
                    <a:gd name="T6" fmla="*/ 3 w 3"/>
                    <a:gd name="T7" fmla="*/ 4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1"/>
                        <a:pt x="1" y="0"/>
                        <a:pt x="0" y="0"/>
                      </a:cubicBezTo>
                      <a:cubicBezTo>
                        <a:pt x="0" y="0"/>
                        <a:pt x="1" y="1"/>
                        <a:pt x="1" y="1"/>
                      </a:cubicBezTo>
                      <a:cubicBezTo>
                        <a:pt x="2" y="2"/>
                        <a:pt x="2" y="3"/>
                        <a:pt x="3" y="4"/>
                      </a:cubicBezTo>
                      <a:cubicBezTo>
                        <a:pt x="3" y="3"/>
                        <a:pt x="3"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886"/>
                <p:cNvSpPr>
                  <a:spLocks/>
                </p:cNvSpPr>
                <p:nvPr/>
              </p:nvSpPr>
              <p:spPr bwMode="auto">
                <a:xfrm>
                  <a:off x="2013" y="2491"/>
                  <a:ext cx="5" cy="5"/>
                </a:xfrm>
                <a:custGeom>
                  <a:avLst/>
                  <a:gdLst>
                    <a:gd name="T0" fmla="*/ 3 w 5"/>
                    <a:gd name="T1" fmla="*/ 0 h 5"/>
                    <a:gd name="T2" fmla="*/ 1 w 5"/>
                    <a:gd name="T3" fmla="*/ 3 h 5"/>
                    <a:gd name="T4" fmla="*/ 0 w 5"/>
                    <a:gd name="T5" fmla="*/ 5 h 5"/>
                    <a:gd name="T6" fmla="*/ 1 w 5"/>
                    <a:gd name="T7" fmla="*/ 4 h 5"/>
                    <a:gd name="T8" fmla="*/ 5 w 5"/>
                    <a:gd name="T9" fmla="*/ 1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2"/>
                        <a:pt x="1" y="3"/>
                      </a:cubicBezTo>
                      <a:cubicBezTo>
                        <a:pt x="1" y="4"/>
                        <a:pt x="0" y="5"/>
                        <a:pt x="0" y="5"/>
                      </a:cubicBezTo>
                      <a:cubicBezTo>
                        <a:pt x="0" y="5"/>
                        <a:pt x="0" y="5"/>
                        <a:pt x="1" y="4"/>
                      </a:cubicBezTo>
                      <a:cubicBezTo>
                        <a:pt x="2" y="3"/>
                        <a:pt x="3" y="2"/>
                        <a:pt x="5" y="1"/>
                      </a:cubicBezTo>
                      <a:cubicBezTo>
                        <a:pt x="4"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887"/>
                <p:cNvSpPr>
                  <a:spLocks/>
                </p:cNvSpPr>
                <p:nvPr/>
              </p:nvSpPr>
              <p:spPr bwMode="auto">
                <a:xfrm>
                  <a:off x="2042" y="2504"/>
                  <a:ext cx="2" cy="5"/>
                </a:xfrm>
                <a:custGeom>
                  <a:avLst/>
                  <a:gdLst>
                    <a:gd name="T0" fmla="*/ 2 w 2"/>
                    <a:gd name="T1" fmla="*/ 5 h 5"/>
                    <a:gd name="T2" fmla="*/ 1 w 2"/>
                    <a:gd name="T3" fmla="*/ 3 h 5"/>
                    <a:gd name="T4" fmla="*/ 1 w 2"/>
                    <a:gd name="T5" fmla="*/ 0 h 5"/>
                    <a:gd name="T6" fmla="*/ 1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cubicBezTo>
                        <a:pt x="1" y="5"/>
                        <a:pt x="1" y="4"/>
                        <a:pt x="1" y="3"/>
                      </a:cubicBezTo>
                      <a:cubicBezTo>
                        <a:pt x="1" y="2"/>
                        <a:pt x="1" y="0"/>
                        <a:pt x="1" y="0"/>
                      </a:cubicBezTo>
                      <a:cubicBezTo>
                        <a:pt x="0" y="0"/>
                        <a:pt x="0" y="2"/>
                        <a:pt x="1"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888"/>
                <p:cNvSpPr>
                  <a:spLocks/>
                </p:cNvSpPr>
                <p:nvPr/>
              </p:nvSpPr>
              <p:spPr bwMode="auto">
                <a:xfrm>
                  <a:off x="1990" y="2052"/>
                  <a:ext cx="89" cy="478"/>
                </a:xfrm>
                <a:custGeom>
                  <a:avLst/>
                  <a:gdLst>
                    <a:gd name="T0" fmla="*/ 85 w 92"/>
                    <a:gd name="T1" fmla="*/ 60 h 500"/>
                    <a:gd name="T2" fmla="*/ 80 w 92"/>
                    <a:gd name="T3" fmla="*/ 39 h 500"/>
                    <a:gd name="T4" fmla="*/ 73 w 92"/>
                    <a:gd name="T5" fmla="*/ 15 h 500"/>
                    <a:gd name="T6" fmla="*/ 67 w 92"/>
                    <a:gd name="T7" fmla="*/ 0 h 500"/>
                    <a:gd name="T8" fmla="*/ 65 w 92"/>
                    <a:gd name="T9" fmla="*/ 6 h 500"/>
                    <a:gd name="T10" fmla="*/ 61 w 92"/>
                    <a:gd name="T11" fmla="*/ 10 h 500"/>
                    <a:gd name="T12" fmla="*/ 58 w 92"/>
                    <a:gd name="T13" fmla="*/ 79 h 500"/>
                    <a:gd name="T14" fmla="*/ 44 w 92"/>
                    <a:gd name="T15" fmla="*/ 133 h 500"/>
                    <a:gd name="T16" fmla="*/ 45 w 92"/>
                    <a:gd name="T17" fmla="*/ 182 h 500"/>
                    <a:gd name="T18" fmla="*/ 30 w 92"/>
                    <a:gd name="T19" fmla="*/ 229 h 500"/>
                    <a:gd name="T20" fmla="*/ 24 w 92"/>
                    <a:gd name="T21" fmla="*/ 259 h 500"/>
                    <a:gd name="T22" fmla="*/ 20 w 92"/>
                    <a:gd name="T23" fmla="*/ 293 h 500"/>
                    <a:gd name="T24" fmla="*/ 31 w 92"/>
                    <a:gd name="T25" fmla="*/ 298 h 500"/>
                    <a:gd name="T26" fmla="*/ 30 w 92"/>
                    <a:gd name="T27" fmla="*/ 317 h 500"/>
                    <a:gd name="T28" fmla="*/ 27 w 92"/>
                    <a:gd name="T29" fmla="*/ 338 h 500"/>
                    <a:gd name="T30" fmla="*/ 21 w 92"/>
                    <a:gd name="T31" fmla="*/ 353 h 500"/>
                    <a:gd name="T32" fmla="*/ 12 w 92"/>
                    <a:gd name="T33" fmla="*/ 357 h 500"/>
                    <a:gd name="T34" fmla="*/ 7 w 92"/>
                    <a:gd name="T35" fmla="*/ 362 h 500"/>
                    <a:gd name="T36" fmla="*/ 12 w 92"/>
                    <a:gd name="T37" fmla="*/ 368 h 500"/>
                    <a:gd name="T38" fmla="*/ 24 w 92"/>
                    <a:gd name="T39" fmla="*/ 388 h 500"/>
                    <a:gd name="T40" fmla="*/ 5 w 92"/>
                    <a:gd name="T41" fmla="*/ 389 h 500"/>
                    <a:gd name="T42" fmla="*/ 11 w 92"/>
                    <a:gd name="T43" fmla="*/ 390 h 500"/>
                    <a:gd name="T44" fmla="*/ 2 w 92"/>
                    <a:gd name="T45" fmla="*/ 410 h 500"/>
                    <a:gd name="T46" fmla="*/ 7 w 92"/>
                    <a:gd name="T47" fmla="*/ 413 h 500"/>
                    <a:gd name="T48" fmla="*/ 16 w 92"/>
                    <a:gd name="T49" fmla="*/ 411 h 500"/>
                    <a:gd name="T50" fmla="*/ 7 w 92"/>
                    <a:gd name="T51" fmla="*/ 429 h 500"/>
                    <a:gd name="T52" fmla="*/ 22 w 92"/>
                    <a:gd name="T53" fmla="*/ 435 h 500"/>
                    <a:gd name="T54" fmla="*/ 33 w 92"/>
                    <a:gd name="T55" fmla="*/ 445 h 500"/>
                    <a:gd name="T56" fmla="*/ 48 w 92"/>
                    <a:gd name="T57" fmla="*/ 459 h 500"/>
                    <a:gd name="T58" fmla="*/ 57 w 92"/>
                    <a:gd name="T59" fmla="*/ 466 h 500"/>
                    <a:gd name="T60" fmla="*/ 63 w 92"/>
                    <a:gd name="T61" fmla="*/ 475 h 500"/>
                    <a:gd name="T62" fmla="*/ 55 w 92"/>
                    <a:gd name="T63" fmla="*/ 483 h 500"/>
                    <a:gd name="T64" fmla="*/ 47 w 92"/>
                    <a:gd name="T65" fmla="*/ 482 h 500"/>
                    <a:gd name="T66" fmla="*/ 53 w 92"/>
                    <a:gd name="T67" fmla="*/ 492 h 500"/>
                    <a:gd name="T68" fmla="*/ 66 w 92"/>
                    <a:gd name="T69" fmla="*/ 497 h 500"/>
                    <a:gd name="T70" fmla="*/ 77 w 92"/>
                    <a:gd name="T71" fmla="*/ 495 h 500"/>
                    <a:gd name="T72" fmla="*/ 75 w 92"/>
                    <a:gd name="T73" fmla="*/ 494 h 500"/>
                    <a:gd name="T74" fmla="*/ 74 w 92"/>
                    <a:gd name="T75" fmla="*/ 492 h 500"/>
                    <a:gd name="T76" fmla="*/ 73 w 92"/>
                    <a:gd name="T77" fmla="*/ 486 h 500"/>
                    <a:gd name="T78" fmla="*/ 73 w 92"/>
                    <a:gd name="T79" fmla="*/ 476 h 500"/>
                    <a:gd name="T80" fmla="*/ 74 w 92"/>
                    <a:gd name="T81" fmla="*/ 458 h 500"/>
                    <a:gd name="T82" fmla="*/ 64 w 92"/>
                    <a:gd name="T83" fmla="*/ 450 h 500"/>
                    <a:gd name="T84" fmla="*/ 41 w 92"/>
                    <a:gd name="T85" fmla="*/ 449 h 500"/>
                    <a:gd name="T86" fmla="*/ 34 w 92"/>
                    <a:gd name="T87" fmla="*/ 443 h 500"/>
                    <a:gd name="T88" fmla="*/ 20 w 92"/>
                    <a:gd name="T89" fmla="*/ 409 h 500"/>
                    <a:gd name="T90" fmla="*/ 32 w 92"/>
                    <a:gd name="T91" fmla="*/ 382 h 500"/>
                    <a:gd name="T92" fmla="*/ 40 w 92"/>
                    <a:gd name="T93" fmla="*/ 365 h 500"/>
                    <a:gd name="T94" fmla="*/ 40 w 92"/>
                    <a:gd name="T95" fmla="*/ 345 h 500"/>
                    <a:gd name="T96" fmla="*/ 43 w 92"/>
                    <a:gd name="T97" fmla="*/ 338 h 500"/>
                    <a:gd name="T98" fmla="*/ 37 w 92"/>
                    <a:gd name="T99" fmla="*/ 319 h 500"/>
                    <a:gd name="T100" fmla="*/ 36 w 92"/>
                    <a:gd name="T101" fmla="*/ 285 h 500"/>
                    <a:gd name="T102" fmla="*/ 47 w 92"/>
                    <a:gd name="T103" fmla="*/ 258 h 500"/>
                    <a:gd name="T104" fmla="*/ 54 w 92"/>
                    <a:gd name="T105" fmla="*/ 225 h 500"/>
                    <a:gd name="T106" fmla="*/ 60 w 92"/>
                    <a:gd name="T107" fmla="*/ 197 h 500"/>
                    <a:gd name="T108" fmla="*/ 54 w 92"/>
                    <a:gd name="T109" fmla="*/ 160 h 500"/>
                    <a:gd name="T110" fmla="*/ 60 w 92"/>
                    <a:gd name="T111" fmla="*/ 140 h 500"/>
                    <a:gd name="T112" fmla="*/ 78 w 92"/>
                    <a:gd name="T113" fmla="*/ 107 h 500"/>
                    <a:gd name="T114" fmla="*/ 77 w 92"/>
                    <a:gd name="T115" fmla="*/ 84 h 500"/>
                    <a:gd name="T116" fmla="*/ 91 w 92"/>
                    <a:gd name="T117" fmla="*/ 68 h 500"/>
                    <a:gd name="T118" fmla="*/ 91 w 92"/>
                    <a:gd name="T119" fmla="*/ 64 h 500"/>
                    <a:gd name="T120" fmla="*/ 88 w 92"/>
                    <a:gd name="T121" fmla="*/ 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0">
                      <a:moveTo>
                        <a:pt x="88" y="62"/>
                      </a:moveTo>
                      <a:cubicBezTo>
                        <a:pt x="88" y="62"/>
                        <a:pt x="88" y="62"/>
                        <a:pt x="88" y="62"/>
                      </a:cubicBezTo>
                      <a:cubicBezTo>
                        <a:pt x="88" y="62"/>
                        <a:pt x="88" y="62"/>
                        <a:pt x="88" y="62"/>
                      </a:cubicBezTo>
                      <a:cubicBezTo>
                        <a:pt x="87" y="62"/>
                        <a:pt x="87" y="62"/>
                        <a:pt x="86" y="62"/>
                      </a:cubicBezTo>
                      <a:cubicBezTo>
                        <a:pt x="86" y="61"/>
                        <a:pt x="86" y="61"/>
                        <a:pt x="86" y="61"/>
                      </a:cubicBezTo>
                      <a:cubicBezTo>
                        <a:pt x="86" y="61"/>
                        <a:pt x="85" y="61"/>
                        <a:pt x="85" y="60"/>
                      </a:cubicBezTo>
                      <a:cubicBezTo>
                        <a:pt x="85" y="60"/>
                        <a:pt x="85" y="60"/>
                        <a:pt x="85" y="60"/>
                      </a:cubicBezTo>
                      <a:cubicBezTo>
                        <a:pt x="85" y="60"/>
                        <a:pt x="85" y="60"/>
                        <a:pt x="85" y="60"/>
                      </a:cubicBezTo>
                      <a:cubicBezTo>
                        <a:pt x="85" y="59"/>
                        <a:pt x="85" y="58"/>
                        <a:pt x="85" y="56"/>
                      </a:cubicBezTo>
                      <a:cubicBezTo>
                        <a:pt x="84" y="53"/>
                        <a:pt x="84" y="50"/>
                        <a:pt x="83" y="49"/>
                      </a:cubicBezTo>
                      <a:cubicBezTo>
                        <a:pt x="81" y="47"/>
                        <a:pt x="81" y="44"/>
                        <a:pt x="80" y="42"/>
                      </a:cubicBezTo>
                      <a:cubicBezTo>
                        <a:pt x="80" y="41"/>
                        <a:pt x="80" y="39"/>
                        <a:pt x="80" y="39"/>
                      </a:cubicBezTo>
                      <a:cubicBezTo>
                        <a:pt x="77" y="37"/>
                        <a:pt x="74" y="34"/>
                        <a:pt x="74" y="30"/>
                      </a:cubicBezTo>
                      <a:cubicBezTo>
                        <a:pt x="73" y="28"/>
                        <a:pt x="74" y="27"/>
                        <a:pt x="75" y="26"/>
                      </a:cubicBezTo>
                      <a:cubicBezTo>
                        <a:pt x="76" y="26"/>
                        <a:pt x="76" y="25"/>
                        <a:pt x="76" y="23"/>
                      </a:cubicBezTo>
                      <a:cubicBezTo>
                        <a:pt x="76" y="22"/>
                        <a:pt x="76" y="20"/>
                        <a:pt x="77" y="18"/>
                      </a:cubicBezTo>
                      <a:cubicBezTo>
                        <a:pt x="77" y="18"/>
                        <a:pt x="77" y="18"/>
                        <a:pt x="77" y="18"/>
                      </a:cubicBezTo>
                      <a:cubicBezTo>
                        <a:pt x="75" y="17"/>
                        <a:pt x="74" y="16"/>
                        <a:pt x="73" y="15"/>
                      </a:cubicBezTo>
                      <a:cubicBezTo>
                        <a:pt x="70" y="12"/>
                        <a:pt x="71" y="9"/>
                        <a:pt x="71" y="7"/>
                      </a:cubicBezTo>
                      <a:cubicBezTo>
                        <a:pt x="71" y="5"/>
                        <a:pt x="71" y="4"/>
                        <a:pt x="70" y="3"/>
                      </a:cubicBezTo>
                      <a:cubicBezTo>
                        <a:pt x="70" y="2"/>
                        <a:pt x="69" y="2"/>
                        <a:pt x="69" y="1"/>
                      </a:cubicBezTo>
                      <a:cubicBezTo>
                        <a:pt x="68" y="1"/>
                        <a:pt x="68" y="1"/>
                        <a:pt x="68" y="1"/>
                      </a:cubicBezTo>
                      <a:cubicBezTo>
                        <a:pt x="68" y="1"/>
                        <a:pt x="68" y="0"/>
                        <a:pt x="67" y="0"/>
                      </a:cubicBezTo>
                      <a:cubicBezTo>
                        <a:pt x="67" y="0"/>
                        <a:pt x="67" y="0"/>
                        <a:pt x="67" y="0"/>
                      </a:cubicBezTo>
                      <a:cubicBezTo>
                        <a:pt x="67" y="0"/>
                        <a:pt x="67" y="0"/>
                        <a:pt x="67" y="0"/>
                      </a:cubicBezTo>
                      <a:cubicBezTo>
                        <a:pt x="67" y="1"/>
                        <a:pt x="67" y="1"/>
                        <a:pt x="67" y="2"/>
                      </a:cubicBezTo>
                      <a:cubicBezTo>
                        <a:pt x="67" y="2"/>
                        <a:pt x="66" y="2"/>
                        <a:pt x="66" y="3"/>
                      </a:cubicBezTo>
                      <a:cubicBezTo>
                        <a:pt x="66" y="3"/>
                        <a:pt x="66" y="3"/>
                        <a:pt x="66" y="4"/>
                      </a:cubicBezTo>
                      <a:cubicBezTo>
                        <a:pt x="66" y="4"/>
                        <a:pt x="65" y="5"/>
                        <a:pt x="65" y="5"/>
                      </a:cubicBezTo>
                      <a:cubicBezTo>
                        <a:pt x="65" y="5"/>
                        <a:pt x="65" y="5"/>
                        <a:pt x="65" y="6"/>
                      </a:cubicBezTo>
                      <a:cubicBezTo>
                        <a:pt x="64" y="6"/>
                        <a:pt x="63" y="7"/>
                        <a:pt x="63" y="7"/>
                      </a:cubicBezTo>
                      <a:cubicBezTo>
                        <a:pt x="63" y="7"/>
                        <a:pt x="62" y="7"/>
                        <a:pt x="62" y="7"/>
                      </a:cubicBezTo>
                      <a:cubicBezTo>
                        <a:pt x="62" y="7"/>
                        <a:pt x="62" y="7"/>
                        <a:pt x="62" y="7"/>
                      </a:cubicBezTo>
                      <a:cubicBezTo>
                        <a:pt x="62" y="7"/>
                        <a:pt x="62" y="8"/>
                        <a:pt x="61" y="8"/>
                      </a:cubicBezTo>
                      <a:cubicBezTo>
                        <a:pt x="61" y="8"/>
                        <a:pt x="61" y="8"/>
                        <a:pt x="61" y="8"/>
                      </a:cubicBezTo>
                      <a:cubicBezTo>
                        <a:pt x="61" y="9"/>
                        <a:pt x="61" y="9"/>
                        <a:pt x="61" y="10"/>
                      </a:cubicBezTo>
                      <a:cubicBezTo>
                        <a:pt x="61" y="12"/>
                        <a:pt x="61" y="15"/>
                        <a:pt x="61" y="16"/>
                      </a:cubicBezTo>
                      <a:cubicBezTo>
                        <a:pt x="63" y="21"/>
                        <a:pt x="64" y="39"/>
                        <a:pt x="62" y="47"/>
                      </a:cubicBezTo>
                      <a:cubicBezTo>
                        <a:pt x="61" y="54"/>
                        <a:pt x="59" y="60"/>
                        <a:pt x="58" y="64"/>
                      </a:cubicBezTo>
                      <a:cubicBezTo>
                        <a:pt x="57" y="65"/>
                        <a:pt x="57" y="65"/>
                        <a:pt x="58" y="66"/>
                      </a:cubicBezTo>
                      <a:cubicBezTo>
                        <a:pt x="60" y="68"/>
                        <a:pt x="60" y="70"/>
                        <a:pt x="59" y="71"/>
                      </a:cubicBezTo>
                      <a:cubicBezTo>
                        <a:pt x="58" y="72"/>
                        <a:pt x="58" y="75"/>
                        <a:pt x="58" y="79"/>
                      </a:cubicBezTo>
                      <a:cubicBezTo>
                        <a:pt x="58" y="81"/>
                        <a:pt x="58" y="83"/>
                        <a:pt x="58" y="85"/>
                      </a:cubicBezTo>
                      <a:cubicBezTo>
                        <a:pt x="58" y="90"/>
                        <a:pt x="56" y="97"/>
                        <a:pt x="55" y="103"/>
                      </a:cubicBezTo>
                      <a:cubicBezTo>
                        <a:pt x="54" y="106"/>
                        <a:pt x="53" y="109"/>
                        <a:pt x="53" y="111"/>
                      </a:cubicBezTo>
                      <a:cubicBezTo>
                        <a:pt x="53" y="113"/>
                        <a:pt x="52" y="115"/>
                        <a:pt x="51" y="116"/>
                      </a:cubicBezTo>
                      <a:cubicBezTo>
                        <a:pt x="50" y="118"/>
                        <a:pt x="50" y="120"/>
                        <a:pt x="50" y="122"/>
                      </a:cubicBezTo>
                      <a:cubicBezTo>
                        <a:pt x="50" y="127"/>
                        <a:pt x="47" y="131"/>
                        <a:pt x="44" y="133"/>
                      </a:cubicBezTo>
                      <a:cubicBezTo>
                        <a:pt x="44" y="134"/>
                        <a:pt x="46" y="136"/>
                        <a:pt x="46" y="138"/>
                      </a:cubicBezTo>
                      <a:cubicBezTo>
                        <a:pt x="48" y="141"/>
                        <a:pt x="49" y="143"/>
                        <a:pt x="49" y="146"/>
                      </a:cubicBezTo>
                      <a:cubicBezTo>
                        <a:pt x="49" y="148"/>
                        <a:pt x="48" y="149"/>
                        <a:pt x="47" y="151"/>
                      </a:cubicBezTo>
                      <a:cubicBezTo>
                        <a:pt x="45" y="153"/>
                        <a:pt x="44" y="154"/>
                        <a:pt x="45" y="157"/>
                      </a:cubicBezTo>
                      <a:cubicBezTo>
                        <a:pt x="46" y="164"/>
                        <a:pt x="45" y="174"/>
                        <a:pt x="45" y="179"/>
                      </a:cubicBezTo>
                      <a:cubicBezTo>
                        <a:pt x="45" y="181"/>
                        <a:pt x="45" y="182"/>
                        <a:pt x="45" y="182"/>
                      </a:cubicBezTo>
                      <a:cubicBezTo>
                        <a:pt x="45" y="184"/>
                        <a:pt x="44" y="185"/>
                        <a:pt x="43" y="186"/>
                      </a:cubicBezTo>
                      <a:cubicBezTo>
                        <a:pt x="43" y="187"/>
                        <a:pt x="42" y="188"/>
                        <a:pt x="42" y="190"/>
                      </a:cubicBezTo>
                      <a:cubicBezTo>
                        <a:pt x="43" y="193"/>
                        <a:pt x="42" y="195"/>
                        <a:pt x="41" y="197"/>
                      </a:cubicBezTo>
                      <a:cubicBezTo>
                        <a:pt x="40" y="199"/>
                        <a:pt x="39" y="201"/>
                        <a:pt x="38" y="204"/>
                      </a:cubicBezTo>
                      <a:cubicBezTo>
                        <a:pt x="38" y="210"/>
                        <a:pt x="34" y="218"/>
                        <a:pt x="32" y="224"/>
                      </a:cubicBezTo>
                      <a:cubicBezTo>
                        <a:pt x="31" y="226"/>
                        <a:pt x="30" y="227"/>
                        <a:pt x="30" y="229"/>
                      </a:cubicBezTo>
                      <a:cubicBezTo>
                        <a:pt x="29" y="230"/>
                        <a:pt x="29" y="232"/>
                        <a:pt x="28" y="233"/>
                      </a:cubicBezTo>
                      <a:cubicBezTo>
                        <a:pt x="27" y="236"/>
                        <a:pt x="26" y="239"/>
                        <a:pt x="22" y="239"/>
                      </a:cubicBezTo>
                      <a:cubicBezTo>
                        <a:pt x="22" y="239"/>
                        <a:pt x="22" y="239"/>
                        <a:pt x="22" y="239"/>
                      </a:cubicBezTo>
                      <a:cubicBezTo>
                        <a:pt x="22" y="240"/>
                        <a:pt x="21" y="241"/>
                        <a:pt x="23" y="245"/>
                      </a:cubicBezTo>
                      <a:cubicBezTo>
                        <a:pt x="24" y="247"/>
                        <a:pt x="24" y="250"/>
                        <a:pt x="23" y="252"/>
                      </a:cubicBezTo>
                      <a:cubicBezTo>
                        <a:pt x="23" y="255"/>
                        <a:pt x="23" y="257"/>
                        <a:pt x="24" y="259"/>
                      </a:cubicBezTo>
                      <a:cubicBezTo>
                        <a:pt x="27" y="264"/>
                        <a:pt x="26" y="267"/>
                        <a:pt x="25" y="271"/>
                      </a:cubicBezTo>
                      <a:cubicBezTo>
                        <a:pt x="25" y="272"/>
                        <a:pt x="25" y="272"/>
                        <a:pt x="25" y="272"/>
                      </a:cubicBezTo>
                      <a:cubicBezTo>
                        <a:pt x="24" y="274"/>
                        <a:pt x="23" y="275"/>
                        <a:pt x="23" y="276"/>
                      </a:cubicBezTo>
                      <a:cubicBezTo>
                        <a:pt x="22" y="278"/>
                        <a:pt x="21" y="279"/>
                        <a:pt x="21" y="281"/>
                      </a:cubicBezTo>
                      <a:cubicBezTo>
                        <a:pt x="21" y="283"/>
                        <a:pt x="21" y="285"/>
                        <a:pt x="20" y="286"/>
                      </a:cubicBezTo>
                      <a:cubicBezTo>
                        <a:pt x="19" y="289"/>
                        <a:pt x="19" y="291"/>
                        <a:pt x="20" y="293"/>
                      </a:cubicBezTo>
                      <a:cubicBezTo>
                        <a:pt x="21" y="295"/>
                        <a:pt x="21" y="297"/>
                        <a:pt x="21" y="298"/>
                      </a:cubicBezTo>
                      <a:cubicBezTo>
                        <a:pt x="22" y="298"/>
                        <a:pt x="22" y="298"/>
                        <a:pt x="23" y="298"/>
                      </a:cubicBezTo>
                      <a:cubicBezTo>
                        <a:pt x="23" y="298"/>
                        <a:pt x="23" y="298"/>
                        <a:pt x="23" y="298"/>
                      </a:cubicBezTo>
                      <a:cubicBezTo>
                        <a:pt x="23" y="297"/>
                        <a:pt x="23" y="295"/>
                        <a:pt x="26" y="294"/>
                      </a:cubicBezTo>
                      <a:cubicBezTo>
                        <a:pt x="28" y="293"/>
                        <a:pt x="29" y="294"/>
                        <a:pt x="30" y="295"/>
                      </a:cubicBezTo>
                      <a:cubicBezTo>
                        <a:pt x="31" y="296"/>
                        <a:pt x="31" y="297"/>
                        <a:pt x="31" y="298"/>
                      </a:cubicBezTo>
                      <a:cubicBezTo>
                        <a:pt x="31" y="298"/>
                        <a:pt x="31" y="298"/>
                        <a:pt x="31" y="298"/>
                      </a:cubicBezTo>
                      <a:cubicBezTo>
                        <a:pt x="33" y="299"/>
                        <a:pt x="34" y="300"/>
                        <a:pt x="34" y="302"/>
                      </a:cubicBezTo>
                      <a:cubicBezTo>
                        <a:pt x="35" y="303"/>
                        <a:pt x="34" y="305"/>
                        <a:pt x="31" y="307"/>
                      </a:cubicBezTo>
                      <a:cubicBezTo>
                        <a:pt x="31" y="307"/>
                        <a:pt x="31" y="308"/>
                        <a:pt x="31" y="310"/>
                      </a:cubicBezTo>
                      <a:cubicBezTo>
                        <a:pt x="32" y="312"/>
                        <a:pt x="32" y="314"/>
                        <a:pt x="31" y="316"/>
                      </a:cubicBezTo>
                      <a:cubicBezTo>
                        <a:pt x="30" y="317"/>
                        <a:pt x="30" y="317"/>
                        <a:pt x="30" y="317"/>
                      </a:cubicBezTo>
                      <a:cubicBezTo>
                        <a:pt x="29" y="319"/>
                        <a:pt x="28" y="321"/>
                        <a:pt x="28" y="323"/>
                      </a:cubicBezTo>
                      <a:cubicBezTo>
                        <a:pt x="30" y="326"/>
                        <a:pt x="29" y="327"/>
                        <a:pt x="28" y="328"/>
                      </a:cubicBezTo>
                      <a:cubicBezTo>
                        <a:pt x="27" y="329"/>
                        <a:pt x="27" y="330"/>
                        <a:pt x="27" y="331"/>
                      </a:cubicBezTo>
                      <a:cubicBezTo>
                        <a:pt x="27" y="333"/>
                        <a:pt x="27" y="333"/>
                        <a:pt x="27" y="334"/>
                      </a:cubicBezTo>
                      <a:cubicBezTo>
                        <a:pt x="28" y="335"/>
                        <a:pt x="28" y="337"/>
                        <a:pt x="27" y="338"/>
                      </a:cubicBezTo>
                      <a:cubicBezTo>
                        <a:pt x="27" y="338"/>
                        <a:pt x="27" y="338"/>
                        <a:pt x="27" y="338"/>
                      </a:cubicBezTo>
                      <a:cubicBezTo>
                        <a:pt x="28" y="339"/>
                        <a:pt x="28" y="340"/>
                        <a:pt x="27" y="342"/>
                      </a:cubicBezTo>
                      <a:cubicBezTo>
                        <a:pt x="27" y="342"/>
                        <a:pt x="27" y="343"/>
                        <a:pt x="26" y="343"/>
                      </a:cubicBezTo>
                      <a:cubicBezTo>
                        <a:pt x="26" y="344"/>
                        <a:pt x="27" y="346"/>
                        <a:pt x="27" y="347"/>
                      </a:cubicBezTo>
                      <a:cubicBezTo>
                        <a:pt x="28" y="348"/>
                        <a:pt x="28" y="349"/>
                        <a:pt x="27" y="350"/>
                      </a:cubicBezTo>
                      <a:cubicBezTo>
                        <a:pt x="27" y="352"/>
                        <a:pt x="25" y="352"/>
                        <a:pt x="24" y="352"/>
                      </a:cubicBezTo>
                      <a:cubicBezTo>
                        <a:pt x="23" y="352"/>
                        <a:pt x="22" y="352"/>
                        <a:pt x="21" y="353"/>
                      </a:cubicBezTo>
                      <a:cubicBezTo>
                        <a:pt x="21" y="353"/>
                        <a:pt x="21" y="353"/>
                        <a:pt x="21" y="353"/>
                      </a:cubicBezTo>
                      <a:cubicBezTo>
                        <a:pt x="21" y="353"/>
                        <a:pt x="21" y="353"/>
                        <a:pt x="22" y="354"/>
                      </a:cubicBezTo>
                      <a:cubicBezTo>
                        <a:pt x="22" y="355"/>
                        <a:pt x="24" y="357"/>
                        <a:pt x="22" y="360"/>
                      </a:cubicBezTo>
                      <a:cubicBezTo>
                        <a:pt x="22" y="361"/>
                        <a:pt x="21" y="362"/>
                        <a:pt x="19" y="362"/>
                      </a:cubicBezTo>
                      <a:cubicBezTo>
                        <a:pt x="17" y="362"/>
                        <a:pt x="15" y="359"/>
                        <a:pt x="13" y="358"/>
                      </a:cubicBezTo>
                      <a:cubicBezTo>
                        <a:pt x="12" y="357"/>
                        <a:pt x="12" y="357"/>
                        <a:pt x="12" y="357"/>
                      </a:cubicBezTo>
                      <a:cubicBezTo>
                        <a:pt x="11" y="357"/>
                        <a:pt x="11" y="356"/>
                        <a:pt x="11" y="355"/>
                      </a:cubicBezTo>
                      <a:cubicBezTo>
                        <a:pt x="11" y="355"/>
                        <a:pt x="11" y="355"/>
                        <a:pt x="11" y="355"/>
                      </a:cubicBezTo>
                      <a:cubicBezTo>
                        <a:pt x="10" y="356"/>
                        <a:pt x="9" y="356"/>
                        <a:pt x="8" y="357"/>
                      </a:cubicBezTo>
                      <a:cubicBezTo>
                        <a:pt x="7" y="357"/>
                        <a:pt x="6" y="357"/>
                        <a:pt x="5" y="358"/>
                      </a:cubicBezTo>
                      <a:cubicBezTo>
                        <a:pt x="5" y="358"/>
                        <a:pt x="6" y="359"/>
                        <a:pt x="6" y="359"/>
                      </a:cubicBezTo>
                      <a:cubicBezTo>
                        <a:pt x="6" y="360"/>
                        <a:pt x="7" y="361"/>
                        <a:pt x="7" y="362"/>
                      </a:cubicBezTo>
                      <a:cubicBezTo>
                        <a:pt x="7" y="363"/>
                        <a:pt x="6" y="363"/>
                        <a:pt x="5" y="364"/>
                      </a:cubicBezTo>
                      <a:cubicBezTo>
                        <a:pt x="4" y="364"/>
                        <a:pt x="3" y="364"/>
                        <a:pt x="3" y="365"/>
                      </a:cubicBezTo>
                      <a:cubicBezTo>
                        <a:pt x="5" y="365"/>
                        <a:pt x="6" y="366"/>
                        <a:pt x="7" y="368"/>
                      </a:cubicBezTo>
                      <a:cubicBezTo>
                        <a:pt x="7" y="368"/>
                        <a:pt x="7" y="369"/>
                        <a:pt x="7" y="369"/>
                      </a:cubicBezTo>
                      <a:cubicBezTo>
                        <a:pt x="7" y="369"/>
                        <a:pt x="7" y="368"/>
                        <a:pt x="7" y="368"/>
                      </a:cubicBezTo>
                      <a:cubicBezTo>
                        <a:pt x="9" y="368"/>
                        <a:pt x="10" y="368"/>
                        <a:pt x="12" y="368"/>
                      </a:cubicBezTo>
                      <a:cubicBezTo>
                        <a:pt x="15" y="369"/>
                        <a:pt x="16" y="371"/>
                        <a:pt x="16" y="374"/>
                      </a:cubicBezTo>
                      <a:cubicBezTo>
                        <a:pt x="16" y="376"/>
                        <a:pt x="15" y="378"/>
                        <a:pt x="13" y="378"/>
                      </a:cubicBezTo>
                      <a:cubicBezTo>
                        <a:pt x="12" y="378"/>
                        <a:pt x="11" y="380"/>
                        <a:pt x="11" y="382"/>
                      </a:cubicBezTo>
                      <a:cubicBezTo>
                        <a:pt x="11" y="382"/>
                        <a:pt x="13" y="382"/>
                        <a:pt x="15" y="382"/>
                      </a:cubicBezTo>
                      <a:cubicBezTo>
                        <a:pt x="17" y="382"/>
                        <a:pt x="19" y="381"/>
                        <a:pt x="20" y="382"/>
                      </a:cubicBezTo>
                      <a:cubicBezTo>
                        <a:pt x="23" y="383"/>
                        <a:pt x="24" y="385"/>
                        <a:pt x="24" y="388"/>
                      </a:cubicBezTo>
                      <a:cubicBezTo>
                        <a:pt x="23" y="389"/>
                        <a:pt x="22" y="391"/>
                        <a:pt x="21" y="391"/>
                      </a:cubicBezTo>
                      <a:cubicBezTo>
                        <a:pt x="20" y="391"/>
                        <a:pt x="19" y="390"/>
                        <a:pt x="18" y="390"/>
                      </a:cubicBezTo>
                      <a:cubicBezTo>
                        <a:pt x="17" y="388"/>
                        <a:pt x="15" y="387"/>
                        <a:pt x="15" y="387"/>
                      </a:cubicBezTo>
                      <a:cubicBezTo>
                        <a:pt x="14" y="387"/>
                        <a:pt x="14" y="387"/>
                        <a:pt x="14" y="387"/>
                      </a:cubicBezTo>
                      <a:cubicBezTo>
                        <a:pt x="13" y="390"/>
                        <a:pt x="11" y="390"/>
                        <a:pt x="10" y="390"/>
                      </a:cubicBezTo>
                      <a:cubicBezTo>
                        <a:pt x="8" y="390"/>
                        <a:pt x="7" y="390"/>
                        <a:pt x="5" y="389"/>
                      </a:cubicBezTo>
                      <a:cubicBezTo>
                        <a:pt x="5" y="389"/>
                        <a:pt x="5" y="389"/>
                        <a:pt x="5" y="389"/>
                      </a:cubicBezTo>
                      <a:cubicBezTo>
                        <a:pt x="4" y="389"/>
                        <a:pt x="1" y="391"/>
                        <a:pt x="0" y="392"/>
                      </a:cubicBezTo>
                      <a:cubicBezTo>
                        <a:pt x="1" y="393"/>
                        <a:pt x="2" y="395"/>
                        <a:pt x="2" y="396"/>
                      </a:cubicBezTo>
                      <a:cubicBezTo>
                        <a:pt x="3" y="396"/>
                        <a:pt x="3" y="396"/>
                        <a:pt x="3" y="396"/>
                      </a:cubicBezTo>
                      <a:cubicBezTo>
                        <a:pt x="4" y="396"/>
                        <a:pt x="6" y="395"/>
                        <a:pt x="6" y="394"/>
                      </a:cubicBezTo>
                      <a:cubicBezTo>
                        <a:pt x="7" y="392"/>
                        <a:pt x="9" y="390"/>
                        <a:pt x="11" y="390"/>
                      </a:cubicBezTo>
                      <a:cubicBezTo>
                        <a:pt x="11" y="390"/>
                        <a:pt x="14" y="391"/>
                        <a:pt x="15" y="395"/>
                      </a:cubicBezTo>
                      <a:cubicBezTo>
                        <a:pt x="15" y="399"/>
                        <a:pt x="11" y="400"/>
                        <a:pt x="10" y="400"/>
                      </a:cubicBezTo>
                      <a:cubicBezTo>
                        <a:pt x="10" y="400"/>
                        <a:pt x="9" y="401"/>
                        <a:pt x="9" y="401"/>
                      </a:cubicBezTo>
                      <a:cubicBezTo>
                        <a:pt x="8" y="403"/>
                        <a:pt x="6" y="406"/>
                        <a:pt x="2" y="408"/>
                      </a:cubicBezTo>
                      <a:cubicBezTo>
                        <a:pt x="2" y="409"/>
                        <a:pt x="2" y="409"/>
                        <a:pt x="2" y="409"/>
                      </a:cubicBezTo>
                      <a:cubicBezTo>
                        <a:pt x="2" y="409"/>
                        <a:pt x="2" y="410"/>
                        <a:pt x="2" y="410"/>
                      </a:cubicBezTo>
                      <a:cubicBezTo>
                        <a:pt x="3" y="409"/>
                        <a:pt x="4" y="409"/>
                        <a:pt x="4" y="409"/>
                      </a:cubicBezTo>
                      <a:cubicBezTo>
                        <a:pt x="5" y="409"/>
                        <a:pt x="5" y="409"/>
                        <a:pt x="5" y="409"/>
                      </a:cubicBezTo>
                      <a:cubicBezTo>
                        <a:pt x="6" y="410"/>
                        <a:pt x="6" y="410"/>
                        <a:pt x="6" y="410"/>
                      </a:cubicBezTo>
                      <a:cubicBezTo>
                        <a:pt x="7" y="411"/>
                        <a:pt x="6" y="412"/>
                        <a:pt x="6" y="412"/>
                      </a:cubicBezTo>
                      <a:cubicBezTo>
                        <a:pt x="6" y="413"/>
                        <a:pt x="6" y="413"/>
                        <a:pt x="6" y="413"/>
                      </a:cubicBezTo>
                      <a:cubicBezTo>
                        <a:pt x="7" y="413"/>
                        <a:pt x="7" y="413"/>
                        <a:pt x="7" y="413"/>
                      </a:cubicBezTo>
                      <a:cubicBezTo>
                        <a:pt x="7" y="413"/>
                        <a:pt x="8" y="413"/>
                        <a:pt x="8" y="413"/>
                      </a:cubicBezTo>
                      <a:cubicBezTo>
                        <a:pt x="8" y="412"/>
                        <a:pt x="8" y="412"/>
                        <a:pt x="8" y="411"/>
                      </a:cubicBezTo>
                      <a:cubicBezTo>
                        <a:pt x="7" y="409"/>
                        <a:pt x="8" y="406"/>
                        <a:pt x="9" y="404"/>
                      </a:cubicBezTo>
                      <a:cubicBezTo>
                        <a:pt x="10" y="403"/>
                        <a:pt x="11" y="402"/>
                        <a:pt x="13" y="402"/>
                      </a:cubicBezTo>
                      <a:cubicBezTo>
                        <a:pt x="13" y="402"/>
                        <a:pt x="15" y="403"/>
                        <a:pt x="16" y="404"/>
                      </a:cubicBezTo>
                      <a:cubicBezTo>
                        <a:pt x="19" y="407"/>
                        <a:pt x="17" y="410"/>
                        <a:pt x="16" y="411"/>
                      </a:cubicBezTo>
                      <a:cubicBezTo>
                        <a:pt x="15" y="412"/>
                        <a:pt x="15" y="413"/>
                        <a:pt x="15" y="413"/>
                      </a:cubicBezTo>
                      <a:cubicBezTo>
                        <a:pt x="15" y="415"/>
                        <a:pt x="14" y="416"/>
                        <a:pt x="14" y="418"/>
                      </a:cubicBezTo>
                      <a:cubicBezTo>
                        <a:pt x="14" y="419"/>
                        <a:pt x="13" y="421"/>
                        <a:pt x="13" y="422"/>
                      </a:cubicBezTo>
                      <a:cubicBezTo>
                        <a:pt x="13" y="424"/>
                        <a:pt x="11" y="425"/>
                        <a:pt x="10" y="425"/>
                      </a:cubicBezTo>
                      <a:cubicBezTo>
                        <a:pt x="10" y="426"/>
                        <a:pt x="10" y="426"/>
                        <a:pt x="10" y="426"/>
                      </a:cubicBezTo>
                      <a:cubicBezTo>
                        <a:pt x="10" y="428"/>
                        <a:pt x="9" y="429"/>
                        <a:pt x="7" y="429"/>
                      </a:cubicBezTo>
                      <a:cubicBezTo>
                        <a:pt x="8" y="431"/>
                        <a:pt x="7" y="432"/>
                        <a:pt x="7" y="432"/>
                      </a:cubicBezTo>
                      <a:cubicBezTo>
                        <a:pt x="8" y="432"/>
                        <a:pt x="9" y="432"/>
                        <a:pt x="11" y="432"/>
                      </a:cubicBezTo>
                      <a:cubicBezTo>
                        <a:pt x="12" y="432"/>
                        <a:pt x="12" y="433"/>
                        <a:pt x="13" y="433"/>
                      </a:cubicBezTo>
                      <a:cubicBezTo>
                        <a:pt x="13" y="433"/>
                        <a:pt x="13" y="433"/>
                        <a:pt x="13" y="433"/>
                      </a:cubicBezTo>
                      <a:cubicBezTo>
                        <a:pt x="13" y="433"/>
                        <a:pt x="14" y="433"/>
                        <a:pt x="15" y="432"/>
                      </a:cubicBezTo>
                      <a:cubicBezTo>
                        <a:pt x="18" y="431"/>
                        <a:pt x="21" y="433"/>
                        <a:pt x="22" y="435"/>
                      </a:cubicBezTo>
                      <a:cubicBezTo>
                        <a:pt x="22" y="437"/>
                        <a:pt x="21" y="439"/>
                        <a:pt x="19" y="440"/>
                      </a:cubicBezTo>
                      <a:cubicBezTo>
                        <a:pt x="18" y="440"/>
                        <a:pt x="18" y="440"/>
                        <a:pt x="17" y="440"/>
                      </a:cubicBezTo>
                      <a:cubicBezTo>
                        <a:pt x="19" y="440"/>
                        <a:pt x="21" y="441"/>
                        <a:pt x="21" y="443"/>
                      </a:cubicBezTo>
                      <a:cubicBezTo>
                        <a:pt x="21" y="443"/>
                        <a:pt x="21" y="443"/>
                        <a:pt x="21" y="443"/>
                      </a:cubicBezTo>
                      <a:cubicBezTo>
                        <a:pt x="22" y="440"/>
                        <a:pt x="23" y="439"/>
                        <a:pt x="25" y="439"/>
                      </a:cubicBezTo>
                      <a:cubicBezTo>
                        <a:pt x="28" y="439"/>
                        <a:pt x="32" y="442"/>
                        <a:pt x="33" y="445"/>
                      </a:cubicBezTo>
                      <a:cubicBezTo>
                        <a:pt x="33" y="446"/>
                        <a:pt x="33" y="447"/>
                        <a:pt x="32" y="448"/>
                      </a:cubicBezTo>
                      <a:cubicBezTo>
                        <a:pt x="32" y="449"/>
                        <a:pt x="31" y="449"/>
                        <a:pt x="30" y="450"/>
                      </a:cubicBezTo>
                      <a:cubicBezTo>
                        <a:pt x="31" y="449"/>
                        <a:pt x="32" y="449"/>
                        <a:pt x="33" y="449"/>
                      </a:cubicBezTo>
                      <a:cubicBezTo>
                        <a:pt x="36" y="449"/>
                        <a:pt x="44" y="450"/>
                        <a:pt x="45" y="454"/>
                      </a:cubicBezTo>
                      <a:cubicBezTo>
                        <a:pt x="45" y="455"/>
                        <a:pt x="45" y="456"/>
                        <a:pt x="45" y="456"/>
                      </a:cubicBezTo>
                      <a:cubicBezTo>
                        <a:pt x="46" y="456"/>
                        <a:pt x="47" y="457"/>
                        <a:pt x="48" y="459"/>
                      </a:cubicBezTo>
                      <a:cubicBezTo>
                        <a:pt x="48" y="459"/>
                        <a:pt x="48" y="459"/>
                        <a:pt x="48" y="460"/>
                      </a:cubicBezTo>
                      <a:cubicBezTo>
                        <a:pt x="51" y="456"/>
                        <a:pt x="56" y="454"/>
                        <a:pt x="59" y="453"/>
                      </a:cubicBezTo>
                      <a:cubicBezTo>
                        <a:pt x="62" y="452"/>
                        <a:pt x="64" y="454"/>
                        <a:pt x="64" y="455"/>
                      </a:cubicBezTo>
                      <a:cubicBezTo>
                        <a:pt x="65" y="458"/>
                        <a:pt x="62" y="461"/>
                        <a:pt x="58" y="463"/>
                      </a:cubicBezTo>
                      <a:cubicBezTo>
                        <a:pt x="56" y="463"/>
                        <a:pt x="56" y="464"/>
                        <a:pt x="56" y="464"/>
                      </a:cubicBezTo>
                      <a:cubicBezTo>
                        <a:pt x="56" y="464"/>
                        <a:pt x="56" y="464"/>
                        <a:pt x="57" y="466"/>
                      </a:cubicBezTo>
                      <a:cubicBezTo>
                        <a:pt x="58" y="467"/>
                        <a:pt x="60" y="466"/>
                        <a:pt x="61" y="466"/>
                      </a:cubicBezTo>
                      <a:cubicBezTo>
                        <a:pt x="63" y="465"/>
                        <a:pt x="66" y="464"/>
                        <a:pt x="68" y="466"/>
                      </a:cubicBezTo>
                      <a:cubicBezTo>
                        <a:pt x="69" y="467"/>
                        <a:pt x="69" y="469"/>
                        <a:pt x="69" y="469"/>
                      </a:cubicBezTo>
                      <a:cubicBezTo>
                        <a:pt x="68" y="471"/>
                        <a:pt x="66" y="472"/>
                        <a:pt x="65" y="472"/>
                      </a:cubicBezTo>
                      <a:cubicBezTo>
                        <a:pt x="64" y="473"/>
                        <a:pt x="62" y="473"/>
                        <a:pt x="62" y="473"/>
                      </a:cubicBezTo>
                      <a:cubicBezTo>
                        <a:pt x="62" y="474"/>
                        <a:pt x="62" y="475"/>
                        <a:pt x="63" y="475"/>
                      </a:cubicBezTo>
                      <a:cubicBezTo>
                        <a:pt x="63" y="477"/>
                        <a:pt x="64" y="478"/>
                        <a:pt x="64" y="480"/>
                      </a:cubicBezTo>
                      <a:cubicBezTo>
                        <a:pt x="63" y="481"/>
                        <a:pt x="63" y="482"/>
                        <a:pt x="61" y="482"/>
                      </a:cubicBezTo>
                      <a:cubicBezTo>
                        <a:pt x="61" y="483"/>
                        <a:pt x="60" y="483"/>
                        <a:pt x="59" y="483"/>
                      </a:cubicBezTo>
                      <a:cubicBezTo>
                        <a:pt x="58" y="483"/>
                        <a:pt x="57" y="482"/>
                        <a:pt x="56" y="480"/>
                      </a:cubicBezTo>
                      <a:cubicBezTo>
                        <a:pt x="56" y="481"/>
                        <a:pt x="56" y="481"/>
                        <a:pt x="56" y="482"/>
                      </a:cubicBezTo>
                      <a:cubicBezTo>
                        <a:pt x="55" y="483"/>
                        <a:pt x="55" y="483"/>
                        <a:pt x="55" y="483"/>
                      </a:cubicBezTo>
                      <a:cubicBezTo>
                        <a:pt x="54" y="483"/>
                        <a:pt x="54" y="483"/>
                        <a:pt x="54" y="483"/>
                      </a:cubicBezTo>
                      <a:cubicBezTo>
                        <a:pt x="52" y="483"/>
                        <a:pt x="49" y="480"/>
                        <a:pt x="46" y="478"/>
                      </a:cubicBezTo>
                      <a:cubicBezTo>
                        <a:pt x="46" y="478"/>
                        <a:pt x="46" y="477"/>
                        <a:pt x="46" y="477"/>
                      </a:cubicBezTo>
                      <a:cubicBezTo>
                        <a:pt x="46" y="478"/>
                        <a:pt x="46" y="478"/>
                        <a:pt x="46" y="478"/>
                      </a:cubicBezTo>
                      <a:cubicBezTo>
                        <a:pt x="46" y="478"/>
                        <a:pt x="46" y="479"/>
                        <a:pt x="46" y="479"/>
                      </a:cubicBezTo>
                      <a:cubicBezTo>
                        <a:pt x="47" y="480"/>
                        <a:pt x="48" y="481"/>
                        <a:pt x="47" y="482"/>
                      </a:cubicBezTo>
                      <a:cubicBezTo>
                        <a:pt x="47" y="484"/>
                        <a:pt x="45" y="484"/>
                        <a:pt x="44" y="484"/>
                      </a:cubicBezTo>
                      <a:cubicBezTo>
                        <a:pt x="41" y="484"/>
                        <a:pt x="41" y="485"/>
                        <a:pt x="41" y="485"/>
                      </a:cubicBezTo>
                      <a:cubicBezTo>
                        <a:pt x="41" y="485"/>
                        <a:pt x="41" y="485"/>
                        <a:pt x="41" y="485"/>
                      </a:cubicBezTo>
                      <a:cubicBezTo>
                        <a:pt x="41" y="485"/>
                        <a:pt x="42" y="485"/>
                        <a:pt x="42" y="485"/>
                      </a:cubicBezTo>
                      <a:cubicBezTo>
                        <a:pt x="44" y="485"/>
                        <a:pt x="46" y="485"/>
                        <a:pt x="48" y="485"/>
                      </a:cubicBezTo>
                      <a:cubicBezTo>
                        <a:pt x="52" y="486"/>
                        <a:pt x="52" y="489"/>
                        <a:pt x="53" y="492"/>
                      </a:cubicBezTo>
                      <a:cubicBezTo>
                        <a:pt x="53" y="492"/>
                        <a:pt x="53" y="492"/>
                        <a:pt x="53" y="493"/>
                      </a:cubicBezTo>
                      <a:cubicBezTo>
                        <a:pt x="53" y="490"/>
                        <a:pt x="54" y="487"/>
                        <a:pt x="57" y="486"/>
                      </a:cubicBezTo>
                      <a:cubicBezTo>
                        <a:pt x="58" y="486"/>
                        <a:pt x="58" y="486"/>
                        <a:pt x="58" y="486"/>
                      </a:cubicBezTo>
                      <a:cubicBezTo>
                        <a:pt x="60" y="486"/>
                        <a:pt x="61" y="489"/>
                        <a:pt x="61" y="491"/>
                      </a:cubicBezTo>
                      <a:cubicBezTo>
                        <a:pt x="62" y="493"/>
                        <a:pt x="62" y="496"/>
                        <a:pt x="66" y="497"/>
                      </a:cubicBezTo>
                      <a:cubicBezTo>
                        <a:pt x="66" y="497"/>
                        <a:pt x="66" y="497"/>
                        <a:pt x="66" y="497"/>
                      </a:cubicBezTo>
                      <a:cubicBezTo>
                        <a:pt x="66" y="496"/>
                        <a:pt x="66" y="494"/>
                        <a:pt x="68" y="493"/>
                      </a:cubicBezTo>
                      <a:cubicBezTo>
                        <a:pt x="69" y="493"/>
                        <a:pt x="70" y="492"/>
                        <a:pt x="70" y="492"/>
                      </a:cubicBezTo>
                      <a:cubicBezTo>
                        <a:pt x="73" y="492"/>
                        <a:pt x="75" y="495"/>
                        <a:pt x="77" y="497"/>
                      </a:cubicBezTo>
                      <a:cubicBezTo>
                        <a:pt x="78" y="498"/>
                        <a:pt x="79" y="500"/>
                        <a:pt x="80" y="500"/>
                      </a:cubicBezTo>
                      <a:cubicBezTo>
                        <a:pt x="80" y="499"/>
                        <a:pt x="79" y="498"/>
                        <a:pt x="78" y="497"/>
                      </a:cubicBezTo>
                      <a:cubicBezTo>
                        <a:pt x="78" y="497"/>
                        <a:pt x="77" y="496"/>
                        <a:pt x="77" y="495"/>
                      </a:cubicBezTo>
                      <a:cubicBezTo>
                        <a:pt x="76" y="495"/>
                        <a:pt x="76" y="495"/>
                        <a:pt x="76" y="495"/>
                      </a:cubicBezTo>
                      <a:cubicBezTo>
                        <a:pt x="76" y="495"/>
                        <a:pt x="76" y="495"/>
                        <a:pt x="75" y="495"/>
                      </a:cubicBezTo>
                      <a:cubicBezTo>
                        <a:pt x="75" y="495"/>
                        <a:pt x="75" y="495"/>
                        <a:pt x="75" y="495"/>
                      </a:cubicBezTo>
                      <a:cubicBezTo>
                        <a:pt x="75" y="495"/>
                        <a:pt x="75" y="495"/>
                        <a:pt x="75" y="495"/>
                      </a:cubicBezTo>
                      <a:cubicBezTo>
                        <a:pt x="75" y="495"/>
                        <a:pt x="75" y="495"/>
                        <a:pt x="75" y="494"/>
                      </a:cubicBezTo>
                      <a:cubicBezTo>
                        <a:pt x="75" y="494"/>
                        <a:pt x="75" y="494"/>
                        <a:pt x="75" y="494"/>
                      </a:cubicBezTo>
                      <a:cubicBezTo>
                        <a:pt x="75" y="494"/>
                        <a:pt x="75" y="494"/>
                        <a:pt x="75" y="494"/>
                      </a:cubicBezTo>
                      <a:cubicBezTo>
                        <a:pt x="74" y="494"/>
                        <a:pt x="74" y="494"/>
                        <a:pt x="74" y="494"/>
                      </a:cubicBezTo>
                      <a:cubicBezTo>
                        <a:pt x="74" y="494"/>
                        <a:pt x="74" y="494"/>
                        <a:pt x="74" y="493"/>
                      </a:cubicBezTo>
                      <a:cubicBezTo>
                        <a:pt x="74" y="493"/>
                        <a:pt x="74" y="493"/>
                        <a:pt x="74" y="493"/>
                      </a:cubicBezTo>
                      <a:cubicBezTo>
                        <a:pt x="74" y="493"/>
                        <a:pt x="74" y="493"/>
                        <a:pt x="74" y="493"/>
                      </a:cubicBezTo>
                      <a:cubicBezTo>
                        <a:pt x="74" y="492"/>
                        <a:pt x="74" y="492"/>
                        <a:pt x="74" y="492"/>
                      </a:cubicBezTo>
                      <a:cubicBezTo>
                        <a:pt x="74" y="492"/>
                        <a:pt x="74" y="492"/>
                        <a:pt x="74" y="491"/>
                      </a:cubicBezTo>
                      <a:cubicBezTo>
                        <a:pt x="74" y="491"/>
                        <a:pt x="74" y="491"/>
                        <a:pt x="74" y="491"/>
                      </a:cubicBezTo>
                      <a:cubicBezTo>
                        <a:pt x="74" y="490"/>
                        <a:pt x="74" y="490"/>
                        <a:pt x="74" y="490"/>
                      </a:cubicBezTo>
                      <a:cubicBezTo>
                        <a:pt x="74" y="489"/>
                        <a:pt x="74" y="489"/>
                        <a:pt x="73" y="489"/>
                      </a:cubicBezTo>
                      <a:cubicBezTo>
                        <a:pt x="73" y="488"/>
                        <a:pt x="73" y="488"/>
                        <a:pt x="73" y="488"/>
                      </a:cubicBezTo>
                      <a:cubicBezTo>
                        <a:pt x="73" y="487"/>
                        <a:pt x="73" y="487"/>
                        <a:pt x="73" y="486"/>
                      </a:cubicBezTo>
                      <a:cubicBezTo>
                        <a:pt x="73" y="486"/>
                        <a:pt x="73" y="486"/>
                        <a:pt x="73" y="485"/>
                      </a:cubicBezTo>
                      <a:cubicBezTo>
                        <a:pt x="73" y="485"/>
                        <a:pt x="73" y="484"/>
                        <a:pt x="73" y="483"/>
                      </a:cubicBezTo>
                      <a:cubicBezTo>
                        <a:pt x="73" y="483"/>
                        <a:pt x="73" y="483"/>
                        <a:pt x="73" y="482"/>
                      </a:cubicBezTo>
                      <a:cubicBezTo>
                        <a:pt x="73" y="482"/>
                        <a:pt x="73" y="481"/>
                        <a:pt x="73" y="480"/>
                      </a:cubicBezTo>
                      <a:cubicBezTo>
                        <a:pt x="73" y="479"/>
                        <a:pt x="73" y="479"/>
                        <a:pt x="73" y="479"/>
                      </a:cubicBezTo>
                      <a:cubicBezTo>
                        <a:pt x="73" y="478"/>
                        <a:pt x="73" y="477"/>
                        <a:pt x="73" y="476"/>
                      </a:cubicBezTo>
                      <a:cubicBezTo>
                        <a:pt x="73" y="475"/>
                        <a:pt x="73" y="475"/>
                        <a:pt x="73" y="474"/>
                      </a:cubicBezTo>
                      <a:cubicBezTo>
                        <a:pt x="73" y="473"/>
                        <a:pt x="74" y="472"/>
                        <a:pt x="74" y="471"/>
                      </a:cubicBezTo>
                      <a:cubicBezTo>
                        <a:pt x="74" y="470"/>
                        <a:pt x="74" y="470"/>
                        <a:pt x="74" y="469"/>
                      </a:cubicBezTo>
                      <a:cubicBezTo>
                        <a:pt x="74" y="468"/>
                        <a:pt x="74" y="466"/>
                        <a:pt x="74" y="465"/>
                      </a:cubicBezTo>
                      <a:cubicBezTo>
                        <a:pt x="74" y="465"/>
                        <a:pt x="74" y="464"/>
                        <a:pt x="74" y="464"/>
                      </a:cubicBezTo>
                      <a:cubicBezTo>
                        <a:pt x="74" y="462"/>
                        <a:pt x="74" y="460"/>
                        <a:pt x="74" y="458"/>
                      </a:cubicBezTo>
                      <a:cubicBezTo>
                        <a:pt x="74" y="458"/>
                        <a:pt x="74" y="458"/>
                        <a:pt x="74" y="458"/>
                      </a:cubicBezTo>
                      <a:cubicBezTo>
                        <a:pt x="73" y="458"/>
                        <a:pt x="73" y="458"/>
                        <a:pt x="73" y="458"/>
                      </a:cubicBezTo>
                      <a:cubicBezTo>
                        <a:pt x="70" y="458"/>
                        <a:pt x="67" y="457"/>
                        <a:pt x="65" y="455"/>
                      </a:cubicBezTo>
                      <a:cubicBezTo>
                        <a:pt x="64" y="455"/>
                        <a:pt x="64" y="453"/>
                        <a:pt x="64" y="451"/>
                      </a:cubicBezTo>
                      <a:cubicBezTo>
                        <a:pt x="64" y="451"/>
                        <a:pt x="64" y="450"/>
                        <a:pt x="65" y="450"/>
                      </a:cubicBezTo>
                      <a:cubicBezTo>
                        <a:pt x="64" y="450"/>
                        <a:pt x="64" y="450"/>
                        <a:pt x="64" y="450"/>
                      </a:cubicBezTo>
                      <a:cubicBezTo>
                        <a:pt x="64" y="450"/>
                        <a:pt x="64" y="449"/>
                        <a:pt x="63" y="449"/>
                      </a:cubicBezTo>
                      <a:cubicBezTo>
                        <a:pt x="63" y="449"/>
                        <a:pt x="63" y="449"/>
                        <a:pt x="63" y="449"/>
                      </a:cubicBezTo>
                      <a:cubicBezTo>
                        <a:pt x="62" y="449"/>
                        <a:pt x="62" y="448"/>
                        <a:pt x="61" y="448"/>
                      </a:cubicBezTo>
                      <a:cubicBezTo>
                        <a:pt x="60" y="448"/>
                        <a:pt x="58" y="448"/>
                        <a:pt x="55" y="448"/>
                      </a:cubicBezTo>
                      <a:cubicBezTo>
                        <a:pt x="49" y="448"/>
                        <a:pt x="42" y="448"/>
                        <a:pt x="42" y="449"/>
                      </a:cubicBezTo>
                      <a:cubicBezTo>
                        <a:pt x="41" y="449"/>
                        <a:pt x="41" y="449"/>
                        <a:pt x="41" y="449"/>
                      </a:cubicBezTo>
                      <a:cubicBezTo>
                        <a:pt x="41" y="449"/>
                        <a:pt x="41" y="449"/>
                        <a:pt x="41" y="449"/>
                      </a:cubicBezTo>
                      <a:cubicBezTo>
                        <a:pt x="41" y="449"/>
                        <a:pt x="41" y="449"/>
                        <a:pt x="41" y="449"/>
                      </a:cubicBezTo>
                      <a:cubicBezTo>
                        <a:pt x="40" y="449"/>
                        <a:pt x="39" y="448"/>
                        <a:pt x="38" y="447"/>
                      </a:cubicBezTo>
                      <a:cubicBezTo>
                        <a:pt x="37" y="447"/>
                        <a:pt x="37" y="446"/>
                        <a:pt x="36" y="445"/>
                      </a:cubicBezTo>
                      <a:cubicBezTo>
                        <a:pt x="36" y="445"/>
                        <a:pt x="36" y="444"/>
                        <a:pt x="36" y="444"/>
                      </a:cubicBezTo>
                      <a:cubicBezTo>
                        <a:pt x="35" y="444"/>
                        <a:pt x="34" y="443"/>
                        <a:pt x="34" y="443"/>
                      </a:cubicBezTo>
                      <a:cubicBezTo>
                        <a:pt x="32" y="440"/>
                        <a:pt x="32" y="432"/>
                        <a:pt x="33" y="429"/>
                      </a:cubicBezTo>
                      <a:cubicBezTo>
                        <a:pt x="33" y="428"/>
                        <a:pt x="31" y="428"/>
                        <a:pt x="29" y="428"/>
                      </a:cubicBezTo>
                      <a:cubicBezTo>
                        <a:pt x="27" y="428"/>
                        <a:pt x="25" y="428"/>
                        <a:pt x="24" y="427"/>
                      </a:cubicBezTo>
                      <a:cubicBezTo>
                        <a:pt x="21" y="426"/>
                        <a:pt x="22" y="424"/>
                        <a:pt x="22" y="422"/>
                      </a:cubicBezTo>
                      <a:cubicBezTo>
                        <a:pt x="22" y="421"/>
                        <a:pt x="22" y="421"/>
                        <a:pt x="21" y="419"/>
                      </a:cubicBezTo>
                      <a:cubicBezTo>
                        <a:pt x="18" y="416"/>
                        <a:pt x="19" y="412"/>
                        <a:pt x="20" y="409"/>
                      </a:cubicBezTo>
                      <a:cubicBezTo>
                        <a:pt x="20" y="408"/>
                        <a:pt x="20" y="408"/>
                        <a:pt x="20" y="407"/>
                      </a:cubicBezTo>
                      <a:cubicBezTo>
                        <a:pt x="21" y="404"/>
                        <a:pt x="23" y="398"/>
                        <a:pt x="29" y="398"/>
                      </a:cubicBezTo>
                      <a:cubicBezTo>
                        <a:pt x="29" y="398"/>
                        <a:pt x="29" y="397"/>
                        <a:pt x="29" y="397"/>
                      </a:cubicBezTo>
                      <a:cubicBezTo>
                        <a:pt x="29" y="395"/>
                        <a:pt x="30" y="392"/>
                        <a:pt x="32" y="391"/>
                      </a:cubicBezTo>
                      <a:cubicBezTo>
                        <a:pt x="32" y="390"/>
                        <a:pt x="32" y="389"/>
                        <a:pt x="32" y="389"/>
                      </a:cubicBezTo>
                      <a:cubicBezTo>
                        <a:pt x="31" y="387"/>
                        <a:pt x="29" y="384"/>
                        <a:pt x="32" y="382"/>
                      </a:cubicBezTo>
                      <a:cubicBezTo>
                        <a:pt x="32" y="382"/>
                        <a:pt x="32" y="381"/>
                        <a:pt x="33" y="380"/>
                      </a:cubicBezTo>
                      <a:cubicBezTo>
                        <a:pt x="33" y="378"/>
                        <a:pt x="33" y="375"/>
                        <a:pt x="37" y="374"/>
                      </a:cubicBezTo>
                      <a:cubicBezTo>
                        <a:pt x="38" y="374"/>
                        <a:pt x="38" y="374"/>
                        <a:pt x="38" y="374"/>
                      </a:cubicBezTo>
                      <a:cubicBezTo>
                        <a:pt x="38" y="374"/>
                        <a:pt x="38" y="373"/>
                        <a:pt x="38" y="372"/>
                      </a:cubicBezTo>
                      <a:cubicBezTo>
                        <a:pt x="38" y="371"/>
                        <a:pt x="37" y="367"/>
                        <a:pt x="40" y="367"/>
                      </a:cubicBezTo>
                      <a:cubicBezTo>
                        <a:pt x="40" y="366"/>
                        <a:pt x="40" y="366"/>
                        <a:pt x="40" y="365"/>
                      </a:cubicBezTo>
                      <a:cubicBezTo>
                        <a:pt x="40" y="364"/>
                        <a:pt x="39" y="361"/>
                        <a:pt x="39" y="359"/>
                      </a:cubicBezTo>
                      <a:cubicBezTo>
                        <a:pt x="40" y="358"/>
                        <a:pt x="40" y="357"/>
                        <a:pt x="39" y="356"/>
                      </a:cubicBezTo>
                      <a:cubicBezTo>
                        <a:pt x="39" y="354"/>
                        <a:pt x="38" y="351"/>
                        <a:pt x="42" y="349"/>
                      </a:cubicBezTo>
                      <a:cubicBezTo>
                        <a:pt x="43" y="349"/>
                        <a:pt x="43" y="348"/>
                        <a:pt x="43" y="348"/>
                      </a:cubicBezTo>
                      <a:cubicBezTo>
                        <a:pt x="43" y="348"/>
                        <a:pt x="43" y="348"/>
                        <a:pt x="43" y="348"/>
                      </a:cubicBezTo>
                      <a:cubicBezTo>
                        <a:pt x="43" y="348"/>
                        <a:pt x="42" y="346"/>
                        <a:pt x="40" y="345"/>
                      </a:cubicBezTo>
                      <a:cubicBezTo>
                        <a:pt x="40" y="345"/>
                        <a:pt x="38" y="343"/>
                        <a:pt x="38" y="342"/>
                      </a:cubicBezTo>
                      <a:cubicBezTo>
                        <a:pt x="38" y="342"/>
                        <a:pt x="38" y="341"/>
                        <a:pt x="38" y="341"/>
                      </a:cubicBezTo>
                      <a:cubicBezTo>
                        <a:pt x="39" y="339"/>
                        <a:pt x="42" y="339"/>
                        <a:pt x="46" y="339"/>
                      </a:cubicBezTo>
                      <a:cubicBezTo>
                        <a:pt x="46" y="339"/>
                        <a:pt x="46" y="339"/>
                        <a:pt x="45" y="338"/>
                      </a:cubicBezTo>
                      <a:cubicBezTo>
                        <a:pt x="45" y="338"/>
                        <a:pt x="45" y="338"/>
                        <a:pt x="45" y="338"/>
                      </a:cubicBezTo>
                      <a:cubicBezTo>
                        <a:pt x="44" y="338"/>
                        <a:pt x="43" y="338"/>
                        <a:pt x="43" y="338"/>
                      </a:cubicBezTo>
                      <a:cubicBezTo>
                        <a:pt x="40" y="338"/>
                        <a:pt x="39" y="337"/>
                        <a:pt x="38" y="335"/>
                      </a:cubicBezTo>
                      <a:cubicBezTo>
                        <a:pt x="37" y="333"/>
                        <a:pt x="38" y="331"/>
                        <a:pt x="39" y="329"/>
                      </a:cubicBezTo>
                      <a:cubicBezTo>
                        <a:pt x="40" y="328"/>
                        <a:pt x="40" y="328"/>
                        <a:pt x="40" y="328"/>
                      </a:cubicBezTo>
                      <a:cubicBezTo>
                        <a:pt x="40" y="328"/>
                        <a:pt x="39" y="327"/>
                        <a:pt x="39" y="327"/>
                      </a:cubicBezTo>
                      <a:cubicBezTo>
                        <a:pt x="38" y="326"/>
                        <a:pt x="36" y="324"/>
                        <a:pt x="37" y="322"/>
                      </a:cubicBezTo>
                      <a:cubicBezTo>
                        <a:pt x="38" y="321"/>
                        <a:pt x="38" y="319"/>
                        <a:pt x="37" y="319"/>
                      </a:cubicBezTo>
                      <a:cubicBezTo>
                        <a:pt x="34" y="317"/>
                        <a:pt x="36" y="309"/>
                        <a:pt x="36" y="309"/>
                      </a:cubicBezTo>
                      <a:cubicBezTo>
                        <a:pt x="36" y="306"/>
                        <a:pt x="37" y="304"/>
                        <a:pt x="39" y="303"/>
                      </a:cubicBezTo>
                      <a:cubicBezTo>
                        <a:pt x="39" y="302"/>
                        <a:pt x="39" y="298"/>
                        <a:pt x="39" y="296"/>
                      </a:cubicBezTo>
                      <a:cubicBezTo>
                        <a:pt x="39" y="295"/>
                        <a:pt x="38" y="294"/>
                        <a:pt x="38" y="293"/>
                      </a:cubicBezTo>
                      <a:cubicBezTo>
                        <a:pt x="38" y="292"/>
                        <a:pt x="38" y="291"/>
                        <a:pt x="37" y="290"/>
                      </a:cubicBezTo>
                      <a:cubicBezTo>
                        <a:pt x="37" y="288"/>
                        <a:pt x="36" y="287"/>
                        <a:pt x="36" y="285"/>
                      </a:cubicBezTo>
                      <a:cubicBezTo>
                        <a:pt x="36" y="283"/>
                        <a:pt x="37" y="282"/>
                        <a:pt x="38" y="282"/>
                      </a:cubicBezTo>
                      <a:cubicBezTo>
                        <a:pt x="38" y="281"/>
                        <a:pt x="39" y="280"/>
                        <a:pt x="39" y="277"/>
                      </a:cubicBezTo>
                      <a:cubicBezTo>
                        <a:pt x="39" y="275"/>
                        <a:pt x="39" y="270"/>
                        <a:pt x="43" y="268"/>
                      </a:cubicBezTo>
                      <a:cubicBezTo>
                        <a:pt x="43" y="268"/>
                        <a:pt x="43" y="266"/>
                        <a:pt x="43" y="266"/>
                      </a:cubicBezTo>
                      <a:cubicBezTo>
                        <a:pt x="43" y="264"/>
                        <a:pt x="43" y="263"/>
                        <a:pt x="43" y="262"/>
                      </a:cubicBezTo>
                      <a:cubicBezTo>
                        <a:pt x="43" y="259"/>
                        <a:pt x="46" y="258"/>
                        <a:pt x="47" y="258"/>
                      </a:cubicBezTo>
                      <a:cubicBezTo>
                        <a:pt x="49" y="258"/>
                        <a:pt x="49" y="258"/>
                        <a:pt x="49" y="257"/>
                      </a:cubicBezTo>
                      <a:cubicBezTo>
                        <a:pt x="49" y="256"/>
                        <a:pt x="49" y="256"/>
                        <a:pt x="48" y="255"/>
                      </a:cubicBezTo>
                      <a:cubicBezTo>
                        <a:pt x="48" y="254"/>
                        <a:pt x="46" y="253"/>
                        <a:pt x="47" y="250"/>
                      </a:cubicBezTo>
                      <a:cubicBezTo>
                        <a:pt x="47" y="249"/>
                        <a:pt x="47" y="247"/>
                        <a:pt x="47" y="244"/>
                      </a:cubicBezTo>
                      <a:cubicBezTo>
                        <a:pt x="46" y="242"/>
                        <a:pt x="46" y="239"/>
                        <a:pt x="46" y="236"/>
                      </a:cubicBezTo>
                      <a:cubicBezTo>
                        <a:pt x="46" y="229"/>
                        <a:pt x="51" y="226"/>
                        <a:pt x="54" y="225"/>
                      </a:cubicBezTo>
                      <a:cubicBezTo>
                        <a:pt x="54" y="224"/>
                        <a:pt x="55" y="224"/>
                        <a:pt x="55" y="223"/>
                      </a:cubicBezTo>
                      <a:cubicBezTo>
                        <a:pt x="56" y="223"/>
                        <a:pt x="55" y="220"/>
                        <a:pt x="55" y="218"/>
                      </a:cubicBezTo>
                      <a:cubicBezTo>
                        <a:pt x="54" y="214"/>
                        <a:pt x="53" y="210"/>
                        <a:pt x="56" y="209"/>
                      </a:cubicBezTo>
                      <a:cubicBezTo>
                        <a:pt x="56" y="209"/>
                        <a:pt x="56" y="208"/>
                        <a:pt x="57" y="206"/>
                      </a:cubicBezTo>
                      <a:cubicBezTo>
                        <a:pt x="57" y="204"/>
                        <a:pt x="57" y="202"/>
                        <a:pt x="59" y="201"/>
                      </a:cubicBezTo>
                      <a:cubicBezTo>
                        <a:pt x="60" y="200"/>
                        <a:pt x="60" y="199"/>
                        <a:pt x="60" y="197"/>
                      </a:cubicBezTo>
                      <a:cubicBezTo>
                        <a:pt x="60" y="196"/>
                        <a:pt x="61" y="194"/>
                        <a:pt x="61" y="192"/>
                      </a:cubicBezTo>
                      <a:cubicBezTo>
                        <a:pt x="62" y="191"/>
                        <a:pt x="61" y="190"/>
                        <a:pt x="60" y="188"/>
                      </a:cubicBezTo>
                      <a:cubicBezTo>
                        <a:pt x="59" y="187"/>
                        <a:pt x="58" y="185"/>
                        <a:pt x="58" y="183"/>
                      </a:cubicBezTo>
                      <a:cubicBezTo>
                        <a:pt x="58" y="180"/>
                        <a:pt x="58" y="177"/>
                        <a:pt x="55" y="173"/>
                      </a:cubicBezTo>
                      <a:cubicBezTo>
                        <a:pt x="52" y="170"/>
                        <a:pt x="52" y="164"/>
                        <a:pt x="53" y="161"/>
                      </a:cubicBezTo>
                      <a:cubicBezTo>
                        <a:pt x="53" y="161"/>
                        <a:pt x="54" y="160"/>
                        <a:pt x="54" y="160"/>
                      </a:cubicBezTo>
                      <a:cubicBezTo>
                        <a:pt x="54" y="160"/>
                        <a:pt x="54" y="159"/>
                        <a:pt x="54" y="159"/>
                      </a:cubicBezTo>
                      <a:cubicBezTo>
                        <a:pt x="55" y="159"/>
                        <a:pt x="55" y="158"/>
                        <a:pt x="56" y="158"/>
                      </a:cubicBezTo>
                      <a:cubicBezTo>
                        <a:pt x="56" y="158"/>
                        <a:pt x="56" y="157"/>
                        <a:pt x="56" y="156"/>
                      </a:cubicBezTo>
                      <a:cubicBezTo>
                        <a:pt x="57" y="154"/>
                        <a:pt x="58" y="150"/>
                        <a:pt x="61" y="149"/>
                      </a:cubicBezTo>
                      <a:cubicBezTo>
                        <a:pt x="61" y="149"/>
                        <a:pt x="61" y="149"/>
                        <a:pt x="61" y="149"/>
                      </a:cubicBezTo>
                      <a:cubicBezTo>
                        <a:pt x="62" y="147"/>
                        <a:pt x="60" y="143"/>
                        <a:pt x="60" y="140"/>
                      </a:cubicBezTo>
                      <a:cubicBezTo>
                        <a:pt x="58" y="136"/>
                        <a:pt x="60" y="135"/>
                        <a:pt x="62" y="134"/>
                      </a:cubicBezTo>
                      <a:cubicBezTo>
                        <a:pt x="62" y="134"/>
                        <a:pt x="62" y="134"/>
                        <a:pt x="62" y="134"/>
                      </a:cubicBezTo>
                      <a:cubicBezTo>
                        <a:pt x="62" y="129"/>
                        <a:pt x="65" y="123"/>
                        <a:pt x="69" y="122"/>
                      </a:cubicBezTo>
                      <a:cubicBezTo>
                        <a:pt x="70" y="121"/>
                        <a:pt x="71" y="118"/>
                        <a:pt x="71" y="114"/>
                      </a:cubicBezTo>
                      <a:cubicBezTo>
                        <a:pt x="71" y="111"/>
                        <a:pt x="73" y="110"/>
                        <a:pt x="76" y="109"/>
                      </a:cubicBezTo>
                      <a:cubicBezTo>
                        <a:pt x="77" y="108"/>
                        <a:pt x="77" y="108"/>
                        <a:pt x="78" y="107"/>
                      </a:cubicBezTo>
                      <a:cubicBezTo>
                        <a:pt x="78" y="107"/>
                        <a:pt x="78" y="106"/>
                        <a:pt x="78" y="106"/>
                      </a:cubicBezTo>
                      <a:cubicBezTo>
                        <a:pt x="77" y="105"/>
                        <a:pt x="76" y="103"/>
                        <a:pt x="76" y="102"/>
                      </a:cubicBezTo>
                      <a:cubicBezTo>
                        <a:pt x="77" y="101"/>
                        <a:pt x="77" y="100"/>
                        <a:pt x="78" y="99"/>
                      </a:cubicBezTo>
                      <a:cubicBezTo>
                        <a:pt x="79" y="99"/>
                        <a:pt x="78" y="96"/>
                        <a:pt x="77" y="95"/>
                      </a:cubicBezTo>
                      <a:cubicBezTo>
                        <a:pt x="76" y="92"/>
                        <a:pt x="75" y="89"/>
                        <a:pt x="77" y="87"/>
                      </a:cubicBezTo>
                      <a:cubicBezTo>
                        <a:pt x="78" y="87"/>
                        <a:pt x="77" y="85"/>
                        <a:pt x="77" y="84"/>
                      </a:cubicBezTo>
                      <a:cubicBezTo>
                        <a:pt x="77" y="83"/>
                        <a:pt x="77" y="82"/>
                        <a:pt x="77" y="80"/>
                      </a:cubicBezTo>
                      <a:cubicBezTo>
                        <a:pt x="77" y="78"/>
                        <a:pt x="80" y="76"/>
                        <a:pt x="85" y="73"/>
                      </a:cubicBezTo>
                      <a:cubicBezTo>
                        <a:pt x="87" y="72"/>
                        <a:pt x="90" y="70"/>
                        <a:pt x="90" y="70"/>
                      </a:cubicBezTo>
                      <a:cubicBezTo>
                        <a:pt x="90" y="69"/>
                        <a:pt x="90" y="69"/>
                        <a:pt x="90" y="69"/>
                      </a:cubicBezTo>
                      <a:cubicBezTo>
                        <a:pt x="90" y="69"/>
                        <a:pt x="90" y="69"/>
                        <a:pt x="90" y="69"/>
                      </a:cubicBezTo>
                      <a:cubicBezTo>
                        <a:pt x="91" y="69"/>
                        <a:pt x="91" y="68"/>
                        <a:pt x="91" y="68"/>
                      </a:cubicBezTo>
                      <a:cubicBezTo>
                        <a:pt x="91" y="68"/>
                        <a:pt x="91" y="68"/>
                        <a:pt x="91" y="68"/>
                      </a:cubicBezTo>
                      <a:cubicBezTo>
                        <a:pt x="91" y="68"/>
                        <a:pt x="91" y="67"/>
                        <a:pt x="91" y="67"/>
                      </a:cubicBezTo>
                      <a:cubicBezTo>
                        <a:pt x="91" y="67"/>
                        <a:pt x="91" y="67"/>
                        <a:pt x="91" y="67"/>
                      </a:cubicBezTo>
                      <a:cubicBezTo>
                        <a:pt x="91" y="66"/>
                        <a:pt x="91" y="66"/>
                        <a:pt x="91" y="65"/>
                      </a:cubicBezTo>
                      <a:cubicBezTo>
                        <a:pt x="91" y="65"/>
                        <a:pt x="91" y="65"/>
                        <a:pt x="91" y="65"/>
                      </a:cubicBezTo>
                      <a:cubicBezTo>
                        <a:pt x="91" y="64"/>
                        <a:pt x="91" y="64"/>
                        <a:pt x="91" y="64"/>
                      </a:cubicBezTo>
                      <a:cubicBezTo>
                        <a:pt x="92" y="63"/>
                        <a:pt x="92" y="63"/>
                        <a:pt x="92" y="63"/>
                      </a:cubicBezTo>
                      <a:cubicBezTo>
                        <a:pt x="92" y="63"/>
                        <a:pt x="92" y="62"/>
                        <a:pt x="92" y="62"/>
                      </a:cubicBezTo>
                      <a:cubicBezTo>
                        <a:pt x="92" y="62"/>
                        <a:pt x="92" y="61"/>
                        <a:pt x="92" y="61"/>
                      </a:cubicBezTo>
                      <a:cubicBezTo>
                        <a:pt x="92" y="61"/>
                        <a:pt x="92" y="61"/>
                        <a:pt x="92" y="61"/>
                      </a:cubicBezTo>
                      <a:cubicBezTo>
                        <a:pt x="92" y="61"/>
                        <a:pt x="92" y="61"/>
                        <a:pt x="92" y="61"/>
                      </a:cubicBezTo>
                      <a:cubicBezTo>
                        <a:pt x="90" y="62"/>
                        <a:pt x="89" y="62"/>
                        <a:pt x="88"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889"/>
                <p:cNvSpPr>
                  <a:spLocks/>
                </p:cNvSpPr>
                <p:nvPr/>
              </p:nvSpPr>
              <p:spPr bwMode="auto">
                <a:xfrm>
                  <a:off x="2031" y="2480"/>
                  <a:ext cx="12" cy="1"/>
                </a:xfrm>
                <a:custGeom>
                  <a:avLst/>
                  <a:gdLst>
                    <a:gd name="T0" fmla="*/ 0 w 13"/>
                    <a:gd name="T1" fmla="*/ 1 h 1"/>
                    <a:gd name="T2" fmla="*/ 13 w 13"/>
                    <a:gd name="T3" fmla="*/ 0 h 1"/>
                    <a:gd name="T4" fmla="*/ 0 w 13"/>
                    <a:gd name="T5" fmla="*/ 1 h 1"/>
                  </a:gdLst>
                  <a:ahLst/>
                  <a:cxnLst>
                    <a:cxn ang="0">
                      <a:pos x="T0" y="T1"/>
                    </a:cxn>
                    <a:cxn ang="0">
                      <a:pos x="T2" y="T3"/>
                    </a:cxn>
                    <a:cxn ang="0">
                      <a:pos x="T4" y="T5"/>
                    </a:cxn>
                  </a:cxnLst>
                  <a:rect l="0" t="0" r="r" b="b"/>
                  <a:pathLst>
                    <a:path w="13" h="1">
                      <a:moveTo>
                        <a:pt x="0" y="1"/>
                      </a:moveTo>
                      <a:cubicBezTo>
                        <a:pt x="0" y="0"/>
                        <a:pt x="7" y="0"/>
                        <a:pt x="13" y="0"/>
                      </a:cubicBezTo>
                      <a:cubicBezTo>
                        <a:pt x="7"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890"/>
                <p:cNvSpPr>
                  <a:spLocks/>
                </p:cNvSpPr>
                <p:nvPr/>
              </p:nvSpPr>
              <p:spPr bwMode="auto">
                <a:xfrm>
                  <a:off x="2052" y="248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891"/>
                <p:cNvSpPr>
                  <a:spLocks/>
                </p:cNvSpPr>
                <p:nvPr/>
              </p:nvSpPr>
              <p:spPr bwMode="auto">
                <a:xfrm>
                  <a:off x="2061" y="2490"/>
                  <a:ext cx="0" cy="6"/>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892"/>
                <p:cNvSpPr>
                  <a:spLocks/>
                </p:cNvSpPr>
                <p:nvPr/>
              </p:nvSpPr>
              <p:spPr bwMode="auto">
                <a:xfrm>
                  <a:off x="2051" y="2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893"/>
                <p:cNvSpPr>
                  <a:spLocks/>
                </p:cNvSpPr>
                <p:nvPr/>
              </p:nvSpPr>
              <p:spPr bwMode="auto">
                <a:xfrm>
                  <a:off x="2060" y="25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894"/>
                <p:cNvSpPr>
                  <a:spLocks/>
                </p:cNvSpPr>
                <p:nvPr/>
              </p:nvSpPr>
              <p:spPr bwMode="auto">
                <a:xfrm>
                  <a:off x="2060" y="250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895"/>
                <p:cNvSpPr>
                  <a:spLocks/>
                </p:cNvSpPr>
                <p:nvPr/>
              </p:nvSpPr>
              <p:spPr bwMode="auto">
                <a:xfrm>
                  <a:off x="2061" y="2497"/>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896"/>
                <p:cNvSpPr>
                  <a:spLocks/>
                </p:cNvSpPr>
                <p:nvPr/>
              </p:nvSpPr>
              <p:spPr bwMode="auto">
                <a:xfrm>
                  <a:off x="2060" y="25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897"/>
                <p:cNvSpPr>
                  <a:spLocks/>
                </p:cNvSpPr>
                <p:nvPr/>
              </p:nvSpPr>
              <p:spPr bwMode="auto">
                <a:xfrm>
                  <a:off x="2078" y="21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898"/>
                <p:cNvSpPr>
                  <a:spLocks/>
                </p:cNvSpPr>
                <p:nvPr/>
              </p:nvSpPr>
              <p:spPr bwMode="auto">
                <a:xfrm>
                  <a:off x="2077" y="21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899"/>
                <p:cNvSpPr>
                  <a:spLocks/>
                </p:cNvSpPr>
                <p:nvPr/>
              </p:nvSpPr>
              <p:spPr bwMode="auto">
                <a:xfrm>
                  <a:off x="2079" y="21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900"/>
                <p:cNvSpPr>
                  <a:spLocks/>
                </p:cNvSpPr>
                <p:nvPr/>
              </p:nvSpPr>
              <p:spPr bwMode="auto">
                <a:xfrm>
                  <a:off x="2078" y="211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901"/>
                <p:cNvSpPr>
                  <a:spLocks/>
                </p:cNvSpPr>
                <p:nvPr/>
              </p:nvSpPr>
              <p:spPr bwMode="auto">
                <a:xfrm>
                  <a:off x="2078" y="21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902"/>
                <p:cNvSpPr>
                  <a:spLocks/>
                </p:cNvSpPr>
                <p:nvPr/>
              </p:nvSpPr>
              <p:spPr bwMode="auto">
                <a:xfrm>
                  <a:off x="2077" y="211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903"/>
                <p:cNvSpPr>
                  <a:spLocks/>
                </p:cNvSpPr>
                <p:nvPr/>
              </p:nvSpPr>
              <p:spPr bwMode="auto">
                <a:xfrm>
                  <a:off x="2061" y="25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904"/>
                <p:cNvSpPr>
                  <a:spLocks/>
                </p:cNvSpPr>
                <p:nvPr/>
              </p:nvSpPr>
              <p:spPr bwMode="auto">
                <a:xfrm>
                  <a:off x="2040" y="2206"/>
                  <a:ext cx="3" cy="11"/>
                </a:xfrm>
                <a:custGeom>
                  <a:avLst/>
                  <a:gdLst>
                    <a:gd name="T0" fmla="*/ 3 w 3"/>
                    <a:gd name="T1" fmla="*/ 12 h 12"/>
                    <a:gd name="T2" fmla="*/ 1 w 3"/>
                    <a:gd name="T3" fmla="*/ 0 h 12"/>
                    <a:gd name="T4" fmla="*/ 3 w 3"/>
                    <a:gd name="T5" fmla="*/ 12 h 12"/>
                  </a:gdLst>
                  <a:ahLst/>
                  <a:cxnLst>
                    <a:cxn ang="0">
                      <a:pos x="T0" y="T1"/>
                    </a:cxn>
                    <a:cxn ang="0">
                      <a:pos x="T2" y="T3"/>
                    </a:cxn>
                    <a:cxn ang="0">
                      <a:pos x="T4" y="T5"/>
                    </a:cxn>
                  </a:cxnLst>
                  <a:rect l="0" t="0" r="r" b="b"/>
                  <a:pathLst>
                    <a:path w="3" h="12">
                      <a:moveTo>
                        <a:pt x="3" y="12"/>
                      </a:moveTo>
                      <a:cubicBezTo>
                        <a:pt x="1" y="9"/>
                        <a:pt x="0" y="3"/>
                        <a:pt x="1" y="0"/>
                      </a:cubicBezTo>
                      <a:cubicBezTo>
                        <a:pt x="0" y="3"/>
                        <a:pt x="0" y="9"/>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905"/>
                <p:cNvSpPr>
                  <a:spLocks/>
                </p:cNvSpPr>
                <p:nvPr/>
              </p:nvSpPr>
              <p:spPr bwMode="auto">
                <a:xfrm>
                  <a:off x="2062" y="25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906"/>
                <p:cNvSpPr>
                  <a:spLocks/>
                </p:cNvSpPr>
                <p:nvPr/>
              </p:nvSpPr>
              <p:spPr bwMode="auto">
                <a:xfrm>
                  <a:off x="2027" y="2480"/>
                  <a:ext cx="3" cy="1"/>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907"/>
                <p:cNvSpPr>
                  <a:spLocks/>
                </p:cNvSpPr>
                <p:nvPr/>
              </p:nvSpPr>
              <p:spPr bwMode="auto">
                <a:xfrm>
                  <a:off x="2060" y="251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908"/>
                <p:cNvSpPr>
                  <a:spLocks/>
                </p:cNvSpPr>
                <p:nvPr/>
              </p:nvSpPr>
              <p:spPr bwMode="auto">
                <a:xfrm>
                  <a:off x="2062"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909"/>
                <p:cNvSpPr>
                  <a:spLocks/>
                </p:cNvSpPr>
                <p:nvPr/>
              </p:nvSpPr>
              <p:spPr bwMode="auto">
                <a:xfrm>
                  <a:off x="2060" y="251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10"/>
                <p:cNvSpPr>
                  <a:spLocks/>
                </p:cNvSpPr>
                <p:nvPr/>
              </p:nvSpPr>
              <p:spPr bwMode="auto">
                <a:xfrm>
                  <a:off x="204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11"/>
                <p:cNvSpPr>
                  <a:spLocks/>
                </p:cNvSpPr>
                <p:nvPr/>
              </p:nvSpPr>
              <p:spPr bwMode="auto">
                <a:xfrm>
                  <a:off x="2061"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12"/>
                <p:cNvSpPr>
                  <a:spLocks/>
                </p:cNvSpPr>
                <p:nvPr/>
              </p:nvSpPr>
              <p:spPr bwMode="auto">
                <a:xfrm>
                  <a:off x="2062" y="2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913"/>
                <p:cNvSpPr>
                  <a:spLocks/>
                </p:cNvSpPr>
                <p:nvPr/>
              </p:nvSpPr>
              <p:spPr bwMode="auto">
                <a:xfrm>
                  <a:off x="2079" y="21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914"/>
                <p:cNvSpPr>
                  <a:spLocks/>
                </p:cNvSpPr>
                <p:nvPr/>
              </p:nvSpPr>
              <p:spPr bwMode="auto">
                <a:xfrm>
                  <a:off x="2060" y="252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915"/>
                <p:cNvSpPr>
                  <a:spLocks/>
                </p:cNvSpPr>
                <p:nvPr/>
              </p:nvSpPr>
              <p:spPr bwMode="auto">
                <a:xfrm>
                  <a:off x="2061" y="252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916"/>
                <p:cNvSpPr>
                  <a:spLocks/>
                </p:cNvSpPr>
                <p:nvPr/>
              </p:nvSpPr>
              <p:spPr bwMode="auto">
                <a:xfrm>
                  <a:off x="2061"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1917"/>
                <p:cNvSpPr>
                  <a:spLocks/>
                </p:cNvSpPr>
                <p:nvPr/>
              </p:nvSpPr>
              <p:spPr bwMode="auto">
                <a:xfrm>
                  <a:off x="2027" y="240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918"/>
                <p:cNvSpPr>
                  <a:spLocks/>
                </p:cNvSpPr>
                <p:nvPr/>
              </p:nvSpPr>
              <p:spPr bwMode="auto">
                <a:xfrm>
                  <a:off x="2131" y="2070"/>
                  <a:ext cx="88" cy="91"/>
                </a:xfrm>
                <a:custGeom>
                  <a:avLst/>
                  <a:gdLst>
                    <a:gd name="T0" fmla="*/ 49 w 92"/>
                    <a:gd name="T1" fmla="*/ 5 h 95"/>
                    <a:gd name="T2" fmla="*/ 48 w 92"/>
                    <a:gd name="T3" fmla="*/ 5 h 95"/>
                    <a:gd name="T4" fmla="*/ 46 w 92"/>
                    <a:gd name="T5" fmla="*/ 4 h 95"/>
                    <a:gd name="T6" fmla="*/ 44 w 92"/>
                    <a:gd name="T7" fmla="*/ 3 h 95"/>
                    <a:gd name="T8" fmla="*/ 35 w 92"/>
                    <a:gd name="T9" fmla="*/ 0 h 95"/>
                    <a:gd name="T10" fmla="*/ 20 w 92"/>
                    <a:gd name="T11" fmla="*/ 2 h 95"/>
                    <a:gd name="T12" fmla="*/ 5 w 92"/>
                    <a:gd name="T13" fmla="*/ 12 h 95"/>
                    <a:gd name="T14" fmla="*/ 0 w 92"/>
                    <a:gd name="T15" fmla="*/ 32 h 95"/>
                    <a:gd name="T16" fmla="*/ 1 w 92"/>
                    <a:gd name="T17" fmla="*/ 33 h 95"/>
                    <a:gd name="T18" fmla="*/ 3 w 92"/>
                    <a:gd name="T19" fmla="*/ 35 h 95"/>
                    <a:gd name="T20" fmla="*/ 5 w 92"/>
                    <a:gd name="T21" fmla="*/ 37 h 95"/>
                    <a:gd name="T22" fmla="*/ 7 w 92"/>
                    <a:gd name="T23" fmla="*/ 39 h 95"/>
                    <a:gd name="T24" fmla="*/ 9 w 92"/>
                    <a:gd name="T25" fmla="*/ 41 h 95"/>
                    <a:gd name="T26" fmla="*/ 11 w 92"/>
                    <a:gd name="T27" fmla="*/ 43 h 95"/>
                    <a:gd name="T28" fmla="*/ 18 w 92"/>
                    <a:gd name="T29" fmla="*/ 48 h 95"/>
                    <a:gd name="T30" fmla="*/ 38 w 92"/>
                    <a:gd name="T31" fmla="*/ 59 h 95"/>
                    <a:gd name="T32" fmla="*/ 51 w 92"/>
                    <a:gd name="T33" fmla="*/ 65 h 95"/>
                    <a:gd name="T34" fmla="*/ 60 w 92"/>
                    <a:gd name="T35" fmla="*/ 71 h 95"/>
                    <a:gd name="T36" fmla="*/ 56 w 92"/>
                    <a:gd name="T37" fmla="*/ 77 h 95"/>
                    <a:gd name="T38" fmla="*/ 49 w 92"/>
                    <a:gd name="T39" fmla="*/ 92 h 95"/>
                    <a:gd name="T40" fmla="*/ 57 w 92"/>
                    <a:gd name="T41" fmla="*/ 94 h 95"/>
                    <a:gd name="T42" fmla="*/ 61 w 92"/>
                    <a:gd name="T43" fmla="*/ 94 h 95"/>
                    <a:gd name="T44" fmla="*/ 63 w 92"/>
                    <a:gd name="T45" fmla="*/ 94 h 95"/>
                    <a:gd name="T46" fmla="*/ 65 w 92"/>
                    <a:gd name="T47" fmla="*/ 94 h 95"/>
                    <a:gd name="T48" fmla="*/ 68 w 92"/>
                    <a:gd name="T49" fmla="*/ 95 h 95"/>
                    <a:gd name="T50" fmla="*/ 76 w 92"/>
                    <a:gd name="T51" fmla="*/ 93 h 95"/>
                    <a:gd name="T52" fmla="*/ 79 w 92"/>
                    <a:gd name="T53" fmla="*/ 91 h 95"/>
                    <a:gd name="T54" fmla="*/ 85 w 92"/>
                    <a:gd name="T55" fmla="*/ 88 h 95"/>
                    <a:gd name="T56" fmla="*/ 89 w 92"/>
                    <a:gd name="T57" fmla="*/ 75 h 95"/>
                    <a:gd name="T58" fmla="*/ 89 w 92"/>
                    <a:gd name="T59" fmla="*/ 72 h 95"/>
                    <a:gd name="T60" fmla="*/ 89 w 92"/>
                    <a:gd name="T61" fmla="*/ 71 h 95"/>
                    <a:gd name="T62" fmla="*/ 89 w 92"/>
                    <a:gd name="T63" fmla="*/ 70 h 95"/>
                    <a:gd name="T64" fmla="*/ 90 w 92"/>
                    <a:gd name="T65" fmla="*/ 68 h 95"/>
                    <a:gd name="T66" fmla="*/ 90 w 92"/>
                    <a:gd name="T67" fmla="*/ 67 h 95"/>
                    <a:gd name="T68" fmla="*/ 91 w 92"/>
                    <a:gd name="T69" fmla="*/ 54 h 95"/>
                    <a:gd name="T70" fmla="*/ 85 w 92"/>
                    <a:gd name="T71" fmla="*/ 55 h 95"/>
                    <a:gd name="T72" fmla="*/ 75 w 92"/>
                    <a:gd name="T73" fmla="*/ 42 h 95"/>
                    <a:gd name="T74" fmla="*/ 68 w 92"/>
                    <a:gd name="T75" fmla="*/ 35 h 95"/>
                    <a:gd name="T76" fmla="*/ 68 w 92"/>
                    <a:gd name="T77" fmla="*/ 35 h 95"/>
                    <a:gd name="T78" fmla="*/ 66 w 92"/>
                    <a:gd name="T79" fmla="*/ 34 h 95"/>
                    <a:gd name="T80" fmla="*/ 52 w 92"/>
                    <a:gd name="T81" fmla="*/ 31 h 95"/>
                    <a:gd name="T82" fmla="*/ 50 w 92"/>
                    <a:gd name="T83" fmla="*/ 13 h 95"/>
                    <a:gd name="T84" fmla="*/ 51 w 92"/>
                    <a:gd name="T85" fmla="*/ 6 h 95"/>
                    <a:gd name="T86" fmla="*/ 51 w 92"/>
                    <a:gd name="T87" fmla="*/ 6 h 95"/>
                    <a:gd name="T88" fmla="*/ 51 w 92"/>
                    <a:gd name="T89" fmla="*/ 5 h 95"/>
                    <a:gd name="T90" fmla="*/ 49 w 92"/>
                    <a:gd name="T91"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95">
                      <a:moveTo>
                        <a:pt x="49" y="5"/>
                      </a:moveTo>
                      <a:cubicBezTo>
                        <a:pt x="49" y="5"/>
                        <a:pt x="49" y="5"/>
                        <a:pt x="49" y="5"/>
                      </a:cubicBezTo>
                      <a:cubicBezTo>
                        <a:pt x="49" y="5"/>
                        <a:pt x="49" y="5"/>
                        <a:pt x="49" y="5"/>
                      </a:cubicBezTo>
                      <a:cubicBezTo>
                        <a:pt x="48" y="5"/>
                        <a:pt x="48" y="5"/>
                        <a:pt x="48" y="5"/>
                      </a:cubicBezTo>
                      <a:cubicBezTo>
                        <a:pt x="47" y="4"/>
                        <a:pt x="47" y="4"/>
                        <a:pt x="47" y="4"/>
                      </a:cubicBezTo>
                      <a:cubicBezTo>
                        <a:pt x="47" y="4"/>
                        <a:pt x="46" y="4"/>
                        <a:pt x="46" y="4"/>
                      </a:cubicBezTo>
                      <a:cubicBezTo>
                        <a:pt x="46" y="4"/>
                        <a:pt x="46" y="4"/>
                        <a:pt x="46" y="4"/>
                      </a:cubicBezTo>
                      <a:cubicBezTo>
                        <a:pt x="45" y="3"/>
                        <a:pt x="45" y="3"/>
                        <a:pt x="44" y="3"/>
                      </a:cubicBezTo>
                      <a:cubicBezTo>
                        <a:pt x="43" y="2"/>
                        <a:pt x="41" y="0"/>
                        <a:pt x="39" y="0"/>
                      </a:cubicBezTo>
                      <a:cubicBezTo>
                        <a:pt x="35" y="0"/>
                        <a:pt x="35" y="0"/>
                        <a:pt x="35" y="0"/>
                      </a:cubicBezTo>
                      <a:cubicBezTo>
                        <a:pt x="32" y="0"/>
                        <a:pt x="29" y="0"/>
                        <a:pt x="27" y="1"/>
                      </a:cubicBezTo>
                      <a:cubicBezTo>
                        <a:pt x="25" y="2"/>
                        <a:pt x="22" y="2"/>
                        <a:pt x="20" y="2"/>
                      </a:cubicBezTo>
                      <a:cubicBezTo>
                        <a:pt x="18" y="2"/>
                        <a:pt x="15" y="2"/>
                        <a:pt x="13" y="4"/>
                      </a:cubicBezTo>
                      <a:cubicBezTo>
                        <a:pt x="9" y="6"/>
                        <a:pt x="5" y="11"/>
                        <a:pt x="5" y="12"/>
                      </a:cubicBezTo>
                      <a:cubicBezTo>
                        <a:pt x="6" y="14"/>
                        <a:pt x="5" y="30"/>
                        <a:pt x="1" y="32"/>
                      </a:cubicBezTo>
                      <a:cubicBezTo>
                        <a:pt x="1" y="32"/>
                        <a:pt x="0" y="32"/>
                        <a:pt x="0" y="32"/>
                      </a:cubicBezTo>
                      <a:cubicBezTo>
                        <a:pt x="0" y="32"/>
                        <a:pt x="0" y="32"/>
                        <a:pt x="0" y="32"/>
                      </a:cubicBezTo>
                      <a:cubicBezTo>
                        <a:pt x="1" y="33"/>
                        <a:pt x="1" y="33"/>
                        <a:pt x="1" y="33"/>
                      </a:cubicBezTo>
                      <a:cubicBezTo>
                        <a:pt x="1" y="33"/>
                        <a:pt x="2" y="34"/>
                        <a:pt x="2" y="34"/>
                      </a:cubicBezTo>
                      <a:cubicBezTo>
                        <a:pt x="2" y="35"/>
                        <a:pt x="2" y="35"/>
                        <a:pt x="3" y="35"/>
                      </a:cubicBezTo>
                      <a:cubicBezTo>
                        <a:pt x="3" y="35"/>
                        <a:pt x="4" y="36"/>
                        <a:pt x="4" y="37"/>
                      </a:cubicBezTo>
                      <a:cubicBezTo>
                        <a:pt x="4" y="37"/>
                        <a:pt x="4" y="37"/>
                        <a:pt x="5" y="37"/>
                      </a:cubicBezTo>
                      <a:cubicBezTo>
                        <a:pt x="5" y="38"/>
                        <a:pt x="6" y="38"/>
                        <a:pt x="6" y="39"/>
                      </a:cubicBezTo>
                      <a:cubicBezTo>
                        <a:pt x="7" y="39"/>
                        <a:pt x="7" y="39"/>
                        <a:pt x="7" y="39"/>
                      </a:cubicBezTo>
                      <a:cubicBezTo>
                        <a:pt x="8" y="40"/>
                        <a:pt x="8" y="40"/>
                        <a:pt x="8" y="41"/>
                      </a:cubicBezTo>
                      <a:cubicBezTo>
                        <a:pt x="9" y="41"/>
                        <a:pt x="9" y="41"/>
                        <a:pt x="9" y="41"/>
                      </a:cubicBezTo>
                      <a:cubicBezTo>
                        <a:pt x="10" y="42"/>
                        <a:pt x="10" y="42"/>
                        <a:pt x="10" y="42"/>
                      </a:cubicBezTo>
                      <a:cubicBezTo>
                        <a:pt x="11" y="43"/>
                        <a:pt x="11" y="43"/>
                        <a:pt x="11" y="43"/>
                      </a:cubicBezTo>
                      <a:cubicBezTo>
                        <a:pt x="12" y="43"/>
                        <a:pt x="12" y="44"/>
                        <a:pt x="13" y="44"/>
                      </a:cubicBezTo>
                      <a:cubicBezTo>
                        <a:pt x="15" y="46"/>
                        <a:pt x="17" y="47"/>
                        <a:pt x="18" y="48"/>
                      </a:cubicBezTo>
                      <a:cubicBezTo>
                        <a:pt x="20" y="50"/>
                        <a:pt x="21" y="51"/>
                        <a:pt x="25" y="52"/>
                      </a:cubicBezTo>
                      <a:cubicBezTo>
                        <a:pt x="33" y="52"/>
                        <a:pt x="36" y="56"/>
                        <a:pt x="38" y="59"/>
                      </a:cubicBezTo>
                      <a:cubicBezTo>
                        <a:pt x="39" y="60"/>
                        <a:pt x="45" y="62"/>
                        <a:pt x="49" y="64"/>
                      </a:cubicBezTo>
                      <a:cubicBezTo>
                        <a:pt x="50" y="64"/>
                        <a:pt x="51" y="65"/>
                        <a:pt x="51" y="65"/>
                      </a:cubicBezTo>
                      <a:cubicBezTo>
                        <a:pt x="57" y="67"/>
                        <a:pt x="59" y="68"/>
                        <a:pt x="60" y="70"/>
                      </a:cubicBezTo>
                      <a:cubicBezTo>
                        <a:pt x="60" y="70"/>
                        <a:pt x="60" y="71"/>
                        <a:pt x="60" y="71"/>
                      </a:cubicBezTo>
                      <a:cubicBezTo>
                        <a:pt x="60" y="73"/>
                        <a:pt x="59" y="74"/>
                        <a:pt x="57" y="76"/>
                      </a:cubicBezTo>
                      <a:cubicBezTo>
                        <a:pt x="57" y="76"/>
                        <a:pt x="57" y="77"/>
                        <a:pt x="56" y="77"/>
                      </a:cubicBezTo>
                      <a:cubicBezTo>
                        <a:pt x="54" y="80"/>
                        <a:pt x="51" y="83"/>
                        <a:pt x="51" y="86"/>
                      </a:cubicBezTo>
                      <a:cubicBezTo>
                        <a:pt x="51" y="89"/>
                        <a:pt x="50" y="91"/>
                        <a:pt x="49" y="92"/>
                      </a:cubicBezTo>
                      <a:cubicBezTo>
                        <a:pt x="49" y="92"/>
                        <a:pt x="50" y="93"/>
                        <a:pt x="50" y="93"/>
                      </a:cubicBezTo>
                      <a:cubicBezTo>
                        <a:pt x="53" y="93"/>
                        <a:pt x="55" y="93"/>
                        <a:pt x="57" y="94"/>
                      </a:cubicBezTo>
                      <a:cubicBezTo>
                        <a:pt x="57" y="94"/>
                        <a:pt x="58" y="94"/>
                        <a:pt x="58" y="94"/>
                      </a:cubicBezTo>
                      <a:cubicBezTo>
                        <a:pt x="59" y="94"/>
                        <a:pt x="60" y="94"/>
                        <a:pt x="61" y="94"/>
                      </a:cubicBezTo>
                      <a:cubicBezTo>
                        <a:pt x="61" y="94"/>
                        <a:pt x="62" y="94"/>
                        <a:pt x="63" y="94"/>
                      </a:cubicBezTo>
                      <a:cubicBezTo>
                        <a:pt x="63" y="94"/>
                        <a:pt x="63" y="94"/>
                        <a:pt x="63" y="94"/>
                      </a:cubicBezTo>
                      <a:cubicBezTo>
                        <a:pt x="64" y="94"/>
                        <a:pt x="64" y="94"/>
                        <a:pt x="64" y="94"/>
                      </a:cubicBezTo>
                      <a:cubicBezTo>
                        <a:pt x="64" y="94"/>
                        <a:pt x="64" y="94"/>
                        <a:pt x="65" y="94"/>
                      </a:cubicBezTo>
                      <a:cubicBezTo>
                        <a:pt x="65" y="94"/>
                        <a:pt x="66" y="94"/>
                        <a:pt x="66" y="94"/>
                      </a:cubicBezTo>
                      <a:cubicBezTo>
                        <a:pt x="67" y="94"/>
                        <a:pt x="67" y="95"/>
                        <a:pt x="68" y="95"/>
                      </a:cubicBezTo>
                      <a:cubicBezTo>
                        <a:pt x="69" y="95"/>
                        <a:pt x="70" y="95"/>
                        <a:pt x="72" y="94"/>
                      </a:cubicBezTo>
                      <a:cubicBezTo>
                        <a:pt x="73" y="93"/>
                        <a:pt x="74" y="93"/>
                        <a:pt x="76" y="93"/>
                      </a:cubicBezTo>
                      <a:cubicBezTo>
                        <a:pt x="76" y="92"/>
                        <a:pt x="77" y="93"/>
                        <a:pt x="77" y="93"/>
                      </a:cubicBezTo>
                      <a:cubicBezTo>
                        <a:pt x="77" y="93"/>
                        <a:pt x="79" y="92"/>
                        <a:pt x="79" y="91"/>
                      </a:cubicBezTo>
                      <a:cubicBezTo>
                        <a:pt x="81" y="90"/>
                        <a:pt x="83" y="88"/>
                        <a:pt x="85" y="88"/>
                      </a:cubicBezTo>
                      <a:cubicBezTo>
                        <a:pt x="85" y="88"/>
                        <a:pt x="85" y="88"/>
                        <a:pt x="85" y="88"/>
                      </a:cubicBezTo>
                      <a:cubicBezTo>
                        <a:pt x="87" y="87"/>
                        <a:pt x="89" y="79"/>
                        <a:pt x="89" y="75"/>
                      </a:cubicBezTo>
                      <a:cubicBezTo>
                        <a:pt x="89" y="75"/>
                        <a:pt x="89" y="75"/>
                        <a:pt x="89" y="75"/>
                      </a:cubicBezTo>
                      <a:cubicBezTo>
                        <a:pt x="89" y="72"/>
                        <a:pt x="89" y="72"/>
                        <a:pt x="89" y="72"/>
                      </a:cubicBezTo>
                      <a:cubicBezTo>
                        <a:pt x="89" y="72"/>
                        <a:pt x="89" y="72"/>
                        <a:pt x="89" y="72"/>
                      </a:cubicBezTo>
                      <a:cubicBezTo>
                        <a:pt x="89" y="72"/>
                        <a:pt x="89" y="72"/>
                        <a:pt x="89" y="72"/>
                      </a:cubicBezTo>
                      <a:cubicBezTo>
                        <a:pt x="89" y="71"/>
                        <a:pt x="89" y="71"/>
                        <a:pt x="89" y="71"/>
                      </a:cubicBezTo>
                      <a:cubicBezTo>
                        <a:pt x="89" y="71"/>
                        <a:pt x="89" y="71"/>
                        <a:pt x="89" y="71"/>
                      </a:cubicBezTo>
                      <a:cubicBezTo>
                        <a:pt x="89" y="70"/>
                        <a:pt x="89" y="70"/>
                        <a:pt x="89" y="70"/>
                      </a:cubicBezTo>
                      <a:cubicBezTo>
                        <a:pt x="89" y="70"/>
                        <a:pt x="89" y="70"/>
                        <a:pt x="89" y="69"/>
                      </a:cubicBezTo>
                      <a:cubicBezTo>
                        <a:pt x="89" y="69"/>
                        <a:pt x="89" y="69"/>
                        <a:pt x="90" y="68"/>
                      </a:cubicBezTo>
                      <a:cubicBezTo>
                        <a:pt x="90" y="68"/>
                        <a:pt x="90" y="67"/>
                        <a:pt x="90" y="67"/>
                      </a:cubicBezTo>
                      <a:cubicBezTo>
                        <a:pt x="90" y="67"/>
                        <a:pt x="90" y="67"/>
                        <a:pt x="90" y="67"/>
                      </a:cubicBezTo>
                      <a:cubicBezTo>
                        <a:pt x="90" y="66"/>
                        <a:pt x="90" y="65"/>
                        <a:pt x="90" y="65"/>
                      </a:cubicBezTo>
                      <a:cubicBezTo>
                        <a:pt x="91" y="62"/>
                        <a:pt x="92" y="55"/>
                        <a:pt x="91" y="54"/>
                      </a:cubicBezTo>
                      <a:cubicBezTo>
                        <a:pt x="91" y="54"/>
                        <a:pt x="90" y="54"/>
                        <a:pt x="90" y="54"/>
                      </a:cubicBezTo>
                      <a:cubicBezTo>
                        <a:pt x="88" y="54"/>
                        <a:pt x="87" y="55"/>
                        <a:pt x="85" y="55"/>
                      </a:cubicBezTo>
                      <a:cubicBezTo>
                        <a:pt x="84" y="56"/>
                        <a:pt x="84" y="56"/>
                        <a:pt x="83" y="56"/>
                      </a:cubicBezTo>
                      <a:cubicBezTo>
                        <a:pt x="80" y="56"/>
                        <a:pt x="77" y="49"/>
                        <a:pt x="75" y="42"/>
                      </a:cubicBezTo>
                      <a:cubicBezTo>
                        <a:pt x="74" y="39"/>
                        <a:pt x="71" y="34"/>
                        <a:pt x="70" y="34"/>
                      </a:cubicBezTo>
                      <a:cubicBezTo>
                        <a:pt x="70" y="34"/>
                        <a:pt x="69" y="35"/>
                        <a:pt x="68" y="35"/>
                      </a:cubicBezTo>
                      <a:cubicBezTo>
                        <a:pt x="68" y="35"/>
                        <a:pt x="68" y="35"/>
                        <a:pt x="68" y="35"/>
                      </a:cubicBezTo>
                      <a:cubicBezTo>
                        <a:pt x="68" y="35"/>
                        <a:pt x="68" y="35"/>
                        <a:pt x="68" y="35"/>
                      </a:cubicBezTo>
                      <a:cubicBezTo>
                        <a:pt x="67" y="35"/>
                        <a:pt x="67" y="35"/>
                        <a:pt x="67" y="35"/>
                      </a:cubicBezTo>
                      <a:cubicBezTo>
                        <a:pt x="66" y="35"/>
                        <a:pt x="66" y="35"/>
                        <a:pt x="66" y="34"/>
                      </a:cubicBezTo>
                      <a:cubicBezTo>
                        <a:pt x="65" y="34"/>
                        <a:pt x="63" y="33"/>
                        <a:pt x="59" y="33"/>
                      </a:cubicBezTo>
                      <a:cubicBezTo>
                        <a:pt x="56" y="33"/>
                        <a:pt x="53" y="33"/>
                        <a:pt x="52" y="31"/>
                      </a:cubicBezTo>
                      <a:cubicBezTo>
                        <a:pt x="50" y="29"/>
                        <a:pt x="51" y="26"/>
                        <a:pt x="52" y="22"/>
                      </a:cubicBezTo>
                      <a:cubicBezTo>
                        <a:pt x="53" y="18"/>
                        <a:pt x="51" y="16"/>
                        <a:pt x="50" y="13"/>
                      </a:cubicBezTo>
                      <a:cubicBezTo>
                        <a:pt x="49" y="11"/>
                        <a:pt x="48" y="8"/>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5"/>
                      </a:cubicBezTo>
                      <a:cubicBezTo>
                        <a:pt x="51" y="5"/>
                        <a:pt x="51" y="5"/>
                        <a:pt x="51" y="5"/>
                      </a:cubicBezTo>
                      <a:cubicBezTo>
                        <a:pt x="50" y="5"/>
                        <a:pt x="50" y="5"/>
                        <a:pt x="4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1919"/>
                <p:cNvSpPr>
                  <a:spLocks/>
                </p:cNvSpPr>
                <p:nvPr/>
              </p:nvSpPr>
              <p:spPr bwMode="auto">
                <a:xfrm>
                  <a:off x="2216" y="21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1920"/>
                <p:cNvSpPr>
                  <a:spLocks/>
                </p:cNvSpPr>
                <p:nvPr/>
              </p:nvSpPr>
              <p:spPr bwMode="auto">
                <a:xfrm>
                  <a:off x="2216" y="213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921"/>
                <p:cNvSpPr>
                  <a:spLocks/>
                </p:cNvSpPr>
                <p:nvPr/>
              </p:nvSpPr>
              <p:spPr bwMode="auto">
                <a:xfrm>
                  <a:off x="2217"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922"/>
                <p:cNvSpPr>
                  <a:spLocks/>
                </p:cNvSpPr>
                <p:nvPr/>
              </p:nvSpPr>
              <p:spPr bwMode="auto">
                <a:xfrm>
                  <a:off x="2195" y="210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923"/>
                <p:cNvSpPr>
                  <a:spLocks/>
                </p:cNvSpPr>
                <p:nvPr/>
              </p:nvSpPr>
              <p:spPr bwMode="auto">
                <a:xfrm>
                  <a:off x="2180"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924"/>
                <p:cNvSpPr>
                  <a:spLocks/>
                </p:cNvSpPr>
                <p:nvPr/>
              </p:nvSpPr>
              <p:spPr bwMode="auto">
                <a:xfrm>
                  <a:off x="2180"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925"/>
                <p:cNvSpPr>
                  <a:spLocks/>
                </p:cNvSpPr>
                <p:nvPr/>
              </p:nvSpPr>
              <p:spPr bwMode="auto">
                <a:xfrm>
                  <a:off x="2216" y="2139"/>
                  <a:ext cx="0" cy="3"/>
                </a:xfrm>
                <a:custGeom>
                  <a:avLst/>
                  <a:gdLst>
                    <a:gd name="T0" fmla="*/ 3 h 3"/>
                    <a:gd name="T1" fmla="*/ 3 h 3"/>
                    <a:gd name="T2" fmla="*/ 2 h 3"/>
                    <a:gd name="T3" fmla="*/ 0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2"/>
                      </a:cubicBezTo>
                      <a:cubicBezTo>
                        <a:pt x="0" y="1"/>
                        <a:pt x="0" y="1"/>
                        <a:pt x="0"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926"/>
                <p:cNvSpPr>
                  <a:spLocks/>
                </p:cNvSpPr>
                <p:nvPr/>
              </p:nvSpPr>
              <p:spPr bwMode="auto">
                <a:xfrm>
                  <a:off x="2180" y="20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927"/>
                <p:cNvSpPr>
                  <a:spLocks/>
                </p:cNvSpPr>
                <p:nvPr/>
              </p:nvSpPr>
              <p:spPr bwMode="auto">
                <a:xfrm>
                  <a:off x="2211" y="2122"/>
                  <a:ext cx="6" cy="2"/>
                </a:xfrm>
                <a:custGeom>
                  <a:avLst/>
                  <a:gdLst>
                    <a:gd name="T0" fmla="*/ 7 w 7"/>
                    <a:gd name="T1" fmla="*/ 0 h 2"/>
                    <a:gd name="T2" fmla="*/ 2 w 7"/>
                    <a:gd name="T3" fmla="*/ 1 h 2"/>
                    <a:gd name="T4" fmla="*/ 0 w 7"/>
                    <a:gd name="T5" fmla="*/ 2 h 2"/>
                    <a:gd name="T6" fmla="*/ 2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5" y="0"/>
                        <a:pt x="4" y="1"/>
                        <a:pt x="2" y="1"/>
                      </a:cubicBezTo>
                      <a:cubicBezTo>
                        <a:pt x="1" y="2"/>
                        <a:pt x="1" y="2"/>
                        <a:pt x="0" y="2"/>
                      </a:cubicBezTo>
                      <a:cubicBezTo>
                        <a:pt x="1" y="2"/>
                        <a:pt x="1" y="2"/>
                        <a:pt x="2" y="1"/>
                      </a:cubicBezTo>
                      <a:cubicBezTo>
                        <a:pt x="4" y="1"/>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1928"/>
                <p:cNvSpPr>
                  <a:spLocks/>
                </p:cNvSpPr>
                <p:nvPr/>
              </p:nvSpPr>
              <p:spPr bwMode="auto">
                <a:xfrm>
                  <a:off x="2138" y="2107"/>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1929"/>
                <p:cNvSpPr>
                  <a:spLocks/>
                </p:cNvSpPr>
                <p:nvPr/>
              </p:nvSpPr>
              <p:spPr bwMode="auto">
                <a:xfrm>
                  <a:off x="2190" y="216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1930"/>
                <p:cNvSpPr>
                  <a:spLocks/>
                </p:cNvSpPr>
                <p:nvPr/>
              </p:nvSpPr>
              <p:spPr bwMode="auto">
                <a:xfrm>
                  <a:off x="2140" y="21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1931"/>
                <p:cNvSpPr>
                  <a:spLocks/>
                </p:cNvSpPr>
                <p:nvPr/>
              </p:nvSpPr>
              <p:spPr bwMode="auto">
                <a:xfrm>
                  <a:off x="2186" y="2138"/>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2"/>
                        <a:pt x="2" y="3"/>
                        <a:pt x="0" y="5"/>
                      </a:cubicBezTo>
                      <a:cubicBezTo>
                        <a:pt x="2"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932"/>
                <p:cNvSpPr>
                  <a:spLocks/>
                </p:cNvSpPr>
                <p:nvPr/>
              </p:nvSpPr>
              <p:spPr bwMode="auto">
                <a:xfrm>
                  <a:off x="2213" y="21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1933"/>
                <p:cNvSpPr>
                  <a:spLocks/>
                </p:cNvSpPr>
                <p:nvPr/>
              </p:nvSpPr>
              <p:spPr bwMode="auto">
                <a:xfrm>
                  <a:off x="2204" y="215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1934"/>
                <p:cNvSpPr>
                  <a:spLocks/>
                </p:cNvSpPr>
                <p:nvPr/>
              </p:nvSpPr>
              <p:spPr bwMode="auto">
                <a:xfrm>
                  <a:off x="2194" y="216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1935"/>
                <p:cNvSpPr>
                  <a:spLocks/>
                </p:cNvSpPr>
                <p:nvPr/>
              </p:nvSpPr>
              <p:spPr bwMode="auto">
                <a:xfrm>
                  <a:off x="2216"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1936"/>
                <p:cNvSpPr>
                  <a:spLocks/>
                </p:cNvSpPr>
                <p:nvPr/>
              </p:nvSpPr>
              <p:spPr bwMode="auto">
                <a:xfrm>
                  <a:off x="2193" y="216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1937"/>
                <p:cNvSpPr>
                  <a:spLocks/>
                </p:cNvSpPr>
                <p:nvPr/>
              </p:nvSpPr>
              <p:spPr bwMode="auto">
                <a:xfrm>
                  <a:off x="2216" y="213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938"/>
                <p:cNvSpPr>
                  <a:spLocks/>
                </p:cNvSpPr>
                <p:nvPr/>
              </p:nvSpPr>
              <p:spPr bwMode="auto">
                <a:xfrm>
                  <a:off x="2205" y="2157"/>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0" y="2"/>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939"/>
                <p:cNvSpPr>
                  <a:spLocks/>
                </p:cNvSpPr>
                <p:nvPr/>
              </p:nvSpPr>
              <p:spPr bwMode="auto">
                <a:xfrm>
                  <a:off x="2187" y="216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940"/>
                <p:cNvSpPr>
                  <a:spLocks/>
                </p:cNvSpPr>
                <p:nvPr/>
              </p:nvSpPr>
              <p:spPr bwMode="auto">
                <a:xfrm>
                  <a:off x="2136" y="2106"/>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941"/>
                <p:cNvSpPr>
                  <a:spLocks/>
                </p:cNvSpPr>
                <p:nvPr/>
              </p:nvSpPr>
              <p:spPr bwMode="auto">
                <a:xfrm>
                  <a:off x="2132" y="21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1942"/>
                <p:cNvSpPr>
                  <a:spLocks/>
                </p:cNvSpPr>
                <p:nvPr/>
              </p:nvSpPr>
              <p:spPr bwMode="auto">
                <a:xfrm>
                  <a:off x="2131" y="2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943"/>
                <p:cNvSpPr>
                  <a:spLocks/>
                </p:cNvSpPr>
                <p:nvPr/>
              </p:nvSpPr>
              <p:spPr bwMode="auto">
                <a:xfrm>
                  <a:off x="2142" y="2111"/>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944"/>
                <p:cNvSpPr>
                  <a:spLocks/>
                </p:cNvSpPr>
                <p:nvPr/>
              </p:nvSpPr>
              <p:spPr bwMode="auto">
                <a:xfrm>
                  <a:off x="2134" y="2104"/>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1945"/>
                <p:cNvSpPr>
                  <a:spLocks/>
                </p:cNvSpPr>
                <p:nvPr/>
              </p:nvSpPr>
              <p:spPr bwMode="auto">
                <a:xfrm>
                  <a:off x="2216" y="2139"/>
                  <a:ext cx="0" cy="2"/>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946"/>
                <p:cNvSpPr>
                  <a:spLocks/>
                </p:cNvSpPr>
                <p:nvPr/>
              </p:nvSpPr>
              <p:spPr bwMode="auto">
                <a:xfrm>
                  <a:off x="2216" y="2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947"/>
                <p:cNvSpPr>
                  <a:spLocks/>
                </p:cNvSpPr>
                <p:nvPr/>
              </p:nvSpPr>
              <p:spPr bwMode="auto">
                <a:xfrm>
                  <a:off x="1954" y="1721"/>
                  <a:ext cx="125" cy="178"/>
                </a:xfrm>
                <a:custGeom>
                  <a:avLst/>
                  <a:gdLst>
                    <a:gd name="T0" fmla="*/ 43 w 131"/>
                    <a:gd name="T1" fmla="*/ 140 h 186"/>
                    <a:gd name="T2" fmla="*/ 51 w 131"/>
                    <a:gd name="T3" fmla="*/ 147 h 186"/>
                    <a:gd name="T4" fmla="*/ 63 w 131"/>
                    <a:gd name="T5" fmla="*/ 161 h 186"/>
                    <a:gd name="T6" fmla="*/ 85 w 131"/>
                    <a:gd name="T7" fmla="*/ 166 h 186"/>
                    <a:gd name="T8" fmla="*/ 92 w 131"/>
                    <a:gd name="T9" fmla="*/ 165 h 186"/>
                    <a:gd name="T10" fmla="*/ 97 w 131"/>
                    <a:gd name="T11" fmla="*/ 179 h 186"/>
                    <a:gd name="T12" fmla="*/ 100 w 131"/>
                    <a:gd name="T13" fmla="*/ 185 h 186"/>
                    <a:gd name="T14" fmla="*/ 101 w 131"/>
                    <a:gd name="T15" fmla="*/ 185 h 186"/>
                    <a:gd name="T16" fmla="*/ 102 w 131"/>
                    <a:gd name="T17" fmla="*/ 182 h 186"/>
                    <a:gd name="T18" fmla="*/ 103 w 131"/>
                    <a:gd name="T19" fmla="*/ 177 h 186"/>
                    <a:gd name="T20" fmla="*/ 103 w 131"/>
                    <a:gd name="T21" fmla="*/ 173 h 186"/>
                    <a:gd name="T22" fmla="*/ 103 w 131"/>
                    <a:gd name="T23" fmla="*/ 133 h 186"/>
                    <a:gd name="T24" fmla="*/ 102 w 131"/>
                    <a:gd name="T25" fmla="*/ 128 h 186"/>
                    <a:gd name="T26" fmla="*/ 120 w 131"/>
                    <a:gd name="T27" fmla="*/ 119 h 186"/>
                    <a:gd name="T28" fmla="*/ 123 w 131"/>
                    <a:gd name="T29" fmla="*/ 119 h 186"/>
                    <a:gd name="T30" fmla="*/ 125 w 131"/>
                    <a:gd name="T31" fmla="*/ 118 h 186"/>
                    <a:gd name="T32" fmla="*/ 129 w 131"/>
                    <a:gd name="T33" fmla="*/ 117 h 186"/>
                    <a:gd name="T34" fmla="*/ 130 w 131"/>
                    <a:gd name="T35" fmla="*/ 116 h 186"/>
                    <a:gd name="T36" fmla="*/ 130 w 131"/>
                    <a:gd name="T37" fmla="*/ 114 h 186"/>
                    <a:gd name="T38" fmla="*/ 129 w 131"/>
                    <a:gd name="T39" fmla="*/ 101 h 186"/>
                    <a:gd name="T40" fmla="*/ 128 w 131"/>
                    <a:gd name="T41" fmla="*/ 72 h 186"/>
                    <a:gd name="T42" fmla="*/ 98 w 131"/>
                    <a:gd name="T43" fmla="*/ 64 h 186"/>
                    <a:gd name="T44" fmla="*/ 81 w 131"/>
                    <a:gd name="T45" fmla="*/ 63 h 186"/>
                    <a:gd name="T46" fmla="*/ 74 w 131"/>
                    <a:gd name="T47" fmla="*/ 61 h 186"/>
                    <a:gd name="T48" fmla="*/ 69 w 131"/>
                    <a:gd name="T49" fmla="*/ 43 h 186"/>
                    <a:gd name="T50" fmla="*/ 63 w 131"/>
                    <a:gd name="T51" fmla="*/ 39 h 186"/>
                    <a:gd name="T52" fmla="*/ 65 w 131"/>
                    <a:gd name="T53" fmla="*/ 24 h 186"/>
                    <a:gd name="T54" fmla="*/ 77 w 131"/>
                    <a:gd name="T55" fmla="*/ 7 h 186"/>
                    <a:gd name="T56" fmla="*/ 86 w 131"/>
                    <a:gd name="T57" fmla="*/ 2 h 186"/>
                    <a:gd name="T58" fmla="*/ 73 w 131"/>
                    <a:gd name="T59" fmla="*/ 7 h 186"/>
                    <a:gd name="T60" fmla="*/ 55 w 131"/>
                    <a:gd name="T61" fmla="*/ 14 h 186"/>
                    <a:gd name="T62" fmla="*/ 41 w 131"/>
                    <a:gd name="T63" fmla="*/ 19 h 186"/>
                    <a:gd name="T64" fmla="*/ 26 w 131"/>
                    <a:gd name="T65" fmla="*/ 45 h 186"/>
                    <a:gd name="T66" fmla="*/ 20 w 131"/>
                    <a:gd name="T67" fmla="*/ 51 h 186"/>
                    <a:gd name="T68" fmla="*/ 18 w 131"/>
                    <a:gd name="T69" fmla="*/ 53 h 186"/>
                    <a:gd name="T70" fmla="*/ 14 w 131"/>
                    <a:gd name="T71" fmla="*/ 56 h 186"/>
                    <a:gd name="T72" fmla="*/ 18 w 131"/>
                    <a:gd name="T73" fmla="*/ 68 h 186"/>
                    <a:gd name="T74" fmla="*/ 19 w 131"/>
                    <a:gd name="T75" fmla="*/ 102 h 186"/>
                    <a:gd name="T76" fmla="*/ 1 w 131"/>
                    <a:gd name="T77" fmla="*/ 121 h 186"/>
                    <a:gd name="T78" fmla="*/ 3 w 131"/>
                    <a:gd name="T79" fmla="*/ 124 h 186"/>
                    <a:gd name="T80" fmla="*/ 6 w 131"/>
                    <a:gd name="T81" fmla="*/ 126 h 186"/>
                    <a:gd name="T82" fmla="*/ 10 w 131"/>
                    <a:gd name="T83" fmla="*/ 128 h 186"/>
                    <a:gd name="T84" fmla="*/ 12 w 131"/>
                    <a:gd name="T85" fmla="*/ 129 h 186"/>
                    <a:gd name="T86" fmla="*/ 25 w 131"/>
                    <a:gd name="T87" fmla="*/ 136 h 186"/>
                    <a:gd name="T88" fmla="*/ 30 w 131"/>
                    <a:gd name="T89" fmla="*/ 134 h 186"/>
                    <a:gd name="T90" fmla="*/ 31 w 131"/>
                    <a:gd name="T91" fmla="*/ 135 h 186"/>
                    <a:gd name="T92" fmla="*/ 34 w 131"/>
                    <a:gd name="T93" fmla="*/ 137 h 186"/>
                    <a:gd name="T94" fmla="*/ 37 w 131"/>
                    <a:gd name="T95" fmla="*/ 14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86">
                      <a:moveTo>
                        <a:pt x="38" y="141"/>
                      </a:moveTo>
                      <a:cubicBezTo>
                        <a:pt x="39" y="141"/>
                        <a:pt x="40" y="141"/>
                        <a:pt x="40" y="141"/>
                      </a:cubicBezTo>
                      <a:cubicBezTo>
                        <a:pt x="41" y="140"/>
                        <a:pt x="41" y="140"/>
                        <a:pt x="42" y="140"/>
                      </a:cubicBezTo>
                      <a:cubicBezTo>
                        <a:pt x="42" y="140"/>
                        <a:pt x="43" y="140"/>
                        <a:pt x="43" y="140"/>
                      </a:cubicBezTo>
                      <a:cubicBezTo>
                        <a:pt x="44" y="140"/>
                        <a:pt x="44" y="140"/>
                        <a:pt x="45" y="140"/>
                      </a:cubicBezTo>
                      <a:cubicBezTo>
                        <a:pt x="45" y="140"/>
                        <a:pt x="45" y="140"/>
                        <a:pt x="45" y="141"/>
                      </a:cubicBezTo>
                      <a:cubicBezTo>
                        <a:pt x="46" y="141"/>
                        <a:pt x="47" y="141"/>
                        <a:pt x="47" y="141"/>
                      </a:cubicBezTo>
                      <a:cubicBezTo>
                        <a:pt x="49" y="142"/>
                        <a:pt x="50" y="145"/>
                        <a:pt x="51" y="147"/>
                      </a:cubicBezTo>
                      <a:cubicBezTo>
                        <a:pt x="51" y="149"/>
                        <a:pt x="52" y="150"/>
                        <a:pt x="53" y="150"/>
                      </a:cubicBezTo>
                      <a:cubicBezTo>
                        <a:pt x="56" y="151"/>
                        <a:pt x="58" y="152"/>
                        <a:pt x="60" y="154"/>
                      </a:cubicBezTo>
                      <a:cubicBezTo>
                        <a:pt x="61" y="156"/>
                        <a:pt x="62" y="158"/>
                        <a:pt x="62" y="160"/>
                      </a:cubicBezTo>
                      <a:cubicBezTo>
                        <a:pt x="62" y="160"/>
                        <a:pt x="62" y="160"/>
                        <a:pt x="63" y="161"/>
                      </a:cubicBezTo>
                      <a:cubicBezTo>
                        <a:pt x="64" y="162"/>
                        <a:pt x="66" y="164"/>
                        <a:pt x="66" y="166"/>
                      </a:cubicBezTo>
                      <a:cubicBezTo>
                        <a:pt x="67" y="167"/>
                        <a:pt x="68" y="167"/>
                        <a:pt x="71" y="167"/>
                      </a:cubicBezTo>
                      <a:cubicBezTo>
                        <a:pt x="73" y="167"/>
                        <a:pt x="75" y="167"/>
                        <a:pt x="76" y="166"/>
                      </a:cubicBezTo>
                      <a:cubicBezTo>
                        <a:pt x="78" y="165"/>
                        <a:pt x="82" y="164"/>
                        <a:pt x="85" y="166"/>
                      </a:cubicBezTo>
                      <a:cubicBezTo>
                        <a:pt x="86" y="166"/>
                        <a:pt x="86" y="165"/>
                        <a:pt x="87" y="165"/>
                      </a:cubicBezTo>
                      <a:cubicBezTo>
                        <a:pt x="88" y="165"/>
                        <a:pt x="89" y="165"/>
                        <a:pt x="90" y="165"/>
                      </a:cubicBezTo>
                      <a:cubicBezTo>
                        <a:pt x="90" y="165"/>
                        <a:pt x="90" y="165"/>
                        <a:pt x="91" y="165"/>
                      </a:cubicBezTo>
                      <a:cubicBezTo>
                        <a:pt x="91" y="165"/>
                        <a:pt x="91" y="165"/>
                        <a:pt x="92" y="165"/>
                      </a:cubicBezTo>
                      <a:cubicBezTo>
                        <a:pt x="98" y="167"/>
                        <a:pt x="101" y="169"/>
                        <a:pt x="101" y="172"/>
                      </a:cubicBezTo>
                      <a:cubicBezTo>
                        <a:pt x="102" y="173"/>
                        <a:pt x="102" y="174"/>
                        <a:pt x="101" y="175"/>
                      </a:cubicBezTo>
                      <a:cubicBezTo>
                        <a:pt x="100" y="176"/>
                        <a:pt x="99" y="177"/>
                        <a:pt x="98" y="178"/>
                      </a:cubicBezTo>
                      <a:cubicBezTo>
                        <a:pt x="98" y="178"/>
                        <a:pt x="98" y="179"/>
                        <a:pt x="97" y="179"/>
                      </a:cubicBezTo>
                      <a:cubicBezTo>
                        <a:pt x="96" y="180"/>
                        <a:pt x="95" y="182"/>
                        <a:pt x="95" y="182"/>
                      </a:cubicBezTo>
                      <a:cubicBezTo>
                        <a:pt x="95" y="182"/>
                        <a:pt x="97" y="183"/>
                        <a:pt x="98" y="184"/>
                      </a:cubicBezTo>
                      <a:cubicBezTo>
                        <a:pt x="98" y="184"/>
                        <a:pt x="99" y="184"/>
                        <a:pt x="99" y="185"/>
                      </a:cubicBezTo>
                      <a:cubicBezTo>
                        <a:pt x="100" y="185"/>
                        <a:pt x="100" y="185"/>
                        <a:pt x="100" y="185"/>
                      </a:cubicBezTo>
                      <a:cubicBezTo>
                        <a:pt x="100" y="186"/>
                        <a:pt x="100" y="186"/>
                        <a:pt x="101" y="186"/>
                      </a:cubicBezTo>
                      <a:cubicBezTo>
                        <a:pt x="101" y="186"/>
                        <a:pt x="101" y="186"/>
                        <a:pt x="101" y="186"/>
                      </a:cubicBezTo>
                      <a:cubicBezTo>
                        <a:pt x="101" y="186"/>
                        <a:pt x="101" y="185"/>
                        <a:pt x="101" y="185"/>
                      </a:cubicBezTo>
                      <a:cubicBezTo>
                        <a:pt x="101" y="185"/>
                        <a:pt x="101" y="185"/>
                        <a:pt x="101" y="185"/>
                      </a:cubicBezTo>
                      <a:cubicBezTo>
                        <a:pt x="101" y="184"/>
                        <a:pt x="101" y="184"/>
                        <a:pt x="101" y="184"/>
                      </a:cubicBezTo>
                      <a:cubicBezTo>
                        <a:pt x="101" y="184"/>
                        <a:pt x="102" y="183"/>
                        <a:pt x="102" y="183"/>
                      </a:cubicBezTo>
                      <a:cubicBezTo>
                        <a:pt x="102" y="183"/>
                        <a:pt x="102" y="183"/>
                        <a:pt x="102" y="182"/>
                      </a:cubicBezTo>
                      <a:cubicBezTo>
                        <a:pt x="102" y="182"/>
                        <a:pt x="102" y="182"/>
                        <a:pt x="102" y="182"/>
                      </a:cubicBezTo>
                      <a:cubicBezTo>
                        <a:pt x="102" y="181"/>
                        <a:pt x="102" y="181"/>
                        <a:pt x="102" y="180"/>
                      </a:cubicBezTo>
                      <a:cubicBezTo>
                        <a:pt x="102" y="180"/>
                        <a:pt x="102" y="180"/>
                        <a:pt x="102" y="180"/>
                      </a:cubicBezTo>
                      <a:cubicBezTo>
                        <a:pt x="102" y="179"/>
                        <a:pt x="103" y="179"/>
                        <a:pt x="103" y="179"/>
                      </a:cubicBezTo>
                      <a:cubicBezTo>
                        <a:pt x="103" y="178"/>
                        <a:pt x="103" y="178"/>
                        <a:pt x="103" y="177"/>
                      </a:cubicBezTo>
                      <a:cubicBezTo>
                        <a:pt x="103" y="177"/>
                        <a:pt x="103" y="177"/>
                        <a:pt x="103" y="177"/>
                      </a:cubicBezTo>
                      <a:cubicBezTo>
                        <a:pt x="103" y="176"/>
                        <a:pt x="103" y="176"/>
                        <a:pt x="103" y="175"/>
                      </a:cubicBezTo>
                      <a:cubicBezTo>
                        <a:pt x="103" y="175"/>
                        <a:pt x="103" y="175"/>
                        <a:pt x="103" y="175"/>
                      </a:cubicBezTo>
                      <a:cubicBezTo>
                        <a:pt x="103" y="174"/>
                        <a:pt x="103" y="173"/>
                        <a:pt x="103" y="173"/>
                      </a:cubicBezTo>
                      <a:cubicBezTo>
                        <a:pt x="103" y="169"/>
                        <a:pt x="104" y="160"/>
                        <a:pt x="105" y="157"/>
                      </a:cubicBezTo>
                      <a:cubicBezTo>
                        <a:pt x="106" y="154"/>
                        <a:pt x="104" y="152"/>
                        <a:pt x="102" y="149"/>
                      </a:cubicBezTo>
                      <a:cubicBezTo>
                        <a:pt x="100" y="146"/>
                        <a:pt x="98" y="143"/>
                        <a:pt x="98" y="139"/>
                      </a:cubicBezTo>
                      <a:cubicBezTo>
                        <a:pt x="98" y="134"/>
                        <a:pt x="100" y="133"/>
                        <a:pt x="103" y="133"/>
                      </a:cubicBezTo>
                      <a:cubicBezTo>
                        <a:pt x="105" y="132"/>
                        <a:pt x="106" y="132"/>
                        <a:pt x="107" y="132"/>
                      </a:cubicBezTo>
                      <a:cubicBezTo>
                        <a:pt x="107" y="131"/>
                        <a:pt x="107" y="131"/>
                        <a:pt x="107" y="131"/>
                      </a:cubicBezTo>
                      <a:cubicBezTo>
                        <a:pt x="107" y="131"/>
                        <a:pt x="106" y="131"/>
                        <a:pt x="105" y="131"/>
                      </a:cubicBezTo>
                      <a:cubicBezTo>
                        <a:pt x="104" y="130"/>
                        <a:pt x="103" y="129"/>
                        <a:pt x="102" y="128"/>
                      </a:cubicBezTo>
                      <a:cubicBezTo>
                        <a:pt x="101" y="126"/>
                        <a:pt x="100" y="124"/>
                        <a:pt x="101" y="122"/>
                      </a:cubicBezTo>
                      <a:cubicBezTo>
                        <a:pt x="101" y="120"/>
                        <a:pt x="104" y="119"/>
                        <a:pt x="111" y="119"/>
                      </a:cubicBezTo>
                      <a:cubicBezTo>
                        <a:pt x="113" y="119"/>
                        <a:pt x="115" y="119"/>
                        <a:pt x="117" y="119"/>
                      </a:cubicBezTo>
                      <a:cubicBezTo>
                        <a:pt x="118" y="119"/>
                        <a:pt x="119" y="119"/>
                        <a:pt x="120" y="119"/>
                      </a:cubicBezTo>
                      <a:cubicBezTo>
                        <a:pt x="120" y="119"/>
                        <a:pt x="120" y="119"/>
                        <a:pt x="121" y="119"/>
                      </a:cubicBezTo>
                      <a:cubicBezTo>
                        <a:pt x="121" y="119"/>
                        <a:pt x="121" y="119"/>
                        <a:pt x="121" y="119"/>
                      </a:cubicBezTo>
                      <a:cubicBezTo>
                        <a:pt x="122" y="119"/>
                        <a:pt x="122" y="119"/>
                        <a:pt x="122" y="119"/>
                      </a:cubicBezTo>
                      <a:cubicBezTo>
                        <a:pt x="122" y="119"/>
                        <a:pt x="122" y="119"/>
                        <a:pt x="123" y="119"/>
                      </a:cubicBezTo>
                      <a:cubicBezTo>
                        <a:pt x="123" y="119"/>
                        <a:pt x="123" y="118"/>
                        <a:pt x="124" y="118"/>
                      </a:cubicBezTo>
                      <a:cubicBezTo>
                        <a:pt x="124" y="118"/>
                        <a:pt x="124" y="118"/>
                        <a:pt x="124" y="118"/>
                      </a:cubicBezTo>
                      <a:cubicBezTo>
                        <a:pt x="124" y="118"/>
                        <a:pt x="125" y="118"/>
                        <a:pt x="125" y="118"/>
                      </a:cubicBezTo>
                      <a:cubicBezTo>
                        <a:pt x="125" y="118"/>
                        <a:pt x="125" y="118"/>
                        <a:pt x="125" y="118"/>
                      </a:cubicBezTo>
                      <a:cubicBezTo>
                        <a:pt x="126" y="118"/>
                        <a:pt x="126" y="118"/>
                        <a:pt x="127" y="117"/>
                      </a:cubicBezTo>
                      <a:cubicBezTo>
                        <a:pt x="127" y="117"/>
                        <a:pt x="127" y="117"/>
                        <a:pt x="127" y="117"/>
                      </a:cubicBezTo>
                      <a:cubicBezTo>
                        <a:pt x="127" y="117"/>
                        <a:pt x="128" y="117"/>
                        <a:pt x="128" y="117"/>
                      </a:cubicBezTo>
                      <a:cubicBezTo>
                        <a:pt x="128" y="117"/>
                        <a:pt x="128" y="117"/>
                        <a:pt x="129" y="117"/>
                      </a:cubicBezTo>
                      <a:cubicBezTo>
                        <a:pt x="129" y="117"/>
                        <a:pt x="129" y="117"/>
                        <a:pt x="129" y="117"/>
                      </a:cubicBezTo>
                      <a:cubicBezTo>
                        <a:pt x="129" y="116"/>
                        <a:pt x="130" y="116"/>
                        <a:pt x="130" y="116"/>
                      </a:cubicBezTo>
                      <a:cubicBezTo>
                        <a:pt x="130" y="116"/>
                        <a:pt x="130" y="116"/>
                        <a:pt x="130" y="116"/>
                      </a:cubicBezTo>
                      <a:cubicBezTo>
                        <a:pt x="130" y="116"/>
                        <a:pt x="130" y="116"/>
                        <a:pt x="130" y="116"/>
                      </a:cubicBezTo>
                      <a:cubicBezTo>
                        <a:pt x="130" y="116"/>
                        <a:pt x="131" y="115"/>
                        <a:pt x="130" y="115"/>
                      </a:cubicBezTo>
                      <a:cubicBezTo>
                        <a:pt x="130" y="115"/>
                        <a:pt x="130" y="115"/>
                        <a:pt x="130" y="115"/>
                      </a:cubicBezTo>
                      <a:cubicBezTo>
                        <a:pt x="130" y="115"/>
                        <a:pt x="130" y="115"/>
                        <a:pt x="130" y="114"/>
                      </a:cubicBezTo>
                      <a:cubicBezTo>
                        <a:pt x="130" y="114"/>
                        <a:pt x="130" y="114"/>
                        <a:pt x="130" y="114"/>
                      </a:cubicBezTo>
                      <a:cubicBezTo>
                        <a:pt x="130" y="114"/>
                        <a:pt x="130" y="114"/>
                        <a:pt x="130" y="114"/>
                      </a:cubicBezTo>
                      <a:cubicBezTo>
                        <a:pt x="130" y="113"/>
                        <a:pt x="129" y="113"/>
                        <a:pt x="129" y="113"/>
                      </a:cubicBezTo>
                      <a:cubicBezTo>
                        <a:pt x="128" y="112"/>
                        <a:pt x="127" y="110"/>
                        <a:pt x="126" y="108"/>
                      </a:cubicBezTo>
                      <a:cubicBezTo>
                        <a:pt x="126" y="106"/>
                        <a:pt x="127" y="104"/>
                        <a:pt x="129" y="101"/>
                      </a:cubicBezTo>
                      <a:cubicBezTo>
                        <a:pt x="130" y="101"/>
                        <a:pt x="129" y="100"/>
                        <a:pt x="127" y="97"/>
                      </a:cubicBezTo>
                      <a:cubicBezTo>
                        <a:pt x="126" y="97"/>
                        <a:pt x="125" y="96"/>
                        <a:pt x="125" y="95"/>
                      </a:cubicBezTo>
                      <a:cubicBezTo>
                        <a:pt x="121" y="91"/>
                        <a:pt x="124" y="78"/>
                        <a:pt x="127" y="72"/>
                      </a:cubicBezTo>
                      <a:cubicBezTo>
                        <a:pt x="128" y="72"/>
                        <a:pt x="128" y="72"/>
                        <a:pt x="128" y="72"/>
                      </a:cubicBezTo>
                      <a:cubicBezTo>
                        <a:pt x="128" y="72"/>
                        <a:pt x="127" y="71"/>
                        <a:pt x="124" y="71"/>
                      </a:cubicBezTo>
                      <a:cubicBezTo>
                        <a:pt x="122" y="71"/>
                        <a:pt x="118" y="72"/>
                        <a:pt x="116" y="72"/>
                      </a:cubicBezTo>
                      <a:cubicBezTo>
                        <a:pt x="114" y="72"/>
                        <a:pt x="113" y="72"/>
                        <a:pt x="111" y="72"/>
                      </a:cubicBezTo>
                      <a:cubicBezTo>
                        <a:pt x="106" y="71"/>
                        <a:pt x="102" y="69"/>
                        <a:pt x="98" y="64"/>
                      </a:cubicBezTo>
                      <a:cubicBezTo>
                        <a:pt x="98" y="63"/>
                        <a:pt x="97" y="62"/>
                        <a:pt x="95" y="62"/>
                      </a:cubicBezTo>
                      <a:cubicBezTo>
                        <a:pt x="95" y="62"/>
                        <a:pt x="94" y="62"/>
                        <a:pt x="94" y="62"/>
                      </a:cubicBezTo>
                      <a:cubicBezTo>
                        <a:pt x="92" y="62"/>
                        <a:pt x="91" y="62"/>
                        <a:pt x="89" y="63"/>
                      </a:cubicBezTo>
                      <a:cubicBezTo>
                        <a:pt x="87" y="63"/>
                        <a:pt x="84" y="63"/>
                        <a:pt x="81" y="63"/>
                      </a:cubicBezTo>
                      <a:cubicBezTo>
                        <a:pt x="81" y="63"/>
                        <a:pt x="81" y="63"/>
                        <a:pt x="81" y="63"/>
                      </a:cubicBezTo>
                      <a:cubicBezTo>
                        <a:pt x="81" y="63"/>
                        <a:pt x="81" y="63"/>
                        <a:pt x="81" y="63"/>
                      </a:cubicBezTo>
                      <a:cubicBezTo>
                        <a:pt x="77" y="63"/>
                        <a:pt x="75" y="62"/>
                        <a:pt x="74" y="61"/>
                      </a:cubicBezTo>
                      <a:cubicBezTo>
                        <a:pt x="74" y="61"/>
                        <a:pt x="74" y="61"/>
                        <a:pt x="74" y="61"/>
                      </a:cubicBezTo>
                      <a:cubicBezTo>
                        <a:pt x="71" y="58"/>
                        <a:pt x="71" y="53"/>
                        <a:pt x="71" y="50"/>
                      </a:cubicBezTo>
                      <a:cubicBezTo>
                        <a:pt x="71" y="49"/>
                        <a:pt x="71" y="48"/>
                        <a:pt x="71" y="47"/>
                      </a:cubicBezTo>
                      <a:cubicBezTo>
                        <a:pt x="71" y="46"/>
                        <a:pt x="71" y="46"/>
                        <a:pt x="71" y="46"/>
                      </a:cubicBezTo>
                      <a:cubicBezTo>
                        <a:pt x="72" y="45"/>
                        <a:pt x="71" y="45"/>
                        <a:pt x="69" y="43"/>
                      </a:cubicBezTo>
                      <a:cubicBezTo>
                        <a:pt x="68" y="42"/>
                        <a:pt x="66" y="41"/>
                        <a:pt x="66" y="39"/>
                      </a:cubicBezTo>
                      <a:cubicBezTo>
                        <a:pt x="66" y="39"/>
                        <a:pt x="66" y="38"/>
                        <a:pt x="65" y="38"/>
                      </a:cubicBezTo>
                      <a:cubicBezTo>
                        <a:pt x="64" y="38"/>
                        <a:pt x="64" y="39"/>
                        <a:pt x="63" y="39"/>
                      </a:cubicBezTo>
                      <a:cubicBezTo>
                        <a:pt x="63" y="39"/>
                        <a:pt x="63" y="39"/>
                        <a:pt x="63" y="39"/>
                      </a:cubicBezTo>
                      <a:cubicBezTo>
                        <a:pt x="61" y="39"/>
                        <a:pt x="61" y="38"/>
                        <a:pt x="60" y="37"/>
                      </a:cubicBezTo>
                      <a:cubicBezTo>
                        <a:pt x="60" y="36"/>
                        <a:pt x="60" y="35"/>
                        <a:pt x="61" y="34"/>
                      </a:cubicBezTo>
                      <a:cubicBezTo>
                        <a:pt x="61" y="33"/>
                        <a:pt x="62" y="32"/>
                        <a:pt x="63" y="30"/>
                      </a:cubicBezTo>
                      <a:cubicBezTo>
                        <a:pt x="64" y="29"/>
                        <a:pt x="64" y="28"/>
                        <a:pt x="65" y="24"/>
                      </a:cubicBezTo>
                      <a:cubicBezTo>
                        <a:pt x="65" y="23"/>
                        <a:pt x="65" y="23"/>
                        <a:pt x="65" y="23"/>
                      </a:cubicBezTo>
                      <a:cubicBezTo>
                        <a:pt x="65" y="19"/>
                        <a:pt x="68" y="16"/>
                        <a:pt x="71" y="13"/>
                      </a:cubicBezTo>
                      <a:cubicBezTo>
                        <a:pt x="72" y="12"/>
                        <a:pt x="74" y="11"/>
                        <a:pt x="75" y="9"/>
                      </a:cubicBezTo>
                      <a:cubicBezTo>
                        <a:pt x="75" y="8"/>
                        <a:pt x="76" y="8"/>
                        <a:pt x="77" y="7"/>
                      </a:cubicBezTo>
                      <a:cubicBezTo>
                        <a:pt x="77" y="7"/>
                        <a:pt x="77" y="7"/>
                        <a:pt x="77" y="7"/>
                      </a:cubicBezTo>
                      <a:cubicBezTo>
                        <a:pt x="78" y="7"/>
                        <a:pt x="78" y="7"/>
                        <a:pt x="78" y="6"/>
                      </a:cubicBezTo>
                      <a:cubicBezTo>
                        <a:pt x="79" y="5"/>
                        <a:pt x="81" y="4"/>
                        <a:pt x="82" y="4"/>
                      </a:cubicBezTo>
                      <a:cubicBezTo>
                        <a:pt x="85" y="3"/>
                        <a:pt x="86" y="2"/>
                        <a:pt x="86" y="2"/>
                      </a:cubicBezTo>
                      <a:cubicBezTo>
                        <a:pt x="86" y="2"/>
                        <a:pt x="86" y="1"/>
                        <a:pt x="84" y="1"/>
                      </a:cubicBezTo>
                      <a:cubicBezTo>
                        <a:pt x="84" y="0"/>
                        <a:pt x="84" y="0"/>
                        <a:pt x="83" y="0"/>
                      </a:cubicBezTo>
                      <a:cubicBezTo>
                        <a:pt x="82" y="0"/>
                        <a:pt x="81" y="2"/>
                        <a:pt x="80" y="3"/>
                      </a:cubicBezTo>
                      <a:cubicBezTo>
                        <a:pt x="78" y="5"/>
                        <a:pt x="76" y="6"/>
                        <a:pt x="73" y="7"/>
                      </a:cubicBezTo>
                      <a:cubicBezTo>
                        <a:pt x="70" y="7"/>
                        <a:pt x="69" y="8"/>
                        <a:pt x="67" y="10"/>
                      </a:cubicBezTo>
                      <a:cubicBezTo>
                        <a:pt x="66" y="11"/>
                        <a:pt x="65" y="12"/>
                        <a:pt x="64" y="12"/>
                      </a:cubicBezTo>
                      <a:cubicBezTo>
                        <a:pt x="62" y="13"/>
                        <a:pt x="60" y="14"/>
                        <a:pt x="58" y="14"/>
                      </a:cubicBezTo>
                      <a:cubicBezTo>
                        <a:pt x="57" y="14"/>
                        <a:pt x="55" y="14"/>
                        <a:pt x="55" y="14"/>
                      </a:cubicBezTo>
                      <a:cubicBezTo>
                        <a:pt x="54" y="17"/>
                        <a:pt x="53" y="17"/>
                        <a:pt x="52" y="17"/>
                      </a:cubicBezTo>
                      <a:cubicBezTo>
                        <a:pt x="51" y="17"/>
                        <a:pt x="50" y="17"/>
                        <a:pt x="49" y="16"/>
                      </a:cubicBezTo>
                      <a:cubicBezTo>
                        <a:pt x="48" y="16"/>
                        <a:pt x="48" y="15"/>
                        <a:pt x="47" y="15"/>
                      </a:cubicBezTo>
                      <a:cubicBezTo>
                        <a:pt x="46" y="15"/>
                        <a:pt x="43" y="16"/>
                        <a:pt x="41" y="19"/>
                      </a:cubicBezTo>
                      <a:cubicBezTo>
                        <a:pt x="40" y="21"/>
                        <a:pt x="39" y="22"/>
                        <a:pt x="39" y="23"/>
                      </a:cubicBezTo>
                      <a:cubicBezTo>
                        <a:pt x="39" y="23"/>
                        <a:pt x="39" y="24"/>
                        <a:pt x="39" y="24"/>
                      </a:cubicBezTo>
                      <a:cubicBezTo>
                        <a:pt x="39" y="28"/>
                        <a:pt x="40" y="32"/>
                        <a:pt x="34" y="35"/>
                      </a:cubicBezTo>
                      <a:cubicBezTo>
                        <a:pt x="30" y="38"/>
                        <a:pt x="28" y="42"/>
                        <a:pt x="26" y="45"/>
                      </a:cubicBezTo>
                      <a:cubicBezTo>
                        <a:pt x="25" y="46"/>
                        <a:pt x="24" y="47"/>
                        <a:pt x="23" y="48"/>
                      </a:cubicBezTo>
                      <a:cubicBezTo>
                        <a:pt x="22" y="49"/>
                        <a:pt x="21" y="49"/>
                        <a:pt x="21" y="49"/>
                      </a:cubicBezTo>
                      <a:cubicBezTo>
                        <a:pt x="21" y="50"/>
                        <a:pt x="21" y="50"/>
                        <a:pt x="21" y="50"/>
                      </a:cubicBezTo>
                      <a:cubicBezTo>
                        <a:pt x="20" y="50"/>
                        <a:pt x="20" y="51"/>
                        <a:pt x="20" y="51"/>
                      </a:cubicBezTo>
                      <a:cubicBezTo>
                        <a:pt x="20" y="51"/>
                        <a:pt x="20" y="51"/>
                        <a:pt x="20" y="51"/>
                      </a:cubicBezTo>
                      <a:cubicBezTo>
                        <a:pt x="20" y="52"/>
                        <a:pt x="19" y="52"/>
                        <a:pt x="19" y="52"/>
                      </a:cubicBezTo>
                      <a:cubicBezTo>
                        <a:pt x="19" y="53"/>
                        <a:pt x="18" y="53"/>
                        <a:pt x="18" y="53"/>
                      </a:cubicBezTo>
                      <a:cubicBezTo>
                        <a:pt x="18" y="53"/>
                        <a:pt x="18" y="53"/>
                        <a:pt x="18" y="53"/>
                      </a:cubicBezTo>
                      <a:cubicBezTo>
                        <a:pt x="17" y="54"/>
                        <a:pt x="17" y="54"/>
                        <a:pt x="16" y="55"/>
                      </a:cubicBezTo>
                      <a:cubicBezTo>
                        <a:pt x="16" y="55"/>
                        <a:pt x="16" y="55"/>
                        <a:pt x="16" y="55"/>
                      </a:cubicBezTo>
                      <a:cubicBezTo>
                        <a:pt x="16" y="55"/>
                        <a:pt x="15" y="56"/>
                        <a:pt x="15" y="56"/>
                      </a:cubicBezTo>
                      <a:cubicBezTo>
                        <a:pt x="15" y="56"/>
                        <a:pt x="15" y="56"/>
                        <a:pt x="14" y="56"/>
                      </a:cubicBezTo>
                      <a:cubicBezTo>
                        <a:pt x="14" y="57"/>
                        <a:pt x="13" y="58"/>
                        <a:pt x="13" y="58"/>
                      </a:cubicBezTo>
                      <a:cubicBezTo>
                        <a:pt x="13" y="58"/>
                        <a:pt x="13" y="58"/>
                        <a:pt x="13" y="58"/>
                      </a:cubicBezTo>
                      <a:cubicBezTo>
                        <a:pt x="14" y="59"/>
                        <a:pt x="15" y="60"/>
                        <a:pt x="15" y="60"/>
                      </a:cubicBezTo>
                      <a:cubicBezTo>
                        <a:pt x="18" y="63"/>
                        <a:pt x="18" y="66"/>
                        <a:pt x="18" y="68"/>
                      </a:cubicBezTo>
                      <a:cubicBezTo>
                        <a:pt x="18" y="69"/>
                        <a:pt x="18" y="69"/>
                        <a:pt x="18" y="70"/>
                      </a:cubicBezTo>
                      <a:cubicBezTo>
                        <a:pt x="20" y="75"/>
                        <a:pt x="18" y="77"/>
                        <a:pt x="17" y="78"/>
                      </a:cubicBezTo>
                      <a:cubicBezTo>
                        <a:pt x="16" y="81"/>
                        <a:pt x="18" y="91"/>
                        <a:pt x="19" y="93"/>
                      </a:cubicBezTo>
                      <a:cubicBezTo>
                        <a:pt x="22" y="96"/>
                        <a:pt x="20" y="99"/>
                        <a:pt x="19" y="102"/>
                      </a:cubicBezTo>
                      <a:cubicBezTo>
                        <a:pt x="18" y="103"/>
                        <a:pt x="18" y="104"/>
                        <a:pt x="17" y="105"/>
                      </a:cubicBezTo>
                      <a:cubicBezTo>
                        <a:pt x="15" y="110"/>
                        <a:pt x="12" y="113"/>
                        <a:pt x="6" y="113"/>
                      </a:cubicBezTo>
                      <a:cubicBezTo>
                        <a:pt x="5" y="113"/>
                        <a:pt x="4" y="115"/>
                        <a:pt x="4" y="117"/>
                      </a:cubicBezTo>
                      <a:cubicBezTo>
                        <a:pt x="3" y="119"/>
                        <a:pt x="3" y="120"/>
                        <a:pt x="1" y="121"/>
                      </a:cubicBezTo>
                      <a:cubicBezTo>
                        <a:pt x="1" y="121"/>
                        <a:pt x="0" y="122"/>
                        <a:pt x="0" y="123"/>
                      </a:cubicBezTo>
                      <a:cubicBezTo>
                        <a:pt x="0" y="123"/>
                        <a:pt x="1" y="123"/>
                        <a:pt x="1" y="123"/>
                      </a:cubicBezTo>
                      <a:cubicBezTo>
                        <a:pt x="1" y="123"/>
                        <a:pt x="1" y="123"/>
                        <a:pt x="2" y="123"/>
                      </a:cubicBezTo>
                      <a:cubicBezTo>
                        <a:pt x="2" y="124"/>
                        <a:pt x="2" y="124"/>
                        <a:pt x="3" y="124"/>
                      </a:cubicBezTo>
                      <a:cubicBezTo>
                        <a:pt x="3" y="124"/>
                        <a:pt x="3" y="125"/>
                        <a:pt x="3" y="125"/>
                      </a:cubicBezTo>
                      <a:cubicBezTo>
                        <a:pt x="4" y="125"/>
                        <a:pt x="4" y="125"/>
                        <a:pt x="4" y="125"/>
                      </a:cubicBezTo>
                      <a:cubicBezTo>
                        <a:pt x="5" y="126"/>
                        <a:pt x="5" y="126"/>
                        <a:pt x="5" y="126"/>
                      </a:cubicBezTo>
                      <a:cubicBezTo>
                        <a:pt x="6" y="126"/>
                        <a:pt x="6" y="126"/>
                        <a:pt x="6" y="126"/>
                      </a:cubicBezTo>
                      <a:cubicBezTo>
                        <a:pt x="6" y="127"/>
                        <a:pt x="7" y="127"/>
                        <a:pt x="7" y="127"/>
                      </a:cubicBezTo>
                      <a:cubicBezTo>
                        <a:pt x="7" y="127"/>
                        <a:pt x="8" y="127"/>
                        <a:pt x="8" y="127"/>
                      </a:cubicBezTo>
                      <a:cubicBezTo>
                        <a:pt x="8" y="128"/>
                        <a:pt x="8" y="128"/>
                        <a:pt x="9" y="128"/>
                      </a:cubicBezTo>
                      <a:cubicBezTo>
                        <a:pt x="9" y="128"/>
                        <a:pt x="9" y="128"/>
                        <a:pt x="10" y="128"/>
                      </a:cubicBezTo>
                      <a:cubicBezTo>
                        <a:pt x="10" y="128"/>
                        <a:pt x="10" y="128"/>
                        <a:pt x="10" y="129"/>
                      </a:cubicBezTo>
                      <a:cubicBezTo>
                        <a:pt x="10" y="129"/>
                        <a:pt x="11" y="129"/>
                        <a:pt x="11" y="129"/>
                      </a:cubicBezTo>
                      <a:cubicBezTo>
                        <a:pt x="11" y="129"/>
                        <a:pt x="11" y="129"/>
                        <a:pt x="11" y="129"/>
                      </a:cubicBezTo>
                      <a:cubicBezTo>
                        <a:pt x="12" y="129"/>
                        <a:pt x="12" y="129"/>
                        <a:pt x="12" y="129"/>
                      </a:cubicBezTo>
                      <a:cubicBezTo>
                        <a:pt x="14" y="129"/>
                        <a:pt x="16" y="131"/>
                        <a:pt x="17" y="132"/>
                      </a:cubicBezTo>
                      <a:cubicBezTo>
                        <a:pt x="18" y="133"/>
                        <a:pt x="19" y="134"/>
                        <a:pt x="20" y="135"/>
                      </a:cubicBezTo>
                      <a:cubicBezTo>
                        <a:pt x="21" y="135"/>
                        <a:pt x="22" y="136"/>
                        <a:pt x="24" y="136"/>
                      </a:cubicBezTo>
                      <a:cubicBezTo>
                        <a:pt x="24" y="136"/>
                        <a:pt x="24" y="136"/>
                        <a:pt x="25" y="136"/>
                      </a:cubicBezTo>
                      <a:cubicBezTo>
                        <a:pt x="26" y="135"/>
                        <a:pt x="26" y="135"/>
                        <a:pt x="26" y="135"/>
                      </a:cubicBezTo>
                      <a:cubicBezTo>
                        <a:pt x="27" y="134"/>
                        <a:pt x="27" y="134"/>
                        <a:pt x="28" y="134"/>
                      </a:cubicBezTo>
                      <a:cubicBezTo>
                        <a:pt x="29" y="134"/>
                        <a:pt x="29" y="134"/>
                        <a:pt x="29" y="134"/>
                      </a:cubicBezTo>
                      <a:cubicBezTo>
                        <a:pt x="29" y="134"/>
                        <a:pt x="29" y="134"/>
                        <a:pt x="30" y="134"/>
                      </a:cubicBezTo>
                      <a:cubicBezTo>
                        <a:pt x="30" y="134"/>
                        <a:pt x="30" y="134"/>
                        <a:pt x="30" y="134"/>
                      </a:cubicBezTo>
                      <a:cubicBezTo>
                        <a:pt x="30" y="135"/>
                        <a:pt x="30" y="135"/>
                        <a:pt x="30" y="135"/>
                      </a:cubicBezTo>
                      <a:cubicBezTo>
                        <a:pt x="31" y="135"/>
                        <a:pt x="31" y="135"/>
                        <a:pt x="31" y="135"/>
                      </a:cubicBezTo>
                      <a:cubicBezTo>
                        <a:pt x="31" y="135"/>
                        <a:pt x="31" y="135"/>
                        <a:pt x="31" y="135"/>
                      </a:cubicBezTo>
                      <a:cubicBezTo>
                        <a:pt x="32" y="136"/>
                        <a:pt x="32" y="136"/>
                        <a:pt x="32" y="136"/>
                      </a:cubicBezTo>
                      <a:cubicBezTo>
                        <a:pt x="32" y="136"/>
                        <a:pt x="32" y="136"/>
                        <a:pt x="32" y="136"/>
                      </a:cubicBezTo>
                      <a:cubicBezTo>
                        <a:pt x="33" y="136"/>
                        <a:pt x="33" y="137"/>
                        <a:pt x="33" y="137"/>
                      </a:cubicBezTo>
                      <a:cubicBezTo>
                        <a:pt x="33" y="137"/>
                        <a:pt x="33" y="137"/>
                        <a:pt x="34" y="137"/>
                      </a:cubicBezTo>
                      <a:cubicBezTo>
                        <a:pt x="34" y="138"/>
                        <a:pt x="34" y="138"/>
                        <a:pt x="34" y="138"/>
                      </a:cubicBezTo>
                      <a:cubicBezTo>
                        <a:pt x="35" y="138"/>
                        <a:pt x="35" y="139"/>
                        <a:pt x="35" y="139"/>
                      </a:cubicBezTo>
                      <a:cubicBezTo>
                        <a:pt x="35" y="139"/>
                        <a:pt x="35" y="139"/>
                        <a:pt x="36" y="139"/>
                      </a:cubicBezTo>
                      <a:cubicBezTo>
                        <a:pt x="36" y="140"/>
                        <a:pt x="36" y="140"/>
                        <a:pt x="37" y="141"/>
                      </a:cubicBezTo>
                      <a:cubicBezTo>
                        <a:pt x="37" y="141"/>
                        <a:pt x="37" y="141"/>
                        <a:pt x="37" y="141"/>
                      </a:cubicBezTo>
                      <a:cubicBezTo>
                        <a:pt x="38" y="141"/>
                        <a:pt x="38" y="141"/>
                        <a:pt x="38"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948"/>
                <p:cNvSpPr>
                  <a:spLocks/>
                </p:cNvSpPr>
                <p:nvPr/>
              </p:nvSpPr>
              <p:spPr bwMode="auto">
                <a:xfrm>
                  <a:off x="2077" y="1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949"/>
                <p:cNvSpPr>
                  <a:spLocks/>
                </p:cNvSpPr>
                <p:nvPr/>
              </p:nvSpPr>
              <p:spPr bwMode="auto">
                <a:xfrm>
                  <a:off x="2051" y="18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950"/>
                <p:cNvSpPr>
                  <a:spLocks/>
                </p:cNvSpPr>
                <p:nvPr/>
              </p:nvSpPr>
              <p:spPr bwMode="auto">
                <a:xfrm>
                  <a:off x="2051" y="189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951"/>
                <p:cNvSpPr>
                  <a:spLocks/>
                </p:cNvSpPr>
                <p:nvPr/>
              </p:nvSpPr>
              <p:spPr bwMode="auto">
                <a:xfrm>
                  <a:off x="2052"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952"/>
                <p:cNvSpPr>
                  <a:spLocks/>
                </p:cNvSpPr>
                <p:nvPr/>
              </p:nvSpPr>
              <p:spPr bwMode="auto">
                <a:xfrm>
                  <a:off x="2051" y="18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953"/>
                <p:cNvSpPr>
                  <a:spLocks/>
                </p:cNvSpPr>
                <p:nvPr/>
              </p:nvSpPr>
              <p:spPr bwMode="auto">
                <a:xfrm>
                  <a:off x="2070" y="1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954"/>
                <p:cNvSpPr>
                  <a:spLocks/>
                </p:cNvSpPr>
                <p:nvPr/>
              </p:nvSpPr>
              <p:spPr bwMode="auto">
                <a:xfrm>
                  <a:off x="2053" y="18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955"/>
                <p:cNvSpPr>
                  <a:spLocks/>
                </p:cNvSpPr>
                <p:nvPr/>
              </p:nvSpPr>
              <p:spPr bwMode="auto">
                <a:xfrm>
                  <a:off x="2053" y="188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956"/>
                <p:cNvSpPr>
                  <a:spLocks/>
                </p:cNvSpPr>
                <p:nvPr/>
              </p:nvSpPr>
              <p:spPr bwMode="auto">
                <a:xfrm>
                  <a:off x="2078" y="1832"/>
                  <a:ext cx="1" cy="1"/>
                </a:xfrm>
                <a:custGeom>
                  <a:avLst/>
                  <a:gdLst>
                    <a:gd name="T0" fmla="*/ 1 w 1"/>
                    <a:gd name="T1" fmla="*/ 0 h 1"/>
                    <a:gd name="T2" fmla="*/ 1 w 1"/>
                    <a:gd name="T3" fmla="*/ 0 h 1"/>
                    <a:gd name="T4" fmla="*/ 1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1" y="0"/>
                        <a:pt x="0" y="0"/>
                        <a:pt x="0" y="1"/>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957"/>
                <p:cNvSpPr>
                  <a:spLocks/>
                </p:cNvSpPr>
                <p:nvPr/>
              </p:nvSpPr>
              <p:spPr bwMode="auto">
                <a:xfrm>
                  <a:off x="2071" y="1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958"/>
                <p:cNvSpPr>
                  <a:spLocks/>
                </p:cNvSpPr>
                <p:nvPr/>
              </p:nvSpPr>
              <p:spPr bwMode="auto">
                <a:xfrm>
                  <a:off x="207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959"/>
                <p:cNvSpPr>
                  <a:spLocks/>
                </p:cNvSpPr>
                <p:nvPr/>
              </p:nvSpPr>
              <p:spPr bwMode="auto">
                <a:xfrm>
                  <a:off x="2053" y="189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960"/>
                <p:cNvSpPr>
                  <a:spLocks/>
                </p:cNvSpPr>
                <p:nvPr/>
              </p:nvSpPr>
              <p:spPr bwMode="auto">
                <a:xfrm>
                  <a:off x="2052"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961"/>
                <p:cNvSpPr>
                  <a:spLocks/>
                </p:cNvSpPr>
                <p:nvPr/>
              </p:nvSpPr>
              <p:spPr bwMode="auto">
                <a:xfrm>
                  <a:off x="2074"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962"/>
                <p:cNvSpPr>
                  <a:spLocks/>
                </p:cNvSpPr>
                <p:nvPr/>
              </p:nvSpPr>
              <p:spPr bwMode="auto">
                <a:xfrm>
                  <a:off x="2076" y="18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963"/>
                <p:cNvSpPr>
                  <a:spLocks/>
                </p:cNvSpPr>
                <p:nvPr/>
              </p:nvSpPr>
              <p:spPr bwMode="auto">
                <a:xfrm>
                  <a:off x="1967" y="17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964"/>
                <p:cNvSpPr>
                  <a:spLocks/>
                </p:cNvSpPr>
                <p:nvPr/>
              </p:nvSpPr>
              <p:spPr bwMode="auto">
                <a:xfrm>
                  <a:off x="1971" y="17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965"/>
                <p:cNvSpPr>
                  <a:spLocks/>
                </p:cNvSpPr>
                <p:nvPr/>
              </p:nvSpPr>
              <p:spPr bwMode="auto">
                <a:xfrm>
                  <a:off x="1969" y="17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966"/>
                <p:cNvSpPr>
                  <a:spLocks/>
                </p:cNvSpPr>
                <p:nvPr/>
              </p:nvSpPr>
              <p:spPr bwMode="auto">
                <a:xfrm>
                  <a:off x="1973" y="176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967"/>
                <p:cNvSpPr>
                  <a:spLocks/>
                </p:cNvSpPr>
                <p:nvPr/>
              </p:nvSpPr>
              <p:spPr bwMode="auto">
                <a:xfrm>
                  <a:off x="1972" y="177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968"/>
                <p:cNvSpPr>
                  <a:spLocks/>
                </p:cNvSpPr>
                <p:nvPr/>
              </p:nvSpPr>
              <p:spPr bwMode="auto">
                <a:xfrm>
                  <a:off x="1966" y="17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1969"/>
                <p:cNvSpPr>
                  <a:spLocks/>
                </p:cNvSpPr>
                <p:nvPr/>
              </p:nvSpPr>
              <p:spPr bwMode="auto">
                <a:xfrm>
                  <a:off x="2056" y="1965"/>
                  <a:ext cx="128" cy="142"/>
                </a:xfrm>
                <a:custGeom>
                  <a:avLst/>
                  <a:gdLst>
                    <a:gd name="T0" fmla="*/ 71 w 133"/>
                    <a:gd name="T1" fmla="*/ 137 h 149"/>
                    <a:gd name="T2" fmla="*/ 77 w 133"/>
                    <a:gd name="T3" fmla="*/ 138 h 149"/>
                    <a:gd name="T4" fmla="*/ 78 w 133"/>
                    <a:gd name="T5" fmla="*/ 137 h 149"/>
                    <a:gd name="T6" fmla="*/ 79 w 133"/>
                    <a:gd name="T7" fmla="*/ 124 h 149"/>
                    <a:gd name="T8" fmla="*/ 89 w 133"/>
                    <a:gd name="T9" fmla="*/ 110 h 149"/>
                    <a:gd name="T10" fmla="*/ 113 w 133"/>
                    <a:gd name="T11" fmla="*/ 106 h 149"/>
                    <a:gd name="T12" fmla="*/ 127 w 133"/>
                    <a:gd name="T13" fmla="*/ 111 h 149"/>
                    <a:gd name="T14" fmla="*/ 130 w 133"/>
                    <a:gd name="T15" fmla="*/ 108 h 149"/>
                    <a:gd name="T16" fmla="*/ 131 w 133"/>
                    <a:gd name="T17" fmla="*/ 106 h 149"/>
                    <a:gd name="T18" fmla="*/ 132 w 133"/>
                    <a:gd name="T19" fmla="*/ 91 h 149"/>
                    <a:gd name="T20" fmla="*/ 121 w 133"/>
                    <a:gd name="T21" fmla="*/ 75 h 149"/>
                    <a:gd name="T22" fmla="*/ 104 w 133"/>
                    <a:gd name="T23" fmla="*/ 68 h 149"/>
                    <a:gd name="T24" fmla="*/ 103 w 133"/>
                    <a:gd name="T25" fmla="*/ 56 h 149"/>
                    <a:gd name="T26" fmla="*/ 97 w 133"/>
                    <a:gd name="T27" fmla="*/ 43 h 149"/>
                    <a:gd name="T28" fmla="*/ 91 w 133"/>
                    <a:gd name="T29" fmla="*/ 43 h 149"/>
                    <a:gd name="T30" fmla="*/ 87 w 133"/>
                    <a:gd name="T31" fmla="*/ 43 h 149"/>
                    <a:gd name="T32" fmla="*/ 85 w 133"/>
                    <a:gd name="T33" fmla="*/ 41 h 149"/>
                    <a:gd name="T34" fmla="*/ 84 w 133"/>
                    <a:gd name="T35" fmla="*/ 39 h 149"/>
                    <a:gd name="T36" fmla="*/ 72 w 133"/>
                    <a:gd name="T37" fmla="*/ 33 h 149"/>
                    <a:gd name="T38" fmla="*/ 71 w 133"/>
                    <a:gd name="T39" fmla="*/ 33 h 149"/>
                    <a:gd name="T40" fmla="*/ 68 w 133"/>
                    <a:gd name="T41" fmla="*/ 32 h 149"/>
                    <a:gd name="T42" fmla="*/ 49 w 133"/>
                    <a:gd name="T43" fmla="*/ 23 h 149"/>
                    <a:gd name="T44" fmla="*/ 36 w 133"/>
                    <a:gd name="T45" fmla="*/ 1 h 149"/>
                    <a:gd name="T46" fmla="*/ 19 w 133"/>
                    <a:gd name="T47" fmla="*/ 9 h 149"/>
                    <a:gd name="T48" fmla="*/ 13 w 133"/>
                    <a:gd name="T49" fmla="*/ 12 h 149"/>
                    <a:gd name="T50" fmla="*/ 11 w 133"/>
                    <a:gd name="T51" fmla="*/ 14 h 149"/>
                    <a:gd name="T52" fmla="*/ 9 w 133"/>
                    <a:gd name="T53" fmla="*/ 14 h 149"/>
                    <a:gd name="T54" fmla="*/ 6 w 133"/>
                    <a:gd name="T55" fmla="*/ 14 h 149"/>
                    <a:gd name="T56" fmla="*/ 4 w 133"/>
                    <a:gd name="T57" fmla="*/ 14 h 149"/>
                    <a:gd name="T58" fmla="*/ 6 w 133"/>
                    <a:gd name="T59" fmla="*/ 19 h 149"/>
                    <a:gd name="T60" fmla="*/ 6 w 133"/>
                    <a:gd name="T61" fmla="*/ 34 h 149"/>
                    <a:gd name="T62" fmla="*/ 8 w 133"/>
                    <a:gd name="T63" fmla="*/ 49 h 149"/>
                    <a:gd name="T64" fmla="*/ 5 w 133"/>
                    <a:gd name="T65" fmla="*/ 57 h 149"/>
                    <a:gd name="T66" fmla="*/ 4 w 133"/>
                    <a:gd name="T67" fmla="*/ 69 h 149"/>
                    <a:gd name="T68" fmla="*/ 0 w 133"/>
                    <a:gd name="T69" fmla="*/ 84 h 149"/>
                    <a:gd name="T70" fmla="*/ 0 w 133"/>
                    <a:gd name="T71" fmla="*/ 86 h 149"/>
                    <a:gd name="T72" fmla="*/ 4 w 133"/>
                    <a:gd name="T73" fmla="*/ 91 h 149"/>
                    <a:gd name="T74" fmla="*/ 10 w 133"/>
                    <a:gd name="T75" fmla="*/ 106 h 149"/>
                    <a:gd name="T76" fmla="*/ 11 w 133"/>
                    <a:gd name="T77" fmla="*/ 114 h 149"/>
                    <a:gd name="T78" fmla="*/ 12 w 133"/>
                    <a:gd name="T79" fmla="*/ 126 h 149"/>
                    <a:gd name="T80" fmla="*/ 20 w 133"/>
                    <a:gd name="T81" fmla="*/ 147 h 149"/>
                    <a:gd name="T82" fmla="*/ 20 w 133"/>
                    <a:gd name="T83" fmla="*/ 149 h 149"/>
                    <a:gd name="T84" fmla="*/ 26 w 133"/>
                    <a:gd name="T85" fmla="*/ 145 h 149"/>
                    <a:gd name="T86" fmla="*/ 28 w 133"/>
                    <a:gd name="T87" fmla="*/ 144 h 149"/>
                    <a:gd name="T88" fmla="*/ 38 w 133"/>
                    <a:gd name="T89" fmla="*/ 137 h 149"/>
                    <a:gd name="T90" fmla="*/ 46 w 133"/>
                    <a:gd name="T91" fmla="*/ 139 h 149"/>
                    <a:gd name="T92" fmla="*/ 62 w 133"/>
                    <a:gd name="T93"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49">
                      <a:moveTo>
                        <a:pt x="71" y="137"/>
                      </a:moveTo>
                      <a:cubicBezTo>
                        <a:pt x="71" y="137"/>
                        <a:pt x="71" y="137"/>
                        <a:pt x="71" y="137"/>
                      </a:cubicBezTo>
                      <a:cubicBezTo>
                        <a:pt x="71" y="137"/>
                        <a:pt x="71" y="137"/>
                        <a:pt x="71" y="137"/>
                      </a:cubicBezTo>
                      <a:cubicBezTo>
                        <a:pt x="71" y="138"/>
                        <a:pt x="72" y="138"/>
                        <a:pt x="73" y="138"/>
                      </a:cubicBezTo>
                      <a:cubicBezTo>
                        <a:pt x="74" y="138"/>
                        <a:pt x="74" y="138"/>
                        <a:pt x="74" y="138"/>
                      </a:cubicBezTo>
                      <a:cubicBezTo>
                        <a:pt x="75" y="138"/>
                        <a:pt x="76" y="138"/>
                        <a:pt x="77" y="138"/>
                      </a:cubicBezTo>
                      <a:cubicBezTo>
                        <a:pt x="77" y="138"/>
                        <a:pt x="77" y="138"/>
                        <a:pt x="77" y="138"/>
                      </a:cubicBezTo>
                      <a:cubicBezTo>
                        <a:pt x="77" y="138"/>
                        <a:pt x="77" y="137"/>
                        <a:pt x="77" y="137"/>
                      </a:cubicBezTo>
                      <a:cubicBezTo>
                        <a:pt x="78" y="137"/>
                        <a:pt x="78" y="137"/>
                        <a:pt x="78" y="137"/>
                      </a:cubicBezTo>
                      <a:cubicBezTo>
                        <a:pt x="78" y="136"/>
                        <a:pt x="78" y="136"/>
                        <a:pt x="78" y="135"/>
                      </a:cubicBezTo>
                      <a:cubicBezTo>
                        <a:pt x="78" y="135"/>
                        <a:pt x="78" y="135"/>
                        <a:pt x="78" y="135"/>
                      </a:cubicBezTo>
                      <a:cubicBezTo>
                        <a:pt x="79" y="132"/>
                        <a:pt x="79" y="127"/>
                        <a:pt x="79" y="124"/>
                      </a:cubicBezTo>
                      <a:cubicBezTo>
                        <a:pt x="79" y="124"/>
                        <a:pt x="79" y="124"/>
                        <a:pt x="79" y="124"/>
                      </a:cubicBezTo>
                      <a:cubicBezTo>
                        <a:pt x="79" y="124"/>
                        <a:pt x="79" y="123"/>
                        <a:pt x="79" y="123"/>
                      </a:cubicBezTo>
                      <a:cubicBezTo>
                        <a:pt x="79" y="119"/>
                        <a:pt x="85" y="113"/>
                        <a:pt x="89" y="110"/>
                      </a:cubicBezTo>
                      <a:cubicBezTo>
                        <a:pt x="92" y="108"/>
                        <a:pt x="95" y="108"/>
                        <a:pt x="98" y="108"/>
                      </a:cubicBezTo>
                      <a:cubicBezTo>
                        <a:pt x="100" y="108"/>
                        <a:pt x="102" y="108"/>
                        <a:pt x="103" y="108"/>
                      </a:cubicBezTo>
                      <a:cubicBezTo>
                        <a:pt x="105" y="106"/>
                        <a:pt x="109" y="106"/>
                        <a:pt x="113" y="106"/>
                      </a:cubicBezTo>
                      <a:cubicBezTo>
                        <a:pt x="117" y="106"/>
                        <a:pt x="117" y="106"/>
                        <a:pt x="117" y="106"/>
                      </a:cubicBezTo>
                      <a:cubicBezTo>
                        <a:pt x="120" y="106"/>
                        <a:pt x="123" y="108"/>
                        <a:pt x="125" y="109"/>
                      </a:cubicBezTo>
                      <a:cubicBezTo>
                        <a:pt x="126" y="110"/>
                        <a:pt x="127" y="111"/>
                        <a:pt x="127" y="111"/>
                      </a:cubicBezTo>
                      <a:cubicBezTo>
                        <a:pt x="128" y="111"/>
                        <a:pt x="128" y="111"/>
                        <a:pt x="128" y="111"/>
                      </a:cubicBezTo>
                      <a:cubicBezTo>
                        <a:pt x="128" y="111"/>
                        <a:pt x="128" y="111"/>
                        <a:pt x="128" y="111"/>
                      </a:cubicBezTo>
                      <a:cubicBezTo>
                        <a:pt x="129" y="110"/>
                        <a:pt x="130" y="109"/>
                        <a:pt x="130" y="108"/>
                      </a:cubicBezTo>
                      <a:cubicBezTo>
                        <a:pt x="130" y="108"/>
                        <a:pt x="130" y="108"/>
                        <a:pt x="130" y="108"/>
                      </a:cubicBezTo>
                      <a:cubicBezTo>
                        <a:pt x="130" y="108"/>
                        <a:pt x="131" y="107"/>
                        <a:pt x="131" y="107"/>
                      </a:cubicBezTo>
                      <a:cubicBezTo>
                        <a:pt x="131" y="107"/>
                        <a:pt x="131" y="107"/>
                        <a:pt x="131" y="106"/>
                      </a:cubicBezTo>
                      <a:cubicBezTo>
                        <a:pt x="131" y="106"/>
                        <a:pt x="131" y="105"/>
                        <a:pt x="131" y="105"/>
                      </a:cubicBezTo>
                      <a:cubicBezTo>
                        <a:pt x="130" y="103"/>
                        <a:pt x="131" y="101"/>
                        <a:pt x="132" y="98"/>
                      </a:cubicBezTo>
                      <a:cubicBezTo>
                        <a:pt x="132" y="96"/>
                        <a:pt x="133" y="93"/>
                        <a:pt x="132" y="91"/>
                      </a:cubicBezTo>
                      <a:cubicBezTo>
                        <a:pt x="132" y="89"/>
                        <a:pt x="130" y="88"/>
                        <a:pt x="129" y="86"/>
                      </a:cubicBezTo>
                      <a:cubicBezTo>
                        <a:pt x="127" y="85"/>
                        <a:pt x="125" y="83"/>
                        <a:pt x="125" y="79"/>
                      </a:cubicBezTo>
                      <a:cubicBezTo>
                        <a:pt x="125" y="76"/>
                        <a:pt x="125" y="75"/>
                        <a:pt x="121" y="75"/>
                      </a:cubicBezTo>
                      <a:cubicBezTo>
                        <a:pt x="120" y="75"/>
                        <a:pt x="119" y="75"/>
                        <a:pt x="118" y="75"/>
                      </a:cubicBezTo>
                      <a:cubicBezTo>
                        <a:pt x="118" y="75"/>
                        <a:pt x="117" y="75"/>
                        <a:pt x="116" y="75"/>
                      </a:cubicBezTo>
                      <a:cubicBezTo>
                        <a:pt x="106" y="75"/>
                        <a:pt x="104" y="71"/>
                        <a:pt x="104" y="68"/>
                      </a:cubicBezTo>
                      <a:cubicBezTo>
                        <a:pt x="104" y="66"/>
                        <a:pt x="103" y="65"/>
                        <a:pt x="102" y="64"/>
                      </a:cubicBezTo>
                      <a:cubicBezTo>
                        <a:pt x="101" y="62"/>
                        <a:pt x="100" y="58"/>
                        <a:pt x="103" y="57"/>
                      </a:cubicBezTo>
                      <a:cubicBezTo>
                        <a:pt x="103" y="56"/>
                        <a:pt x="103" y="56"/>
                        <a:pt x="103" y="56"/>
                      </a:cubicBezTo>
                      <a:cubicBezTo>
                        <a:pt x="102" y="54"/>
                        <a:pt x="100" y="52"/>
                        <a:pt x="101" y="49"/>
                      </a:cubicBezTo>
                      <a:cubicBezTo>
                        <a:pt x="101" y="47"/>
                        <a:pt x="100" y="46"/>
                        <a:pt x="98" y="44"/>
                      </a:cubicBezTo>
                      <a:cubicBezTo>
                        <a:pt x="97" y="43"/>
                        <a:pt x="97" y="43"/>
                        <a:pt x="97" y="43"/>
                      </a:cubicBezTo>
                      <a:cubicBezTo>
                        <a:pt x="97" y="43"/>
                        <a:pt x="96" y="43"/>
                        <a:pt x="94" y="43"/>
                      </a:cubicBezTo>
                      <a:cubicBezTo>
                        <a:pt x="94" y="43"/>
                        <a:pt x="93" y="43"/>
                        <a:pt x="93" y="43"/>
                      </a:cubicBezTo>
                      <a:cubicBezTo>
                        <a:pt x="92" y="43"/>
                        <a:pt x="91" y="43"/>
                        <a:pt x="91" y="43"/>
                      </a:cubicBezTo>
                      <a:cubicBezTo>
                        <a:pt x="90" y="43"/>
                        <a:pt x="89" y="43"/>
                        <a:pt x="87" y="43"/>
                      </a:cubicBezTo>
                      <a:cubicBezTo>
                        <a:pt x="87" y="43"/>
                        <a:pt x="87" y="43"/>
                        <a:pt x="87" y="43"/>
                      </a:cubicBezTo>
                      <a:cubicBezTo>
                        <a:pt x="87" y="43"/>
                        <a:pt x="87" y="43"/>
                        <a:pt x="87" y="43"/>
                      </a:cubicBezTo>
                      <a:cubicBezTo>
                        <a:pt x="86" y="43"/>
                        <a:pt x="86" y="42"/>
                        <a:pt x="85" y="42"/>
                      </a:cubicBezTo>
                      <a:cubicBezTo>
                        <a:pt x="85" y="42"/>
                        <a:pt x="85" y="42"/>
                        <a:pt x="85" y="42"/>
                      </a:cubicBezTo>
                      <a:cubicBezTo>
                        <a:pt x="85" y="42"/>
                        <a:pt x="85" y="41"/>
                        <a:pt x="85" y="41"/>
                      </a:cubicBezTo>
                      <a:cubicBezTo>
                        <a:pt x="85" y="41"/>
                        <a:pt x="85" y="41"/>
                        <a:pt x="84" y="41"/>
                      </a:cubicBezTo>
                      <a:cubicBezTo>
                        <a:pt x="84" y="41"/>
                        <a:pt x="84" y="40"/>
                        <a:pt x="84" y="40"/>
                      </a:cubicBezTo>
                      <a:cubicBezTo>
                        <a:pt x="84" y="40"/>
                        <a:pt x="84" y="39"/>
                        <a:pt x="84" y="39"/>
                      </a:cubicBezTo>
                      <a:cubicBezTo>
                        <a:pt x="84" y="38"/>
                        <a:pt x="81" y="37"/>
                        <a:pt x="77" y="37"/>
                      </a:cubicBezTo>
                      <a:cubicBezTo>
                        <a:pt x="74" y="37"/>
                        <a:pt x="73" y="34"/>
                        <a:pt x="73" y="33"/>
                      </a:cubicBezTo>
                      <a:cubicBezTo>
                        <a:pt x="73"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0" y="33"/>
                        <a:pt x="69" y="33"/>
                      </a:cubicBezTo>
                      <a:cubicBezTo>
                        <a:pt x="69" y="32"/>
                        <a:pt x="68" y="32"/>
                        <a:pt x="68" y="32"/>
                      </a:cubicBezTo>
                      <a:cubicBezTo>
                        <a:pt x="67" y="31"/>
                        <a:pt x="67" y="31"/>
                        <a:pt x="66" y="31"/>
                      </a:cubicBezTo>
                      <a:cubicBezTo>
                        <a:pt x="65" y="31"/>
                        <a:pt x="65" y="31"/>
                        <a:pt x="64" y="31"/>
                      </a:cubicBezTo>
                      <a:cubicBezTo>
                        <a:pt x="58" y="32"/>
                        <a:pt x="55" y="29"/>
                        <a:pt x="49" y="23"/>
                      </a:cubicBezTo>
                      <a:cubicBezTo>
                        <a:pt x="44" y="16"/>
                        <a:pt x="44" y="4"/>
                        <a:pt x="45" y="0"/>
                      </a:cubicBezTo>
                      <a:cubicBezTo>
                        <a:pt x="44" y="0"/>
                        <a:pt x="43" y="0"/>
                        <a:pt x="41" y="0"/>
                      </a:cubicBezTo>
                      <a:cubicBezTo>
                        <a:pt x="40" y="0"/>
                        <a:pt x="38" y="1"/>
                        <a:pt x="36" y="1"/>
                      </a:cubicBezTo>
                      <a:cubicBezTo>
                        <a:pt x="34" y="1"/>
                        <a:pt x="30" y="3"/>
                        <a:pt x="27" y="5"/>
                      </a:cubicBezTo>
                      <a:cubicBezTo>
                        <a:pt x="26" y="5"/>
                        <a:pt x="25" y="6"/>
                        <a:pt x="24" y="6"/>
                      </a:cubicBezTo>
                      <a:cubicBezTo>
                        <a:pt x="22" y="8"/>
                        <a:pt x="20" y="8"/>
                        <a:pt x="19" y="9"/>
                      </a:cubicBezTo>
                      <a:cubicBezTo>
                        <a:pt x="17" y="9"/>
                        <a:pt x="16" y="10"/>
                        <a:pt x="15" y="11"/>
                      </a:cubicBezTo>
                      <a:cubicBezTo>
                        <a:pt x="14" y="11"/>
                        <a:pt x="14" y="12"/>
                        <a:pt x="14" y="12"/>
                      </a:cubicBezTo>
                      <a:cubicBezTo>
                        <a:pt x="13" y="12"/>
                        <a:pt x="13" y="12"/>
                        <a:pt x="13" y="12"/>
                      </a:cubicBezTo>
                      <a:cubicBezTo>
                        <a:pt x="13" y="13"/>
                        <a:pt x="13" y="13"/>
                        <a:pt x="12" y="13"/>
                      </a:cubicBezTo>
                      <a:cubicBezTo>
                        <a:pt x="12" y="13"/>
                        <a:pt x="12" y="13"/>
                        <a:pt x="12" y="13"/>
                      </a:cubicBezTo>
                      <a:cubicBezTo>
                        <a:pt x="12" y="13"/>
                        <a:pt x="11" y="13"/>
                        <a:pt x="11" y="14"/>
                      </a:cubicBezTo>
                      <a:cubicBezTo>
                        <a:pt x="11" y="14"/>
                        <a:pt x="11" y="14"/>
                        <a:pt x="11" y="14"/>
                      </a:cubicBezTo>
                      <a:cubicBezTo>
                        <a:pt x="10" y="14"/>
                        <a:pt x="10" y="14"/>
                        <a:pt x="9" y="14"/>
                      </a:cubicBezTo>
                      <a:cubicBezTo>
                        <a:pt x="9" y="14"/>
                        <a:pt x="9" y="14"/>
                        <a:pt x="9" y="14"/>
                      </a:cubicBezTo>
                      <a:cubicBezTo>
                        <a:pt x="9" y="14"/>
                        <a:pt x="8" y="14"/>
                        <a:pt x="8" y="14"/>
                      </a:cubicBezTo>
                      <a:cubicBezTo>
                        <a:pt x="8" y="14"/>
                        <a:pt x="8" y="14"/>
                        <a:pt x="7" y="14"/>
                      </a:cubicBezTo>
                      <a:cubicBezTo>
                        <a:pt x="7" y="14"/>
                        <a:pt x="7" y="14"/>
                        <a:pt x="6" y="14"/>
                      </a:cubicBezTo>
                      <a:cubicBezTo>
                        <a:pt x="6" y="14"/>
                        <a:pt x="6" y="14"/>
                        <a:pt x="6" y="14"/>
                      </a:cubicBezTo>
                      <a:cubicBezTo>
                        <a:pt x="5" y="14"/>
                        <a:pt x="5" y="14"/>
                        <a:pt x="5" y="14"/>
                      </a:cubicBezTo>
                      <a:cubicBezTo>
                        <a:pt x="5" y="14"/>
                        <a:pt x="4" y="14"/>
                        <a:pt x="4" y="14"/>
                      </a:cubicBezTo>
                      <a:cubicBezTo>
                        <a:pt x="4" y="14"/>
                        <a:pt x="4" y="14"/>
                        <a:pt x="3" y="14"/>
                      </a:cubicBezTo>
                      <a:cubicBezTo>
                        <a:pt x="4" y="14"/>
                        <a:pt x="4" y="14"/>
                        <a:pt x="4" y="14"/>
                      </a:cubicBezTo>
                      <a:cubicBezTo>
                        <a:pt x="4" y="16"/>
                        <a:pt x="5" y="18"/>
                        <a:pt x="6" y="19"/>
                      </a:cubicBezTo>
                      <a:cubicBezTo>
                        <a:pt x="8" y="22"/>
                        <a:pt x="9" y="25"/>
                        <a:pt x="10" y="26"/>
                      </a:cubicBezTo>
                      <a:cubicBezTo>
                        <a:pt x="11" y="31"/>
                        <a:pt x="8" y="33"/>
                        <a:pt x="7" y="34"/>
                      </a:cubicBezTo>
                      <a:cubicBezTo>
                        <a:pt x="7" y="34"/>
                        <a:pt x="7" y="34"/>
                        <a:pt x="6" y="34"/>
                      </a:cubicBezTo>
                      <a:cubicBezTo>
                        <a:pt x="6" y="35"/>
                        <a:pt x="6" y="40"/>
                        <a:pt x="7" y="47"/>
                      </a:cubicBezTo>
                      <a:cubicBezTo>
                        <a:pt x="8" y="49"/>
                        <a:pt x="8" y="49"/>
                        <a:pt x="8" y="49"/>
                      </a:cubicBezTo>
                      <a:cubicBezTo>
                        <a:pt x="8" y="49"/>
                        <a:pt x="8" y="49"/>
                        <a:pt x="8" y="49"/>
                      </a:cubicBezTo>
                      <a:cubicBezTo>
                        <a:pt x="8" y="49"/>
                        <a:pt x="8" y="49"/>
                        <a:pt x="8" y="49"/>
                      </a:cubicBezTo>
                      <a:cubicBezTo>
                        <a:pt x="8" y="50"/>
                        <a:pt x="7" y="52"/>
                        <a:pt x="6" y="54"/>
                      </a:cubicBezTo>
                      <a:cubicBezTo>
                        <a:pt x="5" y="55"/>
                        <a:pt x="5" y="56"/>
                        <a:pt x="5" y="57"/>
                      </a:cubicBezTo>
                      <a:cubicBezTo>
                        <a:pt x="7" y="59"/>
                        <a:pt x="5" y="62"/>
                        <a:pt x="4" y="64"/>
                      </a:cubicBezTo>
                      <a:cubicBezTo>
                        <a:pt x="3" y="66"/>
                        <a:pt x="2" y="67"/>
                        <a:pt x="2" y="68"/>
                      </a:cubicBezTo>
                      <a:cubicBezTo>
                        <a:pt x="2" y="68"/>
                        <a:pt x="3" y="69"/>
                        <a:pt x="4" y="69"/>
                      </a:cubicBezTo>
                      <a:cubicBezTo>
                        <a:pt x="5" y="70"/>
                        <a:pt x="7" y="71"/>
                        <a:pt x="7" y="73"/>
                      </a:cubicBezTo>
                      <a:cubicBezTo>
                        <a:pt x="7" y="76"/>
                        <a:pt x="3" y="82"/>
                        <a:pt x="0" y="84"/>
                      </a:cubicBezTo>
                      <a:cubicBezTo>
                        <a:pt x="0" y="84"/>
                        <a:pt x="0" y="84"/>
                        <a:pt x="0" y="84"/>
                      </a:cubicBezTo>
                      <a:cubicBezTo>
                        <a:pt x="0" y="84"/>
                        <a:pt x="0" y="85"/>
                        <a:pt x="0" y="85"/>
                      </a:cubicBezTo>
                      <a:cubicBezTo>
                        <a:pt x="0" y="85"/>
                        <a:pt x="0" y="85"/>
                        <a:pt x="0" y="85"/>
                      </a:cubicBezTo>
                      <a:cubicBezTo>
                        <a:pt x="0" y="85"/>
                        <a:pt x="0" y="85"/>
                        <a:pt x="0" y="86"/>
                      </a:cubicBezTo>
                      <a:cubicBezTo>
                        <a:pt x="0" y="86"/>
                        <a:pt x="0" y="86"/>
                        <a:pt x="0" y="86"/>
                      </a:cubicBezTo>
                      <a:cubicBezTo>
                        <a:pt x="0" y="86"/>
                        <a:pt x="0" y="87"/>
                        <a:pt x="0" y="87"/>
                      </a:cubicBezTo>
                      <a:cubicBezTo>
                        <a:pt x="1" y="88"/>
                        <a:pt x="2" y="89"/>
                        <a:pt x="4" y="91"/>
                      </a:cubicBezTo>
                      <a:cubicBezTo>
                        <a:pt x="7" y="93"/>
                        <a:pt x="6" y="96"/>
                        <a:pt x="6" y="98"/>
                      </a:cubicBezTo>
                      <a:cubicBezTo>
                        <a:pt x="6" y="100"/>
                        <a:pt x="6" y="102"/>
                        <a:pt x="7" y="103"/>
                      </a:cubicBezTo>
                      <a:cubicBezTo>
                        <a:pt x="8" y="104"/>
                        <a:pt x="9" y="105"/>
                        <a:pt x="10" y="106"/>
                      </a:cubicBezTo>
                      <a:cubicBezTo>
                        <a:pt x="11" y="107"/>
                        <a:pt x="12" y="108"/>
                        <a:pt x="12" y="109"/>
                      </a:cubicBezTo>
                      <a:cubicBezTo>
                        <a:pt x="13" y="111"/>
                        <a:pt x="11" y="112"/>
                        <a:pt x="11" y="112"/>
                      </a:cubicBezTo>
                      <a:cubicBezTo>
                        <a:pt x="11" y="112"/>
                        <a:pt x="11" y="113"/>
                        <a:pt x="11" y="114"/>
                      </a:cubicBezTo>
                      <a:cubicBezTo>
                        <a:pt x="11" y="116"/>
                        <a:pt x="11" y="119"/>
                        <a:pt x="9" y="120"/>
                      </a:cubicBezTo>
                      <a:cubicBezTo>
                        <a:pt x="8" y="120"/>
                        <a:pt x="8" y="121"/>
                        <a:pt x="9" y="121"/>
                      </a:cubicBezTo>
                      <a:cubicBezTo>
                        <a:pt x="9" y="123"/>
                        <a:pt x="11" y="125"/>
                        <a:pt x="12" y="126"/>
                      </a:cubicBezTo>
                      <a:cubicBezTo>
                        <a:pt x="15" y="127"/>
                        <a:pt x="15" y="130"/>
                        <a:pt x="15" y="132"/>
                      </a:cubicBezTo>
                      <a:cubicBezTo>
                        <a:pt x="16" y="134"/>
                        <a:pt x="16" y="136"/>
                        <a:pt x="17" y="137"/>
                      </a:cubicBezTo>
                      <a:cubicBezTo>
                        <a:pt x="19" y="139"/>
                        <a:pt x="19" y="143"/>
                        <a:pt x="20" y="147"/>
                      </a:cubicBezTo>
                      <a:cubicBezTo>
                        <a:pt x="20" y="147"/>
                        <a:pt x="20" y="147"/>
                        <a:pt x="20" y="148"/>
                      </a:cubicBezTo>
                      <a:cubicBezTo>
                        <a:pt x="20" y="148"/>
                        <a:pt x="20" y="148"/>
                        <a:pt x="20" y="148"/>
                      </a:cubicBezTo>
                      <a:cubicBezTo>
                        <a:pt x="20" y="148"/>
                        <a:pt x="20" y="149"/>
                        <a:pt x="20" y="149"/>
                      </a:cubicBezTo>
                      <a:cubicBezTo>
                        <a:pt x="21" y="149"/>
                        <a:pt x="22" y="148"/>
                        <a:pt x="24" y="147"/>
                      </a:cubicBezTo>
                      <a:cubicBezTo>
                        <a:pt x="24" y="147"/>
                        <a:pt x="24" y="147"/>
                        <a:pt x="24" y="147"/>
                      </a:cubicBezTo>
                      <a:cubicBezTo>
                        <a:pt x="25" y="146"/>
                        <a:pt x="25" y="146"/>
                        <a:pt x="26" y="145"/>
                      </a:cubicBezTo>
                      <a:cubicBezTo>
                        <a:pt x="26" y="145"/>
                        <a:pt x="26" y="145"/>
                        <a:pt x="26" y="145"/>
                      </a:cubicBezTo>
                      <a:cubicBezTo>
                        <a:pt x="27" y="145"/>
                        <a:pt x="28" y="144"/>
                        <a:pt x="28" y="144"/>
                      </a:cubicBezTo>
                      <a:cubicBezTo>
                        <a:pt x="28" y="144"/>
                        <a:pt x="28" y="144"/>
                        <a:pt x="28" y="144"/>
                      </a:cubicBezTo>
                      <a:cubicBezTo>
                        <a:pt x="30" y="142"/>
                        <a:pt x="31" y="141"/>
                        <a:pt x="32" y="140"/>
                      </a:cubicBezTo>
                      <a:cubicBezTo>
                        <a:pt x="34" y="138"/>
                        <a:pt x="35" y="137"/>
                        <a:pt x="36" y="137"/>
                      </a:cubicBezTo>
                      <a:cubicBezTo>
                        <a:pt x="37" y="137"/>
                        <a:pt x="37" y="137"/>
                        <a:pt x="38" y="137"/>
                      </a:cubicBezTo>
                      <a:cubicBezTo>
                        <a:pt x="39" y="137"/>
                        <a:pt x="40" y="137"/>
                        <a:pt x="41" y="138"/>
                      </a:cubicBezTo>
                      <a:cubicBezTo>
                        <a:pt x="42" y="139"/>
                        <a:pt x="42" y="139"/>
                        <a:pt x="44" y="139"/>
                      </a:cubicBezTo>
                      <a:cubicBezTo>
                        <a:pt x="46" y="139"/>
                        <a:pt x="46" y="139"/>
                        <a:pt x="46" y="139"/>
                      </a:cubicBezTo>
                      <a:cubicBezTo>
                        <a:pt x="50" y="140"/>
                        <a:pt x="55" y="141"/>
                        <a:pt x="58" y="145"/>
                      </a:cubicBezTo>
                      <a:cubicBezTo>
                        <a:pt x="59" y="144"/>
                        <a:pt x="59" y="143"/>
                        <a:pt x="60" y="142"/>
                      </a:cubicBezTo>
                      <a:cubicBezTo>
                        <a:pt x="60" y="141"/>
                        <a:pt x="61" y="139"/>
                        <a:pt x="62" y="139"/>
                      </a:cubicBezTo>
                      <a:cubicBezTo>
                        <a:pt x="62" y="138"/>
                        <a:pt x="64" y="137"/>
                        <a:pt x="66" y="137"/>
                      </a:cubicBezTo>
                      <a:cubicBezTo>
                        <a:pt x="68" y="137"/>
                        <a:pt x="69" y="137"/>
                        <a:pt x="7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970"/>
                <p:cNvSpPr>
                  <a:spLocks/>
                </p:cNvSpPr>
                <p:nvPr/>
              </p:nvSpPr>
              <p:spPr bwMode="auto">
                <a:xfrm>
                  <a:off x="2182" y="20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1971"/>
                <p:cNvSpPr>
                  <a:spLocks/>
                </p:cNvSpPr>
                <p:nvPr/>
              </p:nvSpPr>
              <p:spPr bwMode="auto">
                <a:xfrm>
                  <a:off x="2138" y="2005"/>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1972"/>
                <p:cNvSpPr>
                  <a:spLocks/>
                </p:cNvSpPr>
                <p:nvPr/>
              </p:nvSpPr>
              <p:spPr bwMode="auto">
                <a:xfrm>
                  <a:off x="2140" y="2006"/>
                  <a:ext cx="6"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3" y="0"/>
                        <a:pt x="2" y="0"/>
                        <a:pt x="0" y="0"/>
                      </a:cubicBezTo>
                      <a:cubicBezTo>
                        <a:pt x="2" y="0"/>
                        <a:pt x="3" y="0"/>
                        <a:pt x="4" y="0"/>
                      </a:cubicBezTo>
                      <a:cubicBezTo>
                        <a:pt x="4" y="0"/>
                        <a:pt x="5"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973"/>
                <p:cNvSpPr>
                  <a:spLocks/>
                </p:cNvSpPr>
                <p:nvPr/>
              </p:nvSpPr>
              <p:spPr bwMode="auto">
                <a:xfrm>
                  <a:off x="2060"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1974"/>
                <p:cNvSpPr>
                  <a:spLocks/>
                </p:cNvSpPr>
                <p:nvPr/>
              </p:nvSpPr>
              <p:spPr bwMode="auto">
                <a:xfrm>
                  <a:off x="2063"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1975"/>
                <p:cNvSpPr>
                  <a:spLocks/>
                </p:cNvSpPr>
                <p:nvPr/>
              </p:nvSpPr>
              <p:spPr bwMode="auto">
                <a:xfrm>
                  <a:off x="2103" y="1987"/>
                  <a:ext cx="15" cy="9"/>
                </a:xfrm>
                <a:custGeom>
                  <a:avLst/>
                  <a:gdLst>
                    <a:gd name="T0" fmla="*/ 15 w 15"/>
                    <a:gd name="T1" fmla="*/ 8 h 9"/>
                    <a:gd name="T2" fmla="*/ 0 w 15"/>
                    <a:gd name="T3" fmla="*/ 0 h 9"/>
                    <a:gd name="T4" fmla="*/ 15 w 15"/>
                    <a:gd name="T5" fmla="*/ 8 h 9"/>
                  </a:gdLst>
                  <a:ahLst/>
                  <a:cxnLst>
                    <a:cxn ang="0">
                      <a:pos x="T0" y="T1"/>
                    </a:cxn>
                    <a:cxn ang="0">
                      <a:pos x="T2" y="T3"/>
                    </a:cxn>
                    <a:cxn ang="0">
                      <a:pos x="T4" y="T5"/>
                    </a:cxn>
                  </a:cxnLst>
                  <a:rect l="0" t="0" r="r" b="b"/>
                  <a:pathLst>
                    <a:path w="15" h="9">
                      <a:moveTo>
                        <a:pt x="15" y="8"/>
                      </a:moveTo>
                      <a:cubicBezTo>
                        <a:pt x="9" y="9"/>
                        <a:pt x="6" y="6"/>
                        <a:pt x="0" y="0"/>
                      </a:cubicBezTo>
                      <a:cubicBezTo>
                        <a:pt x="6" y="6"/>
                        <a:pt x="9" y="9"/>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1976"/>
                <p:cNvSpPr>
                  <a:spLocks/>
                </p:cNvSpPr>
                <p:nvPr/>
              </p:nvSpPr>
              <p:spPr bwMode="auto">
                <a:xfrm>
                  <a:off x="2123" y="1997"/>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1977"/>
                <p:cNvSpPr>
                  <a:spLocks/>
                </p:cNvSpPr>
                <p:nvPr/>
              </p:nvSpPr>
              <p:spPr bwMode="auto">
                <a:xfrm>
                  <a:off x="2181" y="206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1978"/>
                <p:cNvSpPr>
                  <a:spLocks/>
                </p:cNvSpPr>
                <p:nvPr/>
              </p:nvSpPr>
              <p:spPr bwMode="auto">
                <a:xfrm>
                  <a:off x="2138" y="200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1979"/>
                <p:cNvSpPr>
                  <a:spLocks/>
                </p:cNvSpPr>
                <p:nvPr/>
              </p:nvSpPr>
              <p:spPr bwMode="auto">
                <a:xfrm>
                  <a:off x="2179" y="2068"/>
                  <a:ext cx="2" cy="3"/>
                </a:xfrm>
                <a:custGeom>
                  <a:avLst/>
                  <a:gdLst>
                    <a:gd name="T0" fmla="*/ 0 w 2"/>
                    <a:gd name="T1" fmla="*/ 3 h 3"/>
                    <a:gd name="T2" fmla="*/ 0 w 2"/>
                    <a:gd name="T3" fmla="*/ 3 h 3"/>
                    <a:gd name="T4" fmla="*/ 0 w 2"/>
                    <a:gd name="T5" fmla="*/ 3 h 3"/>
                    <a:gd name="T6" fmla="*/ 1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0" y="3"/>
                        <a:pt x="0" y="3"/>
                        <a:pt x="0" y="3"/>
                      </a:cubicBezTo>
                      <a:cubicBezTo>
                        <a:pt x="0" y="3"/>
                        <a:pt x="0" y="3"/>
                        <a:pt x="0" y="3"/>
                      </a:cubicBezTo>
                      <a:cubicBezTo>
                        <a:pt x="1" y="2"/>
                        <a:pt x="1" y="2"/>
                        <a:pt x="1" y="2"/>
                      </a:cubicBezTo>
                      <a:cubicBezTo>
                        <a:pt x="2" y="1"/>
                        <a:pt x="2" y="1"/>
                        <a:pt x="2"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980"/>
                <p:cNvSpPr>
                  <a:spLocks/>
                </p:cNvSpPr>
                <p:nvPr/>
              </p:nvSpPr>
              <p:spPr bwMode="auto">
                <a:xfrm>
                  <a:off x="2062"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981"/>
                <p:cNvSpPr>
                  <a:spLocks/>
                </p:cNvSpPr>
                <p:nvPr/>
              </p:nvSpPr>
              <p:spPr bwMode="auto">
                <a:xfrm>
                  <a:off x="2068" y="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1982"/>
                <p:cNvSpPr>
                  <a:spLocks/>
                </p:cNvSpPr>
                <p:nvPr/>
              </p:nvSpPr>
              <p:spPr bwMode="auto">
                <a:xfrm>
                  <a:off x="2125" y="19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983"/>
                <p:cNvSpPr>
                  <a:spLocks/>
                </p:cNvSpPr>
                <p:nvPr/>
              </p:nvSpPr>
              <p:spPr bwMode="auto">
                <a:xfrm>
                  <a:off x="2118" y="199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1984"/>
                <p:cNvSpPr>
                  <a:spLocks/>
                </p:cNvSpPr>
                <p:nvPr/>
              </p:nvSpPr>
              <p:spPr bwMode="auto">
                <a:xfrm>
                  <a:off x="2137" y="200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1985"/>
                <p:cNvSpPr>
                  <a:spLocks/>
                </p:cNvSpPr>
                <p:nvPr/>
              </p:nvSpPr>
              <p:spPr bwMode="auto">
                <a:xfrm>
                  <a:off x="2069" y="197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1986"/>
                <p:cNvSpPr>
                  <a:spLocks/>
                </p:cNvSpPr>
                <p:nvPr/>
              </p:nvSpPr>
              <p:spPr bwMode="auto">
                <a:xfrm>
                  <a:off x="2067"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1987"/>
                <p:cNvSpPr>
                  <a:spLocks/>
                </p:cNvSpPr>
                <p:nvPr/>
              </p:nvSpPr>
              <p:spPr bwMode="auto">
                <a:xfrm>
                  <a:off x="2065"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1988"/>
                <p:cNvSpPr>
                  <a:spLocks/>
                </p:cNvSpPr>
                <p:nvPr/>
              </p:nvSpPr>
              <p:spPr bwMode="auto">
                <a:xfrm>
                  <a:off x="2081" y="2103"/>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1989"/>
                <p:cNvSpPr>
                  <a:spLocks/>
                </p:cNvSpPr>
                <p:nvPr/>
              </p:nvSpPr>
              <p:spPr bwMode="auto">
                <a:xfrm>
                  <a:off x="2116" y="2096"/>
                  <a:ext cx="8" cy="2"/>
                </a:xfrm>
                <a:custGeom>
                  <a:avLst/>
                  <a:gdLst>
                    <a:gd name="T0" fmla="*/ 4 w 9"/>
                    <a:gd name="T1" fmla="*/ 0 h 2"/>
                    <a:gd name="T2" fmla="*/ 0 w 9"/>
                    <a:gd name="T3" fmla="*/ 2 h 2"/>
                    <a:gd name="T4" fmla="*/ 4 w 9"/>
                    <a:gd name="T5" fmla="*/ 0 h 2"/>
                    <a:gd name="T6" fmla="*/ 9 w 9"/>
                    <a:gd name="T7" fmla="*/ 0 h 2"/>
                    <a:gd name="T8" fmla="*/ 9 w 9"/>
                    <a:gd name="T9" fmla="*/ 0 h 2"/>
                    <a:gd name="T10" fmla="*/ 4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4" y="0"/>
                      </a:moveTo>
                      <a:cubicBezTo>
                        <a:pt x="2" y="0"/>
                        <a:pt x="0" y="1"/>
                        <a:pt x="0" y="2"/>
                      </a:cubicBezTo>
                      <a:cubicBezTo>
                        <a:pt x="0" y="1"/>
                        <a:pt x="2" y="0"/>
                        <a:pt x="4" y="0"/>
                      </a:cubicBezTo>
                      <a:cubicBezTo>
                        <a:pt x="6" y="0"/>
                        <a:pt x="7" y="0"/>
                        <a:pt x="9" y="0"/>
                      </a:cubicBezTo>
                      <a:cubicBezTo>
                        <a:pt x="9" y="0"/>
                        <a:pt x="9" y="0"/>
                        <a:pt x="9" y="0"/>
                      </a:cubicBezTo>
                      <a:cubicBezTo>
                        <a:pt x="7" y="0"/>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1990"/>
                <p:cNvSpPr>
                  <a:spLocks/>
                </p:cNvSpPr>
                <p:nvPr/>
              </p:nvSpPr>
              <p:spPr bwMode="auto">
                <a:xfrm>
                  <a:off x="2079" y="2104"/>
                  <a:ext cx="2" cy="2"/>
                </a:xfrm>
                <a:custGeom>
                  <a:avLst/>
                  <a:gdLst>
                    <a:gd name="T0" fmla="*/ 0 w 2"/>
                    <a:gd name="T1" fmla="*/ 2 h 2"/>
                    <a:gd name="T2" fmla="*/ 0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0" y="2"/>
                        <a:pt x="0" y="2"/>
                        <a:pt x="0" y="2"/>
                      </a:cubicBezTo>
                      <a:cubicBezTo>
                        <a:pt x="1"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1991"/>
                <p:cNvSpPr>
                  <a:spLocks/>
                </p:cNvSpPr>
                <p:nvPr/>
              </p:nvSpPr>
              <p:spPr bwMode="auto">
                <a:xfrm>
                  <a:off x="2124" y="2096"/>
                  <a:ext cx="3" cy="1"/>
                </a:xfrm>
                <a:custGeom>
                  <a:avLst/>
                  <a:gdLst>
                    <a:gd name="T0" fmla="*/ 2 w 3"/>
                    <a:gd name="T1" fmla="*/ 1 h 1"/>
                    <a:gd name="T2" fmla="*/ 0 w 3"/>
                    <a:gd name="T3" fmla="*/ 0 h 1"/>
                    <a:gd name="T4" fmla="*/ 2 w 3"/>
                    <a:gd name="T5" fmla="*/ 1 h 1"/>
                    <a:gd name="T6" fmla="*/ 3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0" y="1"/>
                        <a:pt x="0" y="0"/>
                      </a:cubicBezTo>
                      <a:cubicBezTo>
                        <a:pt x="2" y="1"/>
                        <a:pt x="2" y="1"/>
                        <a:pt x="2" y="1"/>
                      </a:cubicBezTo>
                      <a:cubicBezTo>
                        <a:pt x="2" y="1"/>
                        <a:pt x="2" y="1"/>
                        <a:pt x="3"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1992"/>
                <p:cNvSpPr>
                  <a:spLocks/>
                </p:cNvSpPr>
                <p:nvPr/>
              </p:nvSpPr>
              <p:spPr bwMode="auto">
                <a:xfrm>
                  <a:off x="2083" y="2096"/>
                  <a:ext cx="8" cy="7"/>
                </a:xfrm>
                <a:custGeom>
                  <a:avLst/>
                  <a:gdLst>
                    <a:gd name="T0" fmla="*/ 0 w 8"/>
                    <a:gd name="T1" fmla="*/ 7 h 7"/>
                    <a:gd name="T2" fmla="*/ 4 w 8"/>
                    <a:gd name="T3" fmla="*/ 3 h 7"/>
                    <a:gd name="T4" fmla="*/ 8 w 8"/>
                    <a:gd name="T5" fmla="*/ 0 h 7"/>
                    <a:gd name="T6" fmla="*/ 4 w 8"/>
                    <a:gd name="T7" fmla="*/ 3 h 7"/>
                    <a:gd name="T8" fmla="*/ 0 w 8"/>
                    <a:gd name="T9" fmla="*/ 7 h 7"/>
                  </a:gdLst>
                  <a:ahLst/>
                  <a:cxnLst>
                    <a:cxn ang="0">
                      <a:pos x="T0" y="T1"/>
                    </a:cxn>
                    <a:cxn ang="0">
                      <a:pos x="T2" y="T3"/>
                    </a:cxn>
                    <a:cxn ang="0">
                      <a:pos x="T4" y="T5"/>
                    </a:cxn>
                    <a:cxn ang="0">
                      <a:pos x="T6" y="T7"/>
                    </a:cxn>
                    <a:cxn ang="0">
                      <a:pos x="T8" y="T9"/>
                    </a:cxn>
                  </a:cxnLst>
                  <a:rect l="0" t="0" r="r" b="b"/>
                  <a:pathLst>
                    <a:path w="8" h="7">
                      <a:moveTo>
                        <a:pt x="0" y="7"/>
                      </a:moveTo>
                      <a:cubicBezTo>
                        <a:pt x="2" y="6"/>
                        <a:pt x="3" y="4"/>
                        <a:pt x="4" y="3"/>
                      </a:cubicBezTo>
                      <a:cubicBezTo>
                        <a:pt x="6" y="1"/>
                        <a:pt x="7" y="0"/>
                        <a:pt x="8" y="0"/>
                      </a:cubicBezTo>
                      <a:cubicBezTo>
                        <a:pt x="7" y="0"/>
                        <a:pt x="6" y="1"/>
                        <a:pt x="4" y="3"/>
                      </a:cubicBezTo>
                      <a:cubicBezTo>
                        <a:pt x="3" y="4"/>
                        <a:pt x="2"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1993"/>
                <p:cNvSpPr>
                  <a:spLocks/>
                </p:cNvSpPr>
                <p:nvPr/>
              </p:nvSpPr>
              <p:spPr bwMode="auto">
                <a:xfrm>
                  <a:off x="2076"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1994"/>
                <p:cNvSpPr>
                  <a:spLocks/>
                </p:cNvSpPr>
                <p:nvPr/>
              </p:nvSpPr>
              <p:spPr bwMode="auto">
                <a:xfrm>
                  <a:off x="2076" y="2106"/>
                  <a:ext cx="3" cy="1"/>
                </a:xfrm>
                <a:custGeom>
                  <a:avLst/>
                  <a:gdLst>
                    <a:gd name="T0" fmla="*/ 0 w 4"/>
                    <a:gd name="T1" fmla="*/ 2 h 2"/>
                    <a:gd name="T2" fmla="*/ 0 w 4"/>
                    <a:gd name="T3" fmla="*/ 2 h 2"/>
                    <a:gd name="T4" fmla="*/ 3 w 4"/>
                    <a:gd name="T5" fmla="*/ 0 h 2"/>
                    <a:gd name="T6" fmla="*/ 4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0" y="2"/>
                        <a:pt x="0" y="2"/>
                      </a:cubicBezTo>
                      <a:cubicBezTo>
                        <a:pt x="1" y="2"/>
                        <a:pt x="2" y="1"/>
                        <a:pt x="3" y="0"/>
                      </a:cubicBezTo>
                      <a:cubicBezTo>
                        <a:pt x="4" y="0"/>
                        <a:pt x="4" y="0"/>
                        <a:pt x="4"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1995"/>
                <p:cNvSpPr>
                  <a:spLocks/>
                </p:cNvSpPr>
                <p:nvPr/>
              </p:nvSpPr>
              <p:spPr bwMode="auto">
                <a:xfrm>
                  <a:off x="2056" y="2047"/>
                  <a:ext cx="4" cy="5"/>
                </a:xfrm>
                <a:custGeom>
                  <a:avLst/>
                  <a:gdLst>
                    <a:gd name="T0" fmla="*/ 0 w 4"/>
                    <a:gd name="T1" fmla="*/ 1 h 5"/>
                    <a:gd name="T2" fmla="*/ 0 w 4"/>
                    <a:gd name="T3" fmla="*/ 0 h 5"/>
                    <a:gd name="T4" fmla="*/ 0 w 4"/>
                    <a:gd name="T5" fmla="*/ 0 h 5"/>
                    <a:gd name="T6" fmla="*/ 0 w 4"/>
                    <a:gd name="T7" fmla="*/ 1 h 5"/>
                    <a:gd name="T8" fmla="*/ 4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0" y="1"/>
                        <a:pt x="0" y="0"/>
                        <a:pt x="0" y="0"/>
                      </a:cubicBezTo>
                      <a:cubicBezTo>
                        <a:pt x="0" y="0"/>
                        <a:pt x="0" y="0"/>
                        <a:pt x="0" y="0"/>
                      </a:cubicBezTo>
                      <a:cubicBezTo>
                        <a:pt x="0" y="0"/>
                        <a:pt x="0" y="1"/>
                        <a:pt x="0" y="1"/>
                      </a:cubicBezTo>
                      <a:cubicBezTo>
                        <a:pt x="1" y="2"/>
                        <a:pt x="2" y="3"/>
                        <a:pt x="4" y="5"/>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1996"/>
                <p:cNvSpPr>
                  <a:spLocks/>
                </p:cNvSpPr>
                <p:nvPr/>
              </p:nvSpPr>
              <p:spPr bwMode="auto">
                <a:xfrm>
                  <a:off x="2075" y="2107"/>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1997"/>
                <p:cNvSpPr>
                  <a:spLocks/>
                </p:cNvSpPr>
                <p:nvPr/>
              </p:nvSpPr>
              <p:spPr bwMode="auto">
                <a:xfrm>
                  <a:off x="2079" y="2106"/>
                  <a:ext cx="0"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1998"/>
                <p:cNvSpPr>
                  <a:spLocks/>
                </p:cNvSpPr>
                <p:nvPr/>
              </p:nvSpPr>
              <p:spPr bwMode="auto">
                <a:xfrm>
                  <a:off x="2132" y="20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1999"/>
                <p:cNvSpPr>
                  <a:spLocks/>
                </p:cNvSpPr>
                <p:nvPr/>
              </p:nvSpPr>
              <p:spPr bwMode="auto">
                <a:xfrm>
                  <a:off x="2130" y="209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000"/>
                <p:cNvSpPr>
                  <a:spLocks/>
                </p:cNvSpPr>
                <p:nvPr/>
              </p:nvSpPr>
              <p:spPr bwMode="auto">
                <a:xfrm>
                  <a:off x="2130" y="20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001"/>
                <p:cNvSpPr>
                  <a:spLocks/>
                </p:cNvSpPr>
                <p:nvPr/>
              </p:nvSpPr>
              <p:spPr bwMode="auto">
                <a:xfrm>
                  <a:off x="2131"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002"/>
                <p:cNvSpPr>
                  <a:spLocks/>
                </p:cNvSpPr>
                <p:nvPr/>
              </p:nvSpPr>
              <p:spPr bwMode="auto">
                <a:xfrm>
                  <a:off x="2124" y="2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2003"/>
                <p:cNvSpPr>
                  <a:spLocks/>
                </p:cNvSpPr>
                <p:nvPr/>
              </p:nvSpPr>
              <p:spPr bwMode="auto">
                <a:xfrm>
                  <a:off x="2179" y="20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2004"/>
                <p:cNvSpPr>
                  <a:spLocks/>
                </p:cNvSpPr>
                <p:nvPr/>
              </p:nvSpPr>
              <p:spPr bwMode="auto">
                <a:xfrm>
                  <a:off x="2179" y="207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2005"/>
                <p:cNvSpPr>
                  <a:spLocks/>
                </p:cNvSpPr>
                <p:nvPr/>
              </p:nvSpPr>
              <p:spPr bwMode="auto">
                <a:xfrm>
                  <a:off x="2124" y="2096"/>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0" y="0"/>
                        <a:pt x="0" y="0"/>
                        <a:pt x="0" y="0"/>
                      </a:cubicBezTo>
                      <a:cubicBezTo>
                        <a:pt x="0" y="0"/>
                        <a:pt x="0" y="0"/>
                        <a:pt x="0" y="0"/>
                      </a:cubicBezTo>
                      <a:cubicBezTo>
                        <a:pt x="0" y="0"/>
                        <a:pt x="0" y="0"/>
                        <a:pt x="0" y="0"/>
                      </a:cubicBezTo>
                      <a:cubicBezTo>
                        <a:pt x="0"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2006"/>
                <p:cNvSpPr>
                  <a:spLocks/>
                </p:cNvSpPr>
                <p:nvPr/>
              </p:nvSpPr>
              <p:spPr bwMode="auto">
                <a:xfrm>
                  <a:off x="1928" y="1859"/>
                  <a:ext cx="134" cy="197"/>
                </a:xfrm>
                <a:custGeom>
                  <a:avLst/>
                  <a:gdLst>
                    <a:gd name="T0" fmla="*/ 130 w 140"/>
                    <a:gd name="T1" fmla="*/ 196 h 206"/>
                    <a:gd name="T2" fmla="*/ 130 w 140"/>
                    <a:gd name="T3" fmla="*/ 193 h 206"/>
                    <a:gd name="T4" fmla="*/ 132 w 140"/>
                    <a:gd name="T5" fmla="*/ 192 h 206"/>
                    <a:gd name="T6" fmla="*/ 136 w 140"/>
                    <a:gd name="T7" fmla="*/ 184 h 206"/>
                    <a:gd name="T8" fmla="*/ 136 w 140"/>
                    <a:gd name="T9" fmla="*/ 171 h 206"/>
                    <a:gd name="T10" fmla="*/ 138 w 140"/>
                    <a:gd name="T11" fmla="*/ 158 h 206"/>
                    <a:gd name="T12" fmla="*/ 137 w 140"/>
                    <a:gd name="T13" fmla="*/ 142 h 206"/>
                    <a:gd name="T14" fmla="*/ 137 w 140"/>
                    <a:gd name="T15" fmla="*/ 132 h 206"/>
                    <a:gd name="T16" fmla="*/ 133 w 140"/>
                    <a:gd name="T17" fmla="*/ 124 h 206"/>
                    <a:gd name="T18" fmla="*/ 126 w 140"/>
                    <a:gd name="T19" fmla="*/ 124 h 206"/>
                    <a:gd name="T20" fmla="*/ 124 w 140"/>
                    <a:gd name="T21" fmla="*/ 124 h 206"/>
                    <a:gd name="T22" fmla="*/ 120 w 140"/>
                    <a:gd name="T23" fmla="*/ 124 h 206"/>
                    <a:gd name="T24" fmla="*/ 117 w 140"/>
                    <a:gd name="T25" fmla="*/ 110 h 206"/>
                    <a:gd name="T26" fmla="*/ 103 w 140"/>
                    <a:gd name="T27" fmla="*/ 113 h 206"/>
                    <a:gd name="T28" fmla="*/ 91 w 140"/>
                    <a:gd name="T29" fmla="*/ 104 h 206"/>
                    <a:gd name="T30" fmla="*/ 85 w 140"/>
                    <a:gd name="T31" fmla="*/ 91 h 206"/>
                    <a:gd name="T32" fmla="*/ 82 w 140"/>
                    <a:gd name="T33" fmla="*/ 81 h 206"/>
                    <a:gd name="T34" fmla="*/ 84 w 140"/>
                    <a:gd name="T35" fmla="*/ 72 h 206"/>
                    <a:gd name="T36" fmla="*/ 89 w 140"/>
                    <a:gd name="T37" fmla="*/ 68 h 206"/>
                    <a:gd name="T38" fmla="*/ 98 w 140"/>
                    <a:gd name="T39" fmla="*/ 51 h 206"/>
                    <a:gd name="T40" fmla="*/ 117 w 140"/>
                    <a:gd name="T41" fmla="*/ 43 h 206"/>
                    <a:gd name="T42" fmla="*/ 120 w 140"/>
                    <a:gd name="T43" fmla="*/ 42 h 206"/>
                    <a:gd name="T44" fmla="*/ 119 w 140"/>
                    <a:gd name="T45" fmla="*/ 41 h 206"/>
                    <a:gd name="T46" fmla="*/ 125 w 140"/>
                    <a:gd name="T47" fmla="*/ 29 h 206"/>
                    <a:gd name="T48" fmla="*/ 110 w 140"/>
                    <a:gd name="T49" fmla="*/ 25 h 206"/>
                    <a:gd name="T50" fmla="*/ 95 w 140"/>
                    <a:gd name="T51" fmla="*/ 27 h 206"/>
                    <a:gd name="T52" fmla="*/ 87 w 140"/>
                    <a:gd name="T53" fmla="*/ 20 h 206"/>
                    <a:gd name="T54" fmla="*/ 79 w 140"/>
                    <a:gd name="T55" fmla="*/ 10 h 206"/>
                    <a:gd name="T56" fmla="*/ 70 w 140"/>
                    <a:gd name="T57" fmla="*/ 0 h 206"/>
                    <a:gd name="T58" fmla="*/ 67 w 140"/>
                    <a:gd name="T59" fmla="*/ 1 h 206"/>
                    <a:gd name="T60" fmla="*/ 68 w 140"/>
                    <a:gd name="T61" fmla="*/ 2 h 206"/>
                    <a:gd name="T62" fmla="*/ 69 w 140"/>
                    <a:gd name="T63" fmla="*/ 5 h 206"/>
                    <a:gd name="T64" fmla="*/ 66 w 140"/>
                    <a:gd name="T65" fmla="*/ 10 h 206"/>
                    <a:gd name="T66" fmla="*/ 61 w 140"/>
                    <a:gd name="T67" fmla="*/ 20 h 206"/>
                    <a:gd name="T68" fmla="*/ 31 w 140"/>
                    <a:gd name="T69" fmla="*/ 44 h 206"/>
                    <a:gd name="T70" fmla="*/ 18 w 140"/>
                    <a:gd name="T71" fmla="*/ 50 h 206"/>
                    <a:gd name="T72" fmla="*/ 13 w 140"/>
                    <a:gd name="T73" fmla="*/ 50 h 206"/>
                    <a:gd name="T74" fmla="*/ 9 w 140"/>
                    <a:gd name="T75" fmla="*/ 40 h 206"/>
                    <a:gd name="T76" fmla="*/ 9 w 140"/>
                    <a:gd name="T77" fmla="*/ 39 h 206"/>
                    <a:gd name="T78" fmla="*/ 8 w 140"/>
                    <a:gd name="T79" fmla="*/ 38 h 206"/>
                    <a:gd name="T80" fmla="*/ 4 w 140"/>
                    <a:gd name="T81" fmla="*/ 56 h 206"/>
                    <a:gd name="T82" fmla="*/ 2 w 140"/>
                    <a:gd name="T83" fmla="*/ 64 h 206"/>
                    <a:gd name="T84" fmla="*/ 13 w 140"/>
                    <a:gd name="T85" fmla="*/ 72 h 206"/>
                    <a:gd name="T86" fmla="*/ 30 w 140"/>
                    <a:gd name="T87" fmla="*/ 98 h 206"/>
                    <a:gd name="T88" fmla="*/ 57 w 140"/>
                    <a:gd name="T89" fmla="*/ 155 h 206"/>
                    <a:gd name="T90" fmla="*/ 79 w 140"/>
                    <a:gd name="T91" fmla="*/ 175 h 206"/>
                    <a:gd name="T92" fmla="*/ 125 w 140"/>
                    <a:gd name="T93" fmla="*/ 205 h 206"/>
                    <a:gd name="T94" fmla="*/ 129 w 140"/>
                    <a:gd name="T9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206">
                      <a:moveTo>
                        <a:pt x="130" y="197"/>
                      </a:moveTo>
                      <a:cubicBezTo>
                        <a:pt x="130" y="197"/>
                        <a:pt x="130" y="196"/>
                        <a:pt x="130" y="196"/>
                      </a:cubicBezTo>
                      <a:cubicBezTo>
                        <a:pt x="130" y="196"/>
                        <a:pt x="130" y="196"/>
                        <a:pt x="130" y="196"/>
                      </a:cubicBezTo>
                      <a:cubicBezTo>
                        <a:pt x="130" y="195"/>
                        <a:pt x="130" y="195"/>
                        <a:pt x="130" y="194"/>
                      </a:cubicBezTo>
                      <a:cubicBezTo>
                        <a:pt x="130" y="194"/>
                        <a:pt x="130" y="194"/>
                        <a:pt x="130" y="194"/>
                      </a:cubicBezTo>
                      <a:cubicBezTo>
                        <a:pt x="130" y="194"/>
                        <a:pt x="130" y="193"/>
                        <a:pt x="130" y="193"/>
                      </a:cubicBezTo>
                      <a:cubicBezTo>
                        <a:pt x="130" y="193"/>
                        <a:pt x="131" y="193"/>
                        <a:pt x="131" y="193"/>
                      </a:cubicBezTo>
                      <a:cubicBezTo>
                        <a:pt x="131" y="192"/>
                        <a:pt x="131" y="192"/>
                        <a:pt x="132" y="192"/>
                      </a:cubicBezTo>
                      <a:cubicBezTo>
                        <a:pt x="132" y="192"/>
                        <a:pt x="132" y="192"/>
                        <a:pt x="132" y="192"/>
                      </a:cubicBezTo>
                      <a:cubicBezTo>
                        <a:pt x="133" y="191"/>
                        <a:pt x="135" y="189"/>
                        <a:pt x="136" y="187"/>
                      </a:cubicBezTo>
                      <a:cubicBezTo>
                        <a:pt x="136" y="186"/>
                        <a:pt x="137" y="185"/>
                        <a:pt x="137" y="184"/>
                      </a:cubicBezTo>
                      <a:cubicBezTo>
                        <a:pt x="137" y="184"/>
                        <a:pt x="136" y="184"/>
                        <a:pt x="136" y="184"/>
                      </a:cubicBezTo>
                      <a:cubicBezTo>
                        <a:pt x="134" y="183"/>
                        <a:pt x="132" y="182"/>
                        <a:pt x="132" y="179"/>
                      </a:cubicBezTo>
                      <a:cubicBezTo>
                        <a:pt x="132" y="177"/>
                        <a:pt x="133" y="175"/>
                        <a:pt x="134" y="174"/>
                      </a:cubicBezTo>
                      <a:cubicBezTo>
                        <a:pt x="135" y="173"/>
                        <a:pt x="135" y="171"/>
                        <a:pt x="136" y="171"/>
                      </a:cubicBezTo>
                      <a:cubicBezTo>
                        <a:pt x="134" y="169"/>
                        <a:pt x="135" y="166"/>
                        <a:pt x="136" y="163"/>
                      </a:cubicBezTo>
                      <a:cubicBezTo>
                        <a:pt x="137" y="162"/>
                        <a:pt x="138" y="161"/>
                        <a:pt x="138" y="160"/>
                      </a:cubicBezTo>
                      <a:cubicBezTo>
                        <a:pt x="138" y="158"/>
                        <a:pt x="138" y="158"/>
                        <a:pt x="138" y="158"/>
                      </a:cubicBezTo>
                      <a:cubicBezTo>
                        <a:pt x="137" y="152"/>
                        <a:pt x="136" y="149"/>
                        <a:pt x="136" y="146"/>
                      </a:cubicBezTo>
                      <a:cubicBezTo>
                        <a:pt x="136" y="145"/>
                        <a:pt x="136" y="144"/>
                        <a:pt x="137" y="144"/>
                      </a:cubicBezTo>
                      <a:cubicBezTo>
                        <a:pt x="137" y="143"/>
                        <a:pt x="137" y="143"/>
                        <a:pt x="137" y="142"/>
                      </a:cubicBezTo>
                      <a:cubicBezTo>
                        <a:pt x="138" y="142"/>
                        <a:pt x="138" y="142"/>
                        <a:pt x="139" y="141"/>
                      </a:cubicBezTo>
                      <a:cubicBezTo>
                        <a:pt x="140" y="140"/>
                        <a:pt x="140" y="140"/>
                        <a:pt x="140" y="139"/>
                      </a:cubicBezTo>
                      <a:cubicBezTo>
                        <a:pt x="139" y="137"/>
                        <a:pt x="138" y="135"/>
                        <a:pt x="137" y="132"/>
                      </a:cubicBezTo>
                      <a:cubicBezTo>
                        <a:pt x="136" y="131"/>
                        <a:pt x="135" y="130"/>
                        <a:pt x="135" y="129"/>
                      </a:cubicBezTo>
                      <a:cubicBezTo>
                        <a:pt x="135" y="128"/>
                        <a:pt x="135" y="128"/>
                        <a:pt x="134" y="128"/>
                      </a:cubicBezTo>
                      <a:cubicBezTo>
                        <a:pt x="134" y="127"/>
                        <a:pt x="133" y="125"/>
                        <a:pt x="133" y="124"/>
                      </a:cubicBezTo>
                      <a:cubicBezTo>
                        <a:pt x="133" y="124"/>
                        <a:pt x="133" y="124"/>
                        <a:pt x="133" y="124"/>
                      </a:cubicBezTo>
                      <a:cubicBezTo>
                        <a:pt x="131" y="124"/>
                        <a:pt x="129" y="124"/>
                        <a:pt x="127" y="124"/>
                      </a:cubicBezTo>
                      <a:cubicBezTo>
                        <a:pt x="127" y="124"/>
                        <a:pt x="126" y="124"/>
                        <a:pt x="126" y="124"/>
                      </a:cubicBezTo>
                      <a:cubicBezTo>
                        <a:pt x="126" y="124"/>
                        <a:pt x="126" y="124"/>
                        <a:pt x="125" y="124"/>
                      </a:cubicBezTo>
                      <a:cubicBezTo>
                        <a:pt x="125" y="124"/>
                        <a:pt x="124" y="124"/>
                        <a:pt x="124" y="124"/>
                      </a:cubicBezTo>
                      <a:cubicBezTo>
                        <a:pt x="124" y="124"/>
                        <a:pt x="124" y="124"/>
                        <a:pt x="124" y="124"/>
                      </a:cubicBezTo>
                      <a:cubicBezTo>
                        <a:pt x="124" y="125"/>
                        <a:pt x="123" y="125"/>
                        <a:pt x="123" y="125"/>
                      </a:cubicBezTo>
                      <a:cubicBezTo>
                        <a:pt x="123" y="125"/>
                        <a:pt x="123" y="125"/>
                        <a:pt x="123" y="125"/>
                      </a:cubicBezTo>
                      <a:cubicBezTo>
                        <a:pt x="122" y="125"/>
                        <a:pt x="121" y="124"/>
                        <a:pt x="120" y="124"/>
                      </a:cubicBezTo>
                      <a:cubicBezTo>
                        <a:pt x="118" y="122"/>
                        <a:pt x="118" y="117"/>
                        <a:pt x="118" y="110"/>
                      </a:cubicBezTo>
                      <a:cubicBezTo>
                        <a:pt x="118" y="109"/>
                        <a:pt x="118" y="109"/>
                        <a:pt x="118" y="108"/>
                      </a:cubicBezTo>
                      <a:cubicBezTo>
                        <a:pt x="118" y="108"/>
                        <a:pt x="118" y="109"/>
                        <a:pt x="117" y="110"/>
                      </a:cubicBezTo>
                      <a:cubicBezTo>
                        <a:pt x="116" y="113"/>
                        <a:pt x="112" y="113"/>
                        <a:pt x="111" y="113"/>
                      </a:cubicBezTo>
                      <a:cubicBezTo>
                        <a:pt x="109" y="113"/>
                        <a:pt x="108" y="113"/>
                        <a:pt x="107" y="113"/>
                      </a:cubicBezTo>
                      <a:cubicBezTo>
                        <a:pt x="106" y="113"/>
                        <a:pt x="105" y="113"/>
                        <a:pt x="103" y="113"/>
                      </a:cubicBezTo>
                      <a:cubicBezTo>
                        <a:pt x="99" y="113"/>
                        <a:pt x="98" y="109"/>
                        <a:pt x="98" y="107"/>
                      </a:cubicBezTo>
                      <a:cubicBezTo>
                        <a:pt x="98" y="107"/>
                        <a:pt x="97" y="107"/>
                        <a:pt x="97" y="106"/>
                      </a:cubicBezTo>
                      <a:cubicBezTo>
                        <a:pt x="95" y="106"/>
                        <a:pt x="92" y="106"/>
                        <a:pt x="91" y="104"/>
                      </a:cubicBezTo>
                      <a:cubicBezTo>
                        <a:pt x="90" y="103"/>
                        <a:pt x="90" y="102"/>
                        <a:pt x="90" y="100"/>
                      </a:cubicBezTo>
                      <a:cubicBezTo>
                        <a:pt x="90" y="98"/>
                        <a:pt x="89" y="96"/>
                        <a:pt x="87" y="94"/>
                      </a:cubicBezTo>
                      <a:cubicBezTo>
                        <a:pt x="87" y="93"/>
                        <a:pt x="86" y="92"/>
                        <a:pt x="85" y="91"/>
                      </a:cubicBezTo>
                      <a:cubicBezTo>
                        <a:pt x="85" y="90"/>
                        <a:pt x="85" y="90"/>
                        <a:pt x="85" y="90"/>
                      </a:cubicBezTo>
                      <a:cubicBezTo>
                        <a:pt x="83" y="88"/>
                        <a:pt x="81" y="85"/>
                        <a:pt x="81" y="82"/>
                      </a:cubicBezTo>
                      <a:cubicBezTo>
                        <a:pt x="81" y="81"/>
                        <a:pt x="82" y="81"/>
                        <a:pt x="82" y="81"/>
                      </a:cubicBezTo>
                      <a:cubicBezTo>
                        <a:pt x="82" y="80"/>
                        <a:pt x="82" y="80"/>
                        <a:pt x="83" y="79"/>
                      </a:cubicBezTo>
                      <a:cubicBezTo>
                        <a:pt x="83" y="79"/>
                        <a:pt x="83" y="79"/>
                        <a:pt x="83" y="78"/>
                      </a:cubicBezTo>
                      <a:cubicBezTo>
                        <a:pt x="82" y="76"/>
                        <a:pt x="82" y="74"/>
                        <a:pt x="84" y="72"/>
                      </a:cubicBezTo>
                      <a:cubicBezTo>
                        <a:pt x="86" y="71"/>
                        <a:pt x="87" y="70"/>
                        <a:pt x="88" y="69"/>
                      </a:cubicBezTo>
                      <a:cubicBezTo>
                        <a:pt x="88" y="69"/>
                        <a:pt x="89" y="69"/>
                        <a:pt x="89" y="69"/>
                      </a:cubicBezTo>
                      <a:cubicBezTo>
                        <a:pt x="89" y="69"/>
                        <a:pt x="89" y="68"/>
                        <a:pt x="89" y="68"/>
                      </a:cubicBezTo>
                      <a:cubicBezTo>
                        <a:pt x="88" y="65"/>
                        <a:pt x="89" y="62"/>
                        <a:pt x="91" y="61"/>
                      </a:cubicBezTo>
                      <a:cubicBezTo>
                        <a:pt x="92" y="59"/>
                        <a:pt x="92" y="58"/>
                        <a:pt x="92" y="56"/>
                      </a:cubicBezTo>
                      <a:cubicBezTo>
                        <a:pt x="93" y="53"/>
                        <a:pt x="96" y="52"/>
                        <a:pt x="98" y="51"/>
                      </a:cubicBezTo>
                      <a:cubicBezTo>
                        <a:pt x="100" y="50"/>
                        <a:pt x="102" y="50"/>
                        <a:pt x="103" y="48"/>
                      </a:cubicBezTo>
                      <a:cubicBezTo>
                        <a:pt x="106" y="46"/>
                        <a:pt x="109" y="46"/>
                        <a:pt x="111" y="45"/>
                      </a:cubicBezTo>
                      <a:cubicBezTo>
                        <a:pt x="113" y="45"/>
                        <a:pt x="115" y="45"/>
                        <a:pt x="117" y="43"/>
                      </a:cubicBezTo>
                      <a:cubicBezTo>
                        <a:pt x="117" y="43"/>
                        <a:pt x="118" y="43"/>
                        <a:pt x="118" y="42"/>
                      </a:cubicBezTo>
                      <a:cubicBezTo>
                        <a:pt x="118" y="42"/>
                        <a:pt x="119" y="42"/>
                        <a:pt x="119" y="42"/>
                      </a:cubicBezTo>
                      <a:cubicBezTo>
                        <a:pt x="119" y="42"/>
                        <a:pt x="119" y="42"/>
                        <a:pt x="120" y="42"/>
                      </a:cubicBezTo>
                      <a:cubicBezTo>
                        <a:pt x="120" y="42"/>
                        <a:pt x="120" y="42"/>
                        <a:pt x="120" y="42"/>
                      </a:cubicBezTo>
                      <a:cubicBezTo>
                        <a:pt x="120" y="41"/>
                        <a:pt x="120" y="41"/>
                        <a:pt x="120" y="41"/>
                      </a:cubicBezTo>
                      <a:cubicBezTo>
                        <a:pt x="120" y="41"/>
                        <a:pt x="119" y="41"/>
                        <a:pt x="119" y="41"/>
                      </a:cubicBezTo>
                      <a:cubicBezTo>
                        <a:pt x="119" y="41"/>
                        <a:pt x="119" y="40"/>
                        <a:pt x="119" y="40"/>
                      </a:cubicBezTo>
                      <a:cubicBezTo>
                        <a:pt x="117" y="37"/>
                        <a:pt x="120" y="34"/>
                        <a:pt x="122" y="31"/>
                      </a:cubicBezTo>
                      <a:cubicBezTo>
                        <a:pt x="123" y="30"/>
                        <a:pt x="124" y="29"/>
                        <a:pt x="125" y="29"/>
                      </a:cubicBezTo>
                      <a:cubicBezTo>
                        <a:pt x="124" y="29"/>
                        <a:pt x="124" y="27"/>
                        <a:pt x="117" y="25"/>
                      </a:cubicBezTo>
                      <a:cubicBezTo>
                        <a:pt x="117" y="25"/>
                        <a:pt x="116" y="25"/>
                        <a:pt x="115" y="25"/>
                      </a:cubicBezTo>
                      <a:cubicBezTo>
                        <a:pt x="113" y="26"/>
                        <a:pt x="111" y="26"/>
                        <a:pt x="110" y="25"/>
                      </a:cubicBezTo>
                      <a:cubicBezTo>
                        <a:pt x="109" y="24"/>
                        <a:pt x="106" y="25"/>
                        <a:pt x="105" y="26"/>
                      </a:cubicBezTo>
                      <a:cubicBezTo>
                        <a:pt x="103" y="27"/>
                        <a:pt x="98" y="27"/>
                        <a:pt x="98" y="27"/>
                      </a:cubicBezTo>
                      <a:cubicBezTo>
                        <a:pt x="97" y="27"/>
                        <a:pt x="96" y="27"/>
                        <a:pt x="95" y="27"/>
                      </a:cubicBezTo>
                      <a:cubicBezTo>
                        <a:pt x="93" y="27"/>
                        <a:pt x="91" y="26"/>
                        <a:pt x="90" y="25"/>
                      </a:cubicBezTo>
                      <a:cubicBezTo>
                        <a:pt x="89" y="24"/>
                        <a:pt x="89" y="23"/>
                        <a:pt x="89" y="22"/>
                      </a:cubicBezTo>
                      <a:cubicBezTo>
                        <a:pt x="89" y="21"/>
                        <a:pt x="89" y="21"/>
                        <a:pt x="87" y="20"/>
                      </a:cubicBezTo>
                      <a:cubicBezTo>
                        <a:pt x="86" y="19"/>
                        <a:pt x="84" y="17"/>
                        <a:pt x="85" y="15"/>
                      </a:cubicBezTo>
                      <a:cubicBezTo>
                        <a:pt x="85" y="15"/>
                        <a:pt x="85" y="14"/>
                        <a:pt x="84" y="13"/>
                      </a:cubicBezTo>
                      <a:cubicBezTo>
                        <a:pt x="83" y="11"/>
                        <a:pt x="81" y="10"/>
                        <a:pt x="79" y="10"/>
                      </a:cubicBezTo>
                      <a:cubicBezTo>
                        <a:pt x="76" y="10"/>
                        <a:pt x="75" y="7"/>
                        <a:pt x="74" y="4"/>
                      </a:cubicBezTo>
                      <a:cubicBezTo>
                        <a:pt x="73" y="3"/>
                        <a:pt x="73" y="1"/>
                        <a:pt x="72" y="1"/>
                      </a:cubicBezTo>
                      <a:cubicBezTo>
                        <a:pt x="72" y="1"/>
                        <a:pt x="71" y="0"/>
                        <a:pt x="70" y="0"/>
                      </a:cubicBezTo>
                      <a:cubicBezTo>
                        <a:pt x="70" y="0"/>
                        <a:pt x="69" y="0"/>
                        <a:pt x="69" y="0"/>
                      </a:cubicBezTo>
                      <a:cubicBezTo>
                        <a:pt x="69" y="0"/>
                        <a:pt x="69" y="0"/>
                        <a:pt x="68" y="0"/>
                      </a:cubicBezTo>
                      <a:cubicBezTo>
                        <a:pt x="68" y="0"/>
                        <a:pt x="68" y="0"/>
                        <a:pt x="67" y="1"/>
                      </a:cubicBezTo>
                      <a:cubicBezTo>
                        <a:pt x="67" y="1"/>
                        <a:pt x="67" y="1"/>
                        <a:pt x="67" y="1"/>
                      </a:cubicBezTo>
                      <a:cubicBezTo>
                        <a:pt x="67" y="1"/>
                        <a:pt x="68" y="1"/>
                        <a:pt x="68" y="1"/>
                      </a:cubicBezTo>
                      <a:cubicBezTo>
                        <a:pt x="68" y="2"/>
                        <a:pt x="68" y="2"/>
                        <a:pt x="68" y="2"/>
                      </a:cubicBezTo>
                      <a:cubicBezTo>
                        <a:pt x="68" y="2"/>
                        <a:pt x="69" y="3"/>
                        <a:pt x="69" y="3"/>
                      </a:cubicBezTo>
                      <a:cubicBezTo>
                        <a:pt x="69" y="4"/>
                        <a:pt x="69" y="4"/>
                        <a:pt x="69" y="4"/>
                      </a:cubicBezTo>
                      <a:cubicBezTo>
                        <a:pt x="69" y="4"/>
                        <a:pt x="69" y="5"/>
                        <a:pt x="69" y="5"/>
                      </a:cubicBezTo>
                      <a:cubicBezTo>
                        <a:pt x="69" y="5"/>
                        <a:pt x="69" y="5"/>
                        <a:pt x="69" y="5"/>
                      </a:cubicBezTo>
                      <a:cubicBezTo>
                        <a:pt x="69" y="7"/>
                        <a:pt x="68" y="8"/>
                        <a:pt x="67" y="9"/>
                      </a:cubicBezTo>
                      <a:cubicBezTo>
                        <a:pt x="67" y="9"/>
                        <a:pt x="66" y="9"/>
                        <a:pt x="66" y="10"/>
                      </a:cubicBezTo>
                      <a:cubicBezTo>
                        <a:pt x="66" y="10"/>
                        <a:pt x="66" y="10"/>
                        <a:pt x="66" y="10"/>
                      </a:cubicBezTo>
                      <a:cubicBezTo>
                        <a:pt x="66" y="10"/>
                        <a:pt x="66" y="11"/>
                        <a:pt x="66" y="11"/>
                      </a:cubicBezTo>
                      <a:cubicBezTo>
                        <a:pt x="66" y="12"/>
                        <a:pt x="65" y="15"/>
                        <a:pt x="61" y="20"/>
                      </a:cubicBezTo>
                      <a:cubicBezTo>
                        <a:pt x="55" y="28"/>
                        <a:pt x="46" y="30"/>
                        <a:pt x="40" y="32"/>
                      </a:cubicBezTo>
                      <a:cubicBezTo>
                        <a:pt x="39" y="32"/>
                        <a:pt x="39" y="32"/>
                        <a:pt x="38" y="33"/>
                      </a:cubicBezTo>
                      <a:cubicBezTo>
                        <a:pt x="35" y="34"/>
                        <a:pt x="33" y="39"/>
                        <a:pt x="31" y="44"/>
                      </a:cubicBezTo>
                      <a:cubicBezTo>
                        <a:pt x="31" y="46"/>
                        <a:pt x="30" y="48"/>
                        <a:pt x="29" y="49"/>
                      </a:cubicBezTo>
                      <a:cubicBezTo>
                        <a:pt x="28" y="52"/>
                        <a:pt x="27" y="55"/>
                        <a:pt x="24" y="55"/>
                      </a:cubicBezTo>
                      <a:cubicBezTo>
                        <a:pt x="21" y="55"/>
                        <a:pt x="19" y="53"/>
                        <a:pt x="18" y="50"/>
                      </a:cubicBezTo>
                      <a:cubicBezTo>
                        <a:pt x="17" y="50"/>
                        <a:pt x="17" y="50"/>
                        <a:pt x="17" y="50"/>
                      </a:cubicBezTo>
                      <a:cubicBezTo>
                        <a:pt x="16" y="50"/>
                        <a:pt x="16" y="50"/>
                        <a:pt x="15" y="50"/>
                      </a:cubicBezTo>
                      <a:cubicBezTo>
                        <a:pt x="15" y="50"/>
                        <a:pt x="14" y="50"/>
                        <a:pt x="13" y="50"/>
                      </a:cubicBezTo>
                      <a:cubicBezTo>
                        <a:pt x="12" y="50"/>
                        <a:pt x="11" y="49"/>
                        <a:pt x="9" y="48"/>
                      </a:cubicBezTo>
                      <a:cubicBezTo>
                        <a:pt x="6" y="45"/>
                        <a:pt x="6" y="44"/>
                        <a:pt x="8" y="41"/>
                      </a:cubicBezTo>
                      <a:cubicBezTo>
                        <a:pt x="8" y="41"/>
                        <a:pt x="9" y="40"/>
                        <a:pt x="9" y="40"/>
                      </a:cubicBezTo>
                      <a:cubicBezTo>
                        <a:pt x="9" y="40"/>
                        <a:pt x="9" y="40"/>
                        <a:pt x="9" y="40"/>
                      </a:cubicBezTo>
                      <a:cubicBezTo>
                        <a:pt x="9" y="40"/>
                        <a:pt x="9" y="40"/>
                        <a:pt x="9" y="40"/>
                      </a:cubicBezTo>
                      <a:cubicBezTo>
                        <a:pt x="9" y="39"/>
                        <a:pt x="9" y="39"/>
                        <a:pt x="9" y="39"/>
                      </a:cubicBezTo>
                      <a:cubicBezTo>
                        <a:pt x="9" y="39"/>
                        <a:pt x="9" y="39"/>
                        <a:pt x="9" y="39"/>
                      </a:cubicBezTo>
                      <a:cubicBezTo>
                        <a:pt x="9" y="39"/>
                        <a:pt x="8" y="38"/>
                        <a:pt x="8" y="38"/>
                      </a:cubicBezTo>
                      <a:cubicBezTo>
                        <a:pt x="8" y="38"/>
                        <a:pt x="8" y="38"/>
                        <a:pt x="8" y="38"/>
                      </a:cubicBezTo>
                      <a:cubicBezTo>
                        <a:pt x="8" y="38"/>
                        <a:pt x="8" y="38"/>
                        <a:pt x="8" y="38"/>
                      </a:cubicBezTo>
                      <a:cubicBezTo>
                        <a:pt x="5" y="39"/>
                        <a:pt x="3" y="43"/>
                        <a:pt x="1" y="46"/>
                      </a:cubicBezTo>
                      <a:cubicBezTo>
                        <a:pt x="0" y="48"/>
                        <a:pt x="2" y="53"/>
                        <a:pt x="4" y="56"/>
                      </a:cubicBezTo>
                      <a:cubicBezTo>
                        <a:pt x="4" y="58"/>
                        <a:pt x="5" y="59"/>
                        <a:pt x="5" y="60"/>
                      </a:cubicBezTo>
                      <a:cubicBezTo>
                        <a:pt x="5" y="61"/>
                        <a:pt x="6" y="62"/>
                        <a:pt x="5" y="63"/>
                      </a:cubicBezTo>
                      <a:cubicBezTo>
                        <a:pt x="4" y="64"/>
                        <a:pt x="3" y="64"/>
                        <a:pt x="2" y="64"/>
                      </a:cubicBezTo>
                      <a:cubicBezTo>
                        <a:pt x="2" y="64"/>
                        <a:pt x="2" y="64"/>
                        <a:pt x="2" y="64"/>
                      </a:cubicBezTo>
                      <a:cubicBezTo>
                        <a:pt x="3" y="65"/>
                        <a:pt x="7" y="68"/>
                        <a:pt x="9" y="69"/>
                      </a:cubicBezTo>
                      <a:cubicBezTo>
                        <a:pt x="10" y="70"/>
                        <a:pt x="12" y="71"/>
                        <a:pt x="13" y="72"/>
                      </a:cubicBezTo>
                      <a:cubicBezTo>
                        <a:pt x="16" y="74"/>
                        <a:pt x="18" y="77"/>
                        <a:pt x="20" y="81"/>
                      </a:cubicBezTo>
                      <a:cubicBezTo>
                        <a:pt x="22" y="83"/>
                        <a:pt x="23" y="86"/>
                        <a:pt x="25" y="88"/>
                      </a:cubicBezTo>
                      <a:cubicBezTo>
                        <a:pt x="28" y="91"/>
                        <a:pt x="29" y="93"/>
                        <a:pt x="30" y="98"/>
                      </a:cubicBezTo>
                      <a:cubicBezTo>
                        <a:pt x="31" y="100"/>
                        <a:pt x="32" y="102"/>
                        <a:pt x="33" y="105"/>
                      </a:cubicBezTo>
                      <a:cubicBezTo>
                        <a:pt x="37" y="115"/>
                        <a:pt x="45" y="131"/>
                        <a:pt x="50" y="138"/>
                      </a:cubicBezTo>
                      <a:cubicBezTo>
                        <a:pt x="55" y="144"/>
                        <a:pt x="60" y="151"/>
                        <a:pt x="57" y="155"/>
                      </a:cubicBezTo>
                      <a:cubicBezTo>
                        <a:pt x="57" y="156"/>
                        <a:pt x="58" y="160"/>
                        <a:pt x="61" y="163"/>
                      </a:cubicBezTo>
                      <a:cubicBezTo>
                        <a:pt x="62" y="163"/>
                        <a:pt x="64" y="164"/>
                        <a:pt x="65" y="166"/>
                      </a:cubicBezTo>
                      <a:cubicBezTo>
                        <a:pt x="68" y="168"/>
                        <a:pt x="71" y="171"/>
                        <a:pt x="79" y="175"/>
                      </a:cubicBezTo>
                      <a:cubicBezTo>
                        <a:pt x="109" y="190"/>
                        <a:pt x="111" y="194"/>
                        <a:pt x="112" y="196"/>
                      </a:cubicBezTo>
                      <a:cubicBezTo>
                        <a:pt x="114" y="199"/>
                        <a:pt x="121" y="203"/>
                        <a:pt x="124" y="205"/>
                      </a:cubicBezTo>
                      <a:cubicBezTo>
                        <a:pt x="125" y="205"/>
                        <a:pt x="125" y="205"/>
                        <a:pt x="125" y="205"/>
                      </a:cubicBezTo>
                      <a:cubicBezTo>
                        <a:pt x="125" y="205"/>
                        <a:pt x="125" y="206"/>
                        <a:pt x="125" y="206"/>
                      </a:cubicBezTo>
                      <a:cubicBezTo>
                        <a:pt x="126" y="206"/>
                        <a:pt x="126" y="206"/>
                        <a:pt x="126" y="205"/>
                      </a:cubicBezTo>
                      <a:cubicBezTo>
                        <a:pt x="127" y="205"/>
                        <a:pt x="128" y="202"/>
                        <a:pt x="129" y="200"/>
                      </a:cubicBezTo>
                      <a:cubicBezTo>
                        <a:pt x="129" y="199"/>
                        <a:pt x="129" y="198"/>
                        <a:pt x="130" y="197"/>
                      </a:cubicBezTo>
                      <a:cubicBezTo>
                        <a:pt x="130" y="197"/>
                        <a:pt x="130" y="197"/>
                        <a:pt x="130"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2007"/>
                <p:cNvSpPr>
                  <a:spLocks/>
                </p:cNvSpPr>
                <p:nvPr/>
              </p:nvSpPr>
              <p:spPr bwMode="auto">
                <a:xfrm>
                  <a:off x="2040" y="189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2008"/>
                <p:cNvSpPr>
                  <a:spLocks/>
                </p:cNvSpPr>
                <p:nvPr/>
              </p:nvSpPr>
              <p:spPr bwMode="auto">
                <a:xfrm>
                  <a:off x="2043" y="197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2009"/>
                <p:cNvSpPr>
                  <a:spLocks/>
                </p:cNvSpPr>
                <p:nvPr/>
              </p:nvSpPr>
              <p:spPr bwMode="auto">
                <a:xfrm>
                  <a:off x="2006" y="19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Freeform 2010"/>
                <p:cNvSpPr>
                  <a:spLocks/>
                </p:cNvSpPr>
                <p:nvPr/>
              </p:nvSpPr>
              <p:spPr bwMode="auto">
                <a:xfrm>
                  <a:off x="2050" y="1977"/>
                  <a:ext cx="6" cy="0"/>
                </a:xfrm>
                <a:custGeom>
                  <a:avLst/>
                  <a:gdLst>
                    <a:gd name="T0" fmla="*/ 0 w 6"/>
                    <a:gd name="T1" fmla="*/ 6 w 6"/>
                    <a:gd name="T2" fmla="*/ 6 w 6"/>
                    <a:gd name="T3" fmla="*/ 0 w 6"/>
                  </a:gdLst>
                  <a:ahLst/>
                  <a:cxnLst>
                    <a:cxn ang="0">
                      <a:pos x="T0" y="0"/>
                    </a:cxn>
                    <a:cxn ang="0">
                      <a:pos x="T1" y="0"/>
                    </a:cxn>
                    <a:cxn ang="0">
                      <a:pos x="T2" y="0"/>
                    </a:cxn>
                    <a:cxn ang="0">
                      <a:pos x="T3" y="0"/>
                    </a:cxn>
                  </a:cxnLst>
                  <a:rect l="0" t="0" r="r" b="b"/>
                  <a:pathLst>
                    <a:path w="6">
                      <a:moveTo>
                        <a:pt x="0" y="0"/>
                      </a:moveTo>
                      <a:cubicBezTo>
                        <a:pt x="2" y="0"/>
                        <a:pt x="4" y="0"/>
                        <a:pt x="6" y="0"/>
                      </a:cubicBezTo>
                      <a:cubicBezTo>
                        <a:pt x="6" y="0"/>
                        <a:pt x="6" y="0"/>
                        <a:pt x="6" y="0"/>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2011"/>
                <p:cNvSpPr>
                  <a:spLocks/>
                </p:cNvSpPr>
                <p:nvPr/>
              </p:nvSpPr>
              <p:spPr bwMode="auto">
                <a:xfrm>
                  <a:off x="2048" y="197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2012"/>
                <p:cNvSpPr>
                  <a:spLocks/>
                </p:cNvSpPr>
                <p:nvPr/>
              </p:nvSpPr>
              <p:spPr bwMode="auto">
                <a:xfrm>
                  <a:off x="2042" y="189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Freeform 2013"/>
                <p:cNvSpPr>
                  <a:spLocks/>
                </p:cNvSpPr>
                <p:nvPr/>
              </p:nvSpPr>
              <p:spPr bwMode="auto">
                <a:xfrm>
                  <a:off x="2046" y="1977"/>
                  <a:ext cx="1" cy="1"/>
                </a:xfrm>
                <a:custGeom>
                  <a:avLst/>
                  <a:gdLst>
                    <a:gd name="T0" fmla="*/ 0 w 1"/>
                    <a:gd name="T1" fmla="*/ 1 h 1"/>
                    <a:gd name="T2" fmla="*/ 1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2014"/>
                <p:cNvSpPr>
                  <a:spLocks/>
                </p:cNvSpPr>
                <p:nvPr/>
              </p:nvSpPr>
              <p:spPr bwMode="auto">
                <a:xfrm>
                  <a:off x="2013" y="1880"/>
                  <a:ext cx="6" cy="5"/>
                </a:xfrm>
                <a:custGeom>
                  <a:avLst/>
                  <a:gdLst>
                    <a:gd name="T0" fmla="*/ 0 w 6"/>
                    <a:gd name="T1" fmla="*/ 0 h 5"/>
                    <a:gd name="T2" fmla="*/ 1 w 6"/>
                    <a:gd name="T3" fmla="*/ 3 h 5"/>
                    <a:gd name="T4" fmla="*/ 6 w 6"/>
                    <a:gd name="T5" fmla="*/ 5 h 5"/>
                    <a:gd name="T6" fmla="*/ 1 w 6"/>
                    <a:gd name="T7" fmla="*/ 3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0" y="1"/>
                        <a:pt x="0" y="2"/>
                        <a:pt x="1" y="3"/>
                      </a:cubicBezTo>
                      <a:cubicBezTo>
                        <a:pt x="2" y="4"/>
                        <a:pt x="4" y="5"/>
                        <a:pt x="6" y="5"/>
                      </a:cubicBezTo>
                      <a:cubicBezTo>
                        <a:pt x="4" y="5"/>
                        <a:pt x="2" y="4"/>
                        <a:pt x="1"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2015"/>
                <p:cNvSpPr>
                  <a:spLocks/>
                </p:cNvSpPr>
                <p:nvPr/>
              </p:nvSpPr>
              <p:spPr bwMode="auto">
                <a:xfrm>
                  <a:off x="2042" y="18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2016"/>
                <p:cNvSpPr>
                  <a:spLocks/>
                </p:cNvSpPr>
                <p:nvPr/>
              </p:nvSpPr>
              <p:spPr bwMode="auto">
                <a:xfrm>
                  <a:off x="1992" y="1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2017"/>
                <p:cNvSpPr>
                  <a:spLocks/>
                </p:cNvSpPr>
                <p:nvPr/>
              </p:nvSpPr>
              <p:spPr bwMode="auto">
                <a:xfrm>
                  <a:off x="1993" y="1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2018"/>
                <p:cNvSpPr>
                  <a:spLocks/>
                </p:cNvSpPr>
                <p:nvPr/>
              </p:nvSpPr>
              <p:spPr bwMode="auto">
                <a:xfrm>
                  <a:off x="2053" y="20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2019"/>
                <p:cNvSpPr>
                  <a:spLocks/>
                </p:cNvSpPr>
                <p:nvPr/>
              </p:nvSpPr>
              <p:spPr bwMode="auto">
                <a:xfrm>
                  <a:off x="2053" y="204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2020"/>
                <p:cNvSpPr>
                  <a:spLocks/>
                </p:cNvSpPr>
                <p:nvPr/>
              </p:nvSpPr>
              <p:spPr bwMode="auto">
                <a:xfrm>
                  <a:off x="2057" y="1982"/>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2021"/>
                <p:cNvSpPr>
                  <a:spLocks/>
                </p:cNvSpPr>
                <p:nvPr/>
              </p:nvSpPr>
              <p:spPr bwMode="auto">
                <a:xfrm>
                  <a:off x="2056" y="1977"/>
                  <a:ext cx="0"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1" y="3"/>
                        <a:pt x="1"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2022"/>
                <p:cNvSpPr>
                  <a:spLocks/>
                </p:cNvSpPr>
                <p:nvPr/>
              </p:nvSpPr>
              <p:spPr bwMode="auto">
                <a:xfrm>
                  <a:off x="2058" y="1997"/>
                  <a:ext cx="1" cy="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2023"/>
                <p:cNvSpPr>
                  <a:spLocks/>
                </p:cNvSpPr>
                <p:nvPr/>
              </p:nvSpPr>
              <p:spPr bwMode="auto">
                <a:xfrm>
                  <a:off x="2053" y="204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2024"/>
                <p:cNvSpPr>
                  <a:spLocks/>
                </p:cNvSpPr>
                <p:nvPr/>
              </p:nvSpPr>
              <p:spPr bwMode="auto">
                <a:xfrm>
                  <a:off x="2054" y="204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2025"/>
                <p:cNvSpPr>
                  <a:spLocks/>
                </p:cNvSpPr>
                <p:nvPr/>
              </p:nvSpPr>
              <p:spPr bwMode="auto">
                <a:xfrm>
                  <a:off x="2016" y="1725"/>
                  <a:ext cx="143" cy="120"/>
                </a:xfrm>
                <a:custGeom>
                  <a:avLst/>
                  <a:gdLst>
                    <a:gd name="T0" fmla="*/ 71 w 149"/>
                    <a:gd name="T1" fmla="*/ 118 h 126"/>
                    <a:gd name="T2" fmla="*/ 77 w 149"/>
                    <a:gd name="T3" fmla="*/ 125 h 126"/>
                    <a:gd name="T4" fmla="*/ 85 w 149"/>
                    <a:gd name="T5" fmla="*/ 124 h 126"/>
                    <a:gd name="T6" fmla="*/ 94 w 149"/>
                    <a:gd name="T7" fmla="*/ 121 h 126"/>
                    <a:gd name="T8" fmla="*/ 108 w 149"/>
                    <a:gd name="T9" fmla="*/ 111 h 126"/>
                    <a:gd name="T10" fmla="*/ 109 w 149"/>
                    <a:gd name="T11" fmla="*/ 111 h 126"/>
                    <a:gd name="T12" fmla="*/ 103 w 149"/>
                    <a:gd name="T13" fmla="*/ 110 h 126"/>
                    <a:gd name="T14" fmla="*/ 103 w 149"/>
                    <a:gd name="T15" fmla="*/ 109 h 126"/>
                    <a:gd name="T16" fmla="*/ 99 w 149"/>
                    <a:gd name="T17" fmla="*/ 100 h 126"/>
                    <a:gd name="T18" fmla="*/ 100 w 149"/>
                    <a:gd name="T19" fmla="*/ 87 h 126"/>
                    <a:gd name="T20" fmla="*/ 116 w 149"/>
                    <a:gd name="T21" fmla="*/ 92 h 126"/>
                    <a:gd name="T22" fmla="*/ 117 w 149"/>
                    <a:gd name="T23" fmla="*/ 94 h 126"/>
                    <a:gd name="T24" fmla="*/ 135 w 149"/>
                    <a:gd name="T25" fmla="*/ 84 h 126"/>
                    <a:gd name="T26" fmla="*/ 141 w 149"/>
                    <a:gd name="T27" fmla="*/ 79 h 126"/>
                    <a:gd name="T28" fmla="*/ 138 w 149"/>
                    <a:gd name="T29" fmla="*/ 77 h 126"/>
                    <a:gd name="T30" fmla="*/ 137 w 149"/>
                    <a:gd name="T31" fmla="*/ 75 h 126"/>
                    <a:gd name="T32" fmla="*/ 136 w 149"/>
                    <a:gd name="T33" fmla="*/ 74 h 126"/>
                    <a:gd name="T34" fmla="*/ 135 w 149"/>
                    <a:gd name="T35" fmla="*/ 73 h 126"/>
                    <a:gd name="T36" fmla="*/ 134 w 149"/>
                    <a:gd name="T37" fmla="*/ 67 h 126"/>
                    <a:gd name="T38" fmla="*/ 142 w 149"/>
                    <a:gd name="T39" fmla="*/ 58 h 126"/>
                    <a:gd name="T40" fmla="*/ 141 w 149"/>
                    <a:gd name="T41" fmla="*/ 52 h 126"/>
                    <a:gd name="T42" fmla="*/ 148 w 149"/>
                    <a:gd name="T43" fmla="*/ 43 h 126"/>
                    <a:gd name="T44" fmla="*/ 149 w 149"/>
                    <a:gd name="T45" fmla="*/ 42 h 126"/>
                    <a:gd name="T46" fmla="*/ 133 w 149"/>
                    <a:gd name="T47" fmla="*/ 39 h 126"/>
                    <a:gd name="T48" fmla="*/ 125 w 149"/>
                    <a:gd name="T49" fmla="*/ 26 h 126"/>
                    <a:gd name="T50" fmla="*/ 120 w 149"/>
                    <a:gd name="T51" fmla="*/ 16 h 126"/>
                    <a:gd name="T52" fmla="*/ 90 w 149"/>
                    <a:gd name="T53" fmla="*/ 24 h 126"/>
                    <a:gd name="T54" fmla="*/ 63 w 149"/>
                    <a:gd name="T55" fmla="*/ 19 h 126"/>
                    <a:gd name="T56" fmla="*/ 53 w 149"/>
                    <a:gd name="T57" fmla="*/ 8 h 126"/>
                    <a:gd name="T58" fmla="*/ 38 w 149"/>
                    <a:gd name="T59" fmla="*/ 0 h 126"/>
                    <a:gd name="T60" fmla="*/ 36 w 149"/>
                    <a:gd name="T61" fmla="*/ 7 h 126"/>
                    <a:gd name="T62" fmla="*/ 23 w 149"/>
                    <a:gd name="T63" fmla="*/ 21 h 126"/>
                    <a:gd name="T64" fmla="*/ 10 w 149"/>
                    <a:gd name="T65" fmla="*/ 28 h 126"/>
                    <a:gd name="T66" fmla="*/ 13 w 149"/>
                    <a:gd name="T67" fmla="*/ 8 h 126"/>
                    <a:gd name="T68" fmla="*/ 9 w 149"/>
                    <a:gd name="T69" fmla="*/ 12 h 126"/>
                    <a:gd name="T70" fmla="*/ 1 w 149"/>
                    <a:gd name="T71" fmla="*/ 29 h 126"/>
                    <a:gd name="T72" fmla="*/ 7 w 149"/>
                    <a:gd name="T73" fmla="*/ 36 h 126"/>
                    <a:gd name="T74" fmla="*/ 12 w 149"/>
                    <a:gd name="T75" fmla="*/ 54 h 126"/>
                    <a:gd name="T76" fmla="*/ 29 w 149"/>
                    <a:gd name="T77" fmla="*/ 54 h 126"/>
                    <a:gd name="T78" fmla="*/ 51 w 149"/>
                    <a:gd name="T79" fmla="*/ 64 h 126"/>
                    <a:gd name="T80" fmla="*/ 66 w 149"/>
                    <a:gd name="T81" fmla="*/ 70 h 126"/>
                    <a:gd name="T82" fmla="*/ 67 w 149"/>
                    <a:gd name="T83" fmla="*/ 100 h 126"/>
                    <a:gd name="T84" fmla="*/ 69 w 149"/>
                    <a:gd name="T85" fmla="*/ 113 h 126"/>
                    <a:gd name="T86" fmla="*/ 69 w 149"/>
                    <a:gd name="T87" fmla="*/ 1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126">
                      <a:moveTo>
                        <a:pt x="69" y="114"/>
                      </a:moveTo>
                      <a:cubicBezTo>
                        <a:pt x="70" y="115"/>
                        <a:pt x="70" y="116"/>
                        <a:pt x="71" y="117"/>
                      </a:cubicBezTo>
                      <a:cubicBezTo>
                        <a:pt x="71" y="117"/>
                        <a:pt x="71" y="117"/>
                        <a:pt x="71" y="118"/>
                      </a:cubicBezTo>
                      <a:cubicBezTo>
                        <a:pt x="72" y="118"/>
                        <a:pt x="72" y="119"/>
                        <a:pt x="73" y="120"/>
                      </a:cubicBezTo>
                      <a:cubicBezTo>
                        <a:pt x="74" y="122"/>
                        <a:pt x="75" y="123"/>
                        <a:pt x="76" y="124"/>
                      </a:cubicBezTo>
                      <a:cubicBezTo>
                        <a:pt x="77" y="125"/>
                        <a:pt x="77" y="125"/>
                        <a:pt x="77" y="125"/>
                      </a:cubicBezTo>
                      <a:cubicBezTo>
                        <a:pt x="78" y="126"/>
                        <a:pt x="79" y="126"/>
                        <a:pt x="79" y="126"/>
                      </a:cubicBezTo>
                      <a:cubicBezTo>
                        <a:pt x="80" y="126"/>
                        <a:pt x="80" y="126"/>
                        <a:pt x="80" y="126"/>
                      </a:cubicBezTo>
                      <a:cubicBezTo>
                        <a:pt x="82" y="125"/>
                        <a:pt x="83" y="124"/>
                        <a:pt x="85" y="124"/>
                      </a:cubicBezTo>
                      <a:cubicBezTo>
                        <a:pt x="86" y="124"/>
                        <a:pt x="87" y="125"/>
                        <a:pt x="88" y="125"/>
                      </a:cubicBezTo>
                      <a:cubicBezTo>
                        <a:pt x="89" y="125"/>
                        <a:pt x="91" y="123"/>
                        <a:pt x="93" y="122"/>
                      </a:cubicBezTo>
                      <a:cubicBezTo>
                        <a:pt x="94" y="121"/>
                        <a:pt x="94" y="121"/>
                        <a:pt x="94" y="121"/>
                      </a:cubicBezTo>
                      <a:cubicBezTo>
                        <a:pt x="96" y="120"/>
                        <a:pt x="97" y="120"/>
                        <a:pt x="99" y="119"/>
                      </a:cubicBezTo>
                      <a:cubicBezTo>
                        <a:pt x="100" y="119"/>
                        <a:pt x="100" y="119"/>
                        <a:pt x="100" y="119"/>
                      </a:cubicBezTo>
                      <a:cubicBezTo>
                        <a:pt x="102" y="114"/>
                        <a:pt x="104" y="112"/>
                        <a:pt x="108" y="111"/>
                      </a:cubicBezTo>
                      <a:cubicBezTo>
                        <a:pt x="109" y="111"/>
                        <a:pt x="109" y="111"/>
                        <a:pt x="110" y="110"/>
                      </a:cubicBezTo>
                      <a:cubicBezTo>
                        <a:pt x="110" y="110"/>
                        <a:pt x="110" y="110"/>
                        <a:pt x="110" y="110"/>
                      </a:cubicBezTo>
                      <a:cubicBezTo>
                        <a:pt x="109" y="110"/>
                        <a:pt x="109" y="111"/>
                        <a:pt x="109" y="111"/>
                      </a:cubicBezTo>
                      <a:cubicBezTo>
                        <a:pt x="108" y="111"/>
                        <a:pt x="107" y="111"/>
                        <a:pt x="106" y="111"/>
                      </a:cubicBezTo>
                      <a:cubicBezTo>
                        <a:pt x="105" y="111"/>
                        <a:pt x="104" y="111"/>
                        <a:pt x="103" y="110"/>
                      </a:cubicBezTo>
                      <a:cubicBezTo>
                        <a:pt x="103" y="110"/>
                        <a:pt x="103" y="110"/>
                        <a:pt x="103" y="110"/>
                      </a:cubicBezTo>
                      <a:cubicBezTo>
                        <a:pt x="103" y="110"/>
                        <a:pt x="103" y="110"/>
                        <a:pt x="103" y="110"/>
                      </a:cubicBezTo>
                      <a:cubicBezTo>
                        <a:pt x="103" y="110"/>
                        <a:pt x="103" y="109"/>
                        <a:pt x="103" y="109"/>
                      </a:cubicBezTo>
                      <a:cubicBezTo>
                        <a:pt x="103" y="109"/>
                        <a:pt x="103" y="109"/>
                        <a:pt x="103" y="109"/>
                      </a:cubicBezTo>
                      <a:cubicBezTo>
                        <a:pt x="103" y="108"/>
                        <a:pt x="102" y="108"/>
                        <a:pt x="102" y="107"/>
                      </a:cubicBezTo>
                      <a:cubicBezTo>
                        <a:pt x="102" y="106"/>
                        <a:pt x="102" y="105"/>
                        <a:pt x="101" y="105"/>
                      </a:cubicBezTo>
                      <a:cubicBezTo>
                        <a:pt x="101" y="104"/>
                        <a:pt x="99" y="102"/>
                        <a:pt x="99" y="100"/>
                      </a:cubicBezTo>
                      <a:cubicBezTo>
                        <a:pt x="99" y="96"/>
                        <a:pt x="99" y="95"/>
                        <a:pt x="96" y="93"/>
                      </a:cubicBezTo>
                      <a:cubicBezTo>
                        <a:pt x="94" y="92"/>
                        <a:pt x="94" y="90"/>
                        <a:pt x="94" y="90"/>
                      </a:cubicBezTo>
                      <a:cubicBezTo>
                        <a:pt x="95" y="87"/>
                        <a:pt x="98" y="87"/>
                        <a:pt x="100" y="87"/>
                      </a:cubicBezTo>
                      <a:cubicBezTo>
                        <a:pt x="102" y="87"/>
                        <a:pt x="104" y="87"/>
                        <a:pt x="106" y="89"/>
                      </a:cubicBezTo>
                      <a:cubicBezTo>
                        <a:pt x="106" y="89"/>
                        <a:pt x="108" y="89"/>
                        <a:pt x="109" y="89"/>
                      </a:cubicBezTo>
                      <a:cubicBezTo>
                        <a:pt x="112" y="90"/>
                        <a:pt x="115" y="90"/>
                        <a:pt x="116" y="92"/>
                      </a:cubicBezTo>
                      <a:cubicBezTo>
                        <a:pt x="116" y="92"/>
                        <a:pt x="116" y="93"/>
                        <a:pt x="116" y="93"/>
                      </a:cubicBezTo>
                      <a:cubicBezTo>
                        <a:pt x="116" y="93"/>
                        <a:pt x="116" y="94"/>
                        <a:pt x="117" y="94"/>
                      </a:cubicBezTo>
                      <a:cubicBezTo>
                        <a:pt x="117" y="94"/>
                        <a:pt x="117" y="94"/>
                        <a:pt x="117" y="94"/>
                      </a:cubicBezTo>
                      <a:cubicBezTo>
                        <a:pt x="117" y="90"/>
                        <a:pt x="120" y="87"/>
                        <a:pt x="125" y="87"/>
                      </a:cubicBezTo>
                      <a:cubicBezTo>
                        <a:pt x="125" y="87"/>
                        <a:pt x="126" y="87"/>
                        <a:pt x="127" y="87"/>
                      </a:cubicBezTo>
                      <a:cubicBezTo>
                        <a:pt x="129" y="88"/>
                        <a:pt x="133" y="86"/>
                        <a:pt x="135" y="84"/>
                      </a:cubicBezTo>
                      <a:cubicBezTo>
                        <a:pt x="137" y="83"/>
                        <a:pt x="139" y="82"/>
                        <a:pt x="140" y="82"/>
                      </a:cubicBezTo>
                      <a:cubicBezTo>
                        <a:pt x="140" y="82"/>
                        <a:pt x="141" y="81"/>
                        <a:pt x="141" y="80"/>
                      </a:cubicBezTo>
                      <a:cubicBezTo>
                        <a:pt x="141" y="80"/>
                        <a:pt x="141" y="80"/>
                        <a:pt x="141" y="79"/>
                      </a:cubicBezTo>
                      <a:cubicBezTo>
                        <a:pt x="140" y="79"/>
                        <a:pt x="140" y="79"/>
                        <a:pt x="140" y="78"/>
                      </a:cubicBezTo>
                      <a:cubicBezTo>
                        <a:pt x="140" y="78"/>
                        <a:pt x="139" y="78"/>
                        <a:pt x="139" y="78"/>
                      </a:cubicBezTo>
                      <a:cubicBezTo>
                        <a:pt x="139" y="77"/>
                        <a:pt x="139" y="77"/>
                        <a:pt x="138" y="77"/>
                      </a:cubicBezTo>
                      <a:cubicBezTo>
                        <a:pt x="138" y="76"/>
                        <a:pt x="138" y="76"/>
                        <a:pt x="138" y="76"/>
                      </a:cubicBezTo>
                      <a:cubicBezTo>
                        <a:pt x="138" y="76"/>
                        <a:pt x="138" y="76"/>
                        <a:pt x="137" y="75"/>
                      </a:cubicBezTo>
                      <a:cubicBezTo>
                        <a:pt x="137" y="75"/>
                        <a:pt x="137" y="75"/>
                        <a:pt x="137" y="75"/>
                      </a:cubicBezTo>
                      <a:cubicBezTo>
                        <a:pt x="137" y="75"/>
                        <a:pt x="137" y="74"/>
                        <a:pt x="137" y="74"/>
                      </a:cubicBezTo>
                      <a:cubicBezTo>
                        <a:pt x="136" y="74"/>
                        <a:pt x="136" y="74"/>
                        <a:pt x="136" y="74"/>
                      </a:cubicBezTo>
                      <a:cubicBezTo>
                        <a:pt x="136" y="74"/>
                        <a:pt x="136" y="74"/>
                        <a:pt x="136" y="74"/>
                      </a:cubicBezTo>
                      <a:cubicBezTo>
                        <a:pt x="136" y="73"/>
                        <a:pt x="136" y="73"/>
                        <a:pt x="136" y="73"/>
                      </a:cubicBezTo>
                      <a:cubicBezTo>
                        <a:pt x="135" y="73"/>
                        <a:pt x="135" y="73"/>
                        <a:pt x="135" y="73"/>
                      </a:cubicBezTo>
                      <a:cubicBezTo>
                        <a:pt x="135" y="73"/>
                        <a:pt x="135" y="73"/>
                        <a:pt x="135" y="73"/>
                      </a:cubicBezTo>
                      <a:cubicBezTo>
                        <a:pt x="135" y="73"/>
                        <a:pt x="135" y="73"/>
                        <a:pt x="135" y="73"/>
                      </a:cubicBezTo>
                      <a:cubicBezTo>
                        <a:pt x="135" y="72"/>
                        <a:pt x="135" y="72"/>
                        <a:pt x="135" y="72"/>
                      </a:cubicBezTo>
                      <a:cubicBezTo>
                        <a:pt x="132" y="70"/>
                        <a:pt x="134" y="68"/>
                        <a:pt x="134" y="67"/>
                      </a:cubicBezTo>
                      <a:cubicBezTo>
                        <a:pt x="135" y="66"/>
                        <a:pt x="135" y="65"/>
                        <a:pt x="135" y="65"/>
                      </a:cubicBezTo>
                      <a:cubicBezTo>
                        <a:pt x="135" y="63"/>
                        <a:pt x="135" y="62"/>
                        <a:pt x="136" y="60"/>
                      </a:cubicBezTo>
                      <a:cubicBezTo>
                        <a:pt x="137" y="59"/>
                        <a:pt x="139" y="58"/>
                        <a:pt x="142" y="58"/>
                      </a:cubicBezTo>
                      <a:cubicBezTo>
                        <a:pt x="144" y="57"/>
                        <a:pt x="144" y="57"/>
                        <a:pt x="144" y="57"/>
                      </a:cubicBezTo>
                      <a:cubicBezTo>
                        <a:pt x="144" y="56"/>
                        <a:pt x="144" y="56"/>
                        <a:pt x="143" y="55"/>
                      </a:cubicBezTo>
                      <a:cubicBezTo>
                        <a:pt x="142" y="54"/>
                        <a:pt x="141" y="53"/>
                        <a:pt x="141" y="52"/>
                      </a:cubicBezTo>
                      <a:cubicBezTo>
                        <a:pt x="141" y="49"/>
                        <a:pt x="145" y="45"/>
                        <a:pt x="147" y="44"/>
                      </a:cubicBezTo>
                      <a:cubicBezTo>
                        <a:pt x="147" y="44"/>
                        <a:pt x="147" y="44"/>
                        <a:pt x="148" y="44"/>
                      </a:cubicBezTo>
                      <a:cubicBezTo>
                        <a:pt x="148" y="44"/>
                        <a:pt x="148" y="44"/>
                        <a:pt x="148" y="43"/>
                      </a:cubicBezTo>
                      <a:cubicBezTo>
                        <a:pt x="148" y="43"/>
                        <a:pt x="148" y="43"/>
                        <a:pt x="148" y="43"/>
                      </a:cubicBezTo>
                      <a:cubicBezTo>
                        <a:pt x="148" y="43"/>
                        <a:pt x="148" y="43"/>
                        <a:pt x="148" y="43"/>
                      </a:cubicBezTo>
                      <a:cubicBezTo>
                        <a:pt x="149" y="42"/>
                        <a:pt x="149" y="42"/>
                        <a:pt x="149" y="42"/>
                      </a:cubicBezTo>
                      <a:cubicBezTo>
                        <a:pt x="144" y="40"/>
                        <a:pt x="139" y="41"/>
                        <a:pt x="136" y="41"/>
                      </a:cubicBezTo>
                      <a:cubicBezTo>
                        <a:pt x="136" y="41"/>
                        <a:pt x="136" y="41"/>
                        <a:pt x="136" y="41"/>
                      </a:cubicBezTo>
                      <a:cubicBezTo>
                        <a:pt x="134" y="41"/>
                        <a:pt x="133" y="40"/>
                        <a:pt x="133" y="39"/>
                      </a:cubicBezTo>
                      <a:cubicBezTo>
                        <a:pt x="132" y="38"/>
                        <a:pt x="133" y="36"/>
                        <a:pt x="134" y="34"/>
                      </a:cubicBezTo>
                      <a:cubicBezTo>
                        <a:pt x="135" y="33"/>
                        <a:pt x="137" y="31"/>
                        <a:pt x="137" y="29"/>
                      </a:cubicBezTo>
                      <a:cubicBezTo>
                        <a:pt x="137" y="28"/>
                        <a:pt x="133" y="27"/>
                        <a:pt x="125" y="26"/>
                      </a:cubicBezTo>
                      <a:cubicBezTo>
                        <a:pt x="124" y="26"/>
                        <a:pt x="123" y="25"/>
                        <a:pt x="122" y="25"/>
                      </a:cubicBezTo>
                      <a:cubicBezTo>
                        <a:pt x="118" y="24"/>
                        <a:pt x="117" y="22"/>
                        <a:pt x="117" y="20"/>
                      </a:cubicBezTo>
                      <a:cubicBezTo>
                        <a:pt x="117" y="19"/>
                        <a:pt x="118" y="17"/>
                        <a:pt x="120" y="16"/>
                      </a:cubicBezTo>
                      <a:cubicBezTo>
                        <a:pt x="118" y="16"/>
                        <a:pt x="116" y="16"/>
                        <a:pt x="114" y="16"/>
                      </a:cubicBezTo>
                      <a:cubicBezTo>
                        <a:pt x="108" y="17"/>
                        <a:pt x="99" y="21"/>
                        <a:pt x="93" y="24"/>
                      </a:cubicBezTo>
                      <a:cubicBezTo>
                        <a:pt x="92" y="24"/>
                        <a:pt x="91" y="24"/>
                        <a:pt x="90" y="24"/>
                      </a:cubicBezTo>
                      <a:cubicBezTo>
                        <a:pt x="87" y="24"/>
                        <a:pt x="84" y="23"/>
                        <a:pt x="81" y="21"/>
                      </a:cubicBezTo>
                      <a:cubicBezTo>
                        <a:pt x="78" y="19"/>
                        <a:pt x="74" y="17"/>
                        <a:pt x="72" y="18"/>
                      </a:cubicBezTo>
                      <a:cubicBezTo>
                        <a:pt x="69" y="19"/>
                        <a:pt x="66" y="19"/>
                        <a:pt x="63" y="19"/>
                      </a:cubicBezTo>
                      <a:cubicBezTo>
                        <a:pt x="60" y="19"/>
                        <a:pt x="57" y="19"/>
                        <a:pt x="56" y="17"/>
                      </a:cubicBezTo>
                      <a:cubicBezTo>
                        <a:pt x="55" y="16"/>
                        <a:pt x="54" y="15"/>
                        <a:pt x="54" y="13"/>
                      </a:cubicBezTo>
                      <a:cubicBezTo>
                        <a:pt x="55" y="11"/>
                        <a:pt x="54" y="9"/>
                        <a:pt x="53" y="8"/>
                      </a:cubicBezTo>
                      <a:cubicBezTo>
                        <a:pt x="52" y="7"/>
                        <a:pt x="50" y="6"/>
                        <a:pt x="48" y="6"/>
                      </a:cubicBezTo>
                      <a:cubicBezTo>
                        <a:pt x="43" y="7"/>
                        <a:pt x="41" y="4"/>
                        <a:pt x="40" y="2"/>
                      </a:cubicBezTo>
                      <a:cubicBezTo>
                        <a:pt x="39" y="1"/>
                        <a:pt x="39" y="0"/>
                        <a:pt x="38" y="0"/>
                      </a:cubicBezTo>
                      <a:cubicBezTo>
                        <a:pt x="38" y="0"/>
                        <a:pt x="38" y="0"/>
                        <a:pt x="38" y="0"/>
                      </a:cubicBezTo>
                      <a:cubicBezTo>
                        <a:pt x="38" y="0"/>
                        <a:pt x="38" y="1"/>
                        <a:pt x="38" y="1"/>
                      </a:cubicBezTo>
                      <a:cubicBezTo>
                        <a:pt x="38" y="3"/>
                        <a:pt x="39" y="6"/>
                        <a:pt x="36" y="7"/>
                      </a:cubicBezTo>
                      <a:cubicBezTo>
                        <a:pt x="35" y="8"/>
                        <a:pt x="34" y="8"/>
                        <a:pt x="32" y="9"/>
                      </a:cubicBezTo>
                      <a:cubicBezTo>
                        <a:pt x="29" y="10"/>
                        <a:pt x="22" y="12"/>
                        <a:pt x="22" y="14"/>
                      </a:cubicBezTo>
                      <a:cubicBezTo>
                        <a:pt x="21" y="16"/>
                        <a:pt x="22" y="18"/>
                        <a:pt x="23" y="21"/>
                      </a:cubicBezTo>
                      <a:cubicBezTo>
                        <a:pt x="25" y="24"/>
                        <a:pt x="27" y="28"/>
                        <a:pt x="25" y="32"/>
                      </a:cubicBezTo>
                      <a:cubicBezTo>
                        <a:pt x="24" y="34"/>
                        <a:pt x="22" y="35"/>
                        <a:pt x="20" y="35"/>
                      </a:cubicBezTo>
                      <a:cubicBezTo>
                        <a:pt x="16" y="35"/>
                        <a:pt x="11" y="31"/>
                        <a:pt x="10" y="28"/>
                      </a:cubicBezTo>
                      <a:cubicBezTo>
                        <a:pt x="8" y="24"/>
                        <a:pt x="10" y="20"/>
                        <a:pt x="13" y="16"/>
                      </a:cubicBezTo>
                      <a:cubicBezTo>
                        <a:pt x="13" y="15"/>
                        <a:pt x="15" y="13"/>
                        <a:pt x="15" y="13"/>
                      </a:cubicBezTo>
                      <a:cubicBezTo>
                        <a:pt x="14" y="12"/>
                        <a:pt x="13" y="10"/>
                        <a:pt x="13" y="8"/>
                      </a:cubicBezTo>
                      <a:cubicBezTo>
                        <a:pt x="12" y="8"/>
                        <a:pt x="12" y="9"/>
                        <a:pt x="11" y="9"/>
                      </a:cubicBezTo>
                      <a:cubicBezTo>
                        <a:pt x="11" y="10"/>
                        <a:pt x="11" y="10"/>
                        <a:pt x="11" y="10"/>
                      </a:cubicBezTo>
                      <a:cubicBezTo>
                        <a:pt x="10" y="11"/>
                        <a:pt x="9" y="12"/>
                        <a:pt x="9" y="12"/>
                      </a:cubicBezTo>
                      <a:cubicBezTo>
                        <a:pt x="6" y="15"/>
                        <a:pt x="4" y="17"/>
                        <a:pt x="4" y="19"/>
                      </a:cubicBezTo>
                      <a:cubicBezTo>
                        <a:pt x="4" y="20"/>
                        <a:pt x="4" y="20"/>
                        <a:pt x="4" y="20"/>
                      </a:cubicBezTo>
                      <a:cubicBezTo>
                        <a:pt x="3" y="24"/>
                        <a:pt x="3" y="26"/>
                        <a:pt x="1" y="29"/>
                      </a:cubicBezTo>
                      <a:cubicBezTo>
                        <a:pt x="1" y="29"/>
                        <a:pt x="0" y="30"/>
                        <a:pt x="0" y="30"/>
                      </a:cubicBezTo>
                      <a:cubicBezTo>
                        <a:pt x="5" y="31"/>
                        <a:pt x="5" y="34"/>
                        <a:pt x="5" y="35"/>
                      </a:cubicBezTo>
                      <a:cubicBezTo>
                        <a:pt x="6" y="35"/>
                        <a:pt x="6" y="36"/>
                        <a:pt x="7" y="36"/>
                      </a:cubicBezTo>
                      <a:cubicBezTo>
                        <a:pt x="8" y="37"/>
                        <a:pt x="11" y="39"/>
                        <a:pt x="10" y="43"/>
                      </a:cubicBezTo>
                      <a:cubicBezTo>
                        <a:pt x="10" y="44"/>
                        <a:pt x="10" y="44"/>
                        <a:pt x="10" y="44"/>
                      </a:cubicBezTo>
                      <a:cubicBezTo>
                        <a:pt x="10" y="46"/>
                        <a:pt x="9" y="52"/>
                        <a:pt x="12" y="54"/>
                      </a:cubicBezTo>
                      <a:cubicBezTo>
                        <a:pt x="12" y="55"/>
                        <a:pt x="14" y="55"/>
                        <a:pt x="15" y="55"/>
                      </a:cubicBezTo>
                      <a:cubicBezTo>
                        <a:pt x="19" y="55"/>
                        <a:pt x="21" y="55"/>
                        <a:pt x="23" y="55"/>
                      </a:cubicBezTo>
                      <a:cubicBezTo>
                        <a:pt x="25" y="54"/>
                        <a:pt x="27" y="54"/>
                        <a:pt x="29" y="54"/>
                      </a:cubicBezTo>
                      <a:cubicBezTo>
                        <a:pt x="32" y="54"/>
                        <a:pt x="35" y="55"/>
                        <a:pt x="37" y="58"/>
                      </a:cubicBezTo>
                      <a:cubicBezTo>
                        <a:pt x="40" y="62"/>
                        <a:pt x="44" y="64"/>
                        <a:pt x="49" y="64"/>
                      </a:cubicBezTo>
                      <a:cubicBezTo>
                        <a:pt x="49" y="64"/>
                        <a:pt x="50" y="64"/>
                        <a:pt x="51" y="64"/>
                      </a:cubicBezTo>
                      <a:cubicBezTo>
                        <a:pt x="53" y="64"/>
                        <a:pt x="56" y="63"/>
                        <a:pt x="59" y="63"/>
                      </a:cubicBezTo>
                      <a:cubicBezTo>
                        <a:pt x="62" y="63"/>
                        <a:pt x="65" y="64"/>
                        <a:pt x="66" y="66"/>
                      </a:cubicBezTo>
                      <a:cubicBezTo>
                        <a:pt x="67" y="67"/>
                        <a:pt x="67" y="68"/>
                        <a:pt x="66" y="70"/>
                      </a:cubicBezTo>
                      <a:cubicBezTo>
                        <a:pt x="62" y="76"/>
                        <a:pt x="61" y="87"/>
                        <a:pt x="63" y="89"/>
                      </a:cubicBezTo>
                      <a:cubicBezTo>
                        <a:pt x="63" y="89"/>
                        <a:pt x="64" y="90"/>
                        <a:pt x="64" y="90"/>
                      </a:cubicBezTo>
                      <a:cubicBezTo>
                        <a:pt x="67" y="93"/>
                        <a:pt x="70" y="96"/>
                        <a:pt x="67" y="100"/>
                      </a:cubicBezTo>
                      <a:cubicBezTo>
                        <a:pt x="66" y="101"/>
                        <a:pt x="65" y="103"/>
                        <a:pt x="65" y="104"/>
                      </a:cubicBezTo>
                      <a:cubicBezTo>
                        <a:pt x="65" y="104"/>
                        <a:pt x="66" y="105"/>
                        <a:pt x="66" y="106"/>
                      </a:cubicBezTo>
                      <a:cubicBezTo>
                        <a:pt x="68" y="107"/>
                        <a:pt x="70" y="109"/>
                        <a:pt x="69" y="113"/>
                      </a:cubicBezTo>
                      <a:cubicBezTo>
                        <a:pt x="69" y="113"/>
                        <a:pt x="69" y="114"/>
                        <a:pt x="69" y="114"/>
                      </a:cubicBezTo>
                      <a:cubicBezTo>
                        <a:pt x="69" y="114"/>
                        <a:pt x="69" y="114"/>
                        <a:pt x="69" y="114"/>
                      </a:cubicBezTo>
                      <a:cubicBezTo>
                        <a:pt x="69" y="114"/>
                        <a:pt x="69" y="114"/>
                        <a:pt x="69"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2026"/>
                <p:cNvSpPr>
                  <a:spLocks/>
                </p:cNvSpPr>
                <p:nvPr/>
              </p:nvSpPr>
              <p:spPr bwMode="auto">
                <a:xfrm>
                  <a:off x="2121" y="1810"/>
                  <a:ext cx="6" cy="3"/>
                </a:xfrm>
                <a:custGeom>
                  <a:avLst/>
                  <a:gdLst>
                    <a:gd name="T0" fmla="*/ 0 w 7"/>
                    <a:gd name="T1" fmla="*/ 0 h 3"/>
                    <a:gd name="T2" fmla="*/ 7 w 7"/>
                    <a:gd name="T3" fmla="*/ 3 h 3"/>
                    <a:gd name="T4" fmla="*/ 0 w 7"/>
                    <a:gd name="T5" fmla="*/ 0 h 3"/>
                  </a:gdLst>
                  <a:ahLst/>
                  <a:cxnLst>
                    <a:cxn ang="0">
                      <a:pos x="T0" y="T1"/>
                    </a:cxn>
                    <a:cxn ang="0">
                      <a:pos x="T2" y="T3"/>
                    </a:cxn>
                    <a:cxn ang="0">
                      <a:pos x="T4" y="T5"/>
                    </a:cxn>
                  </a:cxnLst>
                  <a:rect l="0" t="0" r="r" b="b"/>
                  <a:pathLst>
                    <a:path w="7" h="3">
                      <a:moveTo>
                        <a:pt x="0" y="0"/>
                      </a:moveTo>
                      <a:cubicBezTo>
                        <a:pt x="3" y="1"/>
                        <a:pt x="6" y="1"/>
                        <a:pt x="7" y="3"/>
                      </a:cubicBezTo>
                      <a:cubicBezTo>
                        <a:pt x="6" y="1"/>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2027"/>
                <p:cNvSpPr>
                  <a:spLocks/>
                </p:cNvSpPr>
                <p:nvPr/>
              </p:nvSpPr>
              <p:spPr bwMode="auto">
                <a:xfrm>
                  <a:off x="2150" y="1801"/>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2028"/>
                <p:cNvSpPr>
                  <a:spLocks/>
                </p:cNvSpPr>
                <p:nvPr/>
              </p:nvSpPr>
              <p:spPr bwMode="auto">
                <a:xfrm>
                  <a:off x="2106" y="1811"/>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0"/>
                        <a:pt x="0" y="0"/>
                      </a:cubicBezTo>
                      <a:cubicBezTo>
                        <a:pt x="0" y="0"/>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2029"/>
                <p:cNvSpPr>
                  <a:spLocks/>
                </p:cNvSpPr>
                <p:nvPr/>
              </p:nvSpPr>
              <p:spPr bwMode="auto">
                <a:xfrm>
                  <a:off x="2084" y="1838"/>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2030"/>
                <p:cNvSpPr>
                  <a:spLocks/>
                </p:cNvSpPr>
                <p:nvPr/>
              </p:nvSpPr>
              <p:spPr bwMode="auto">
                <a:xfrm>
                  <a:off x="2092" y="1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2031"/>
                <p:cNvSpPr>
                  <a:spLocks/>
                </p:cNvSpPr>
                <p:nvPr/>
              </p:nvSpPr>
              <p:spPr bwMode="auto">
                <a:xfrm>
                  <a:off x="2115" y="18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2032"/>
                <p:cNvSpPr>
                  <a:spLocks/>
                </p:cNvSpPr>
                <p:nvPr/>
              </p:nvSpPr>
              <p:spPr bwMode="auto">
                <a:xfrm>
                  <a:off x="2114"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2033"/>
                <p:cNvSpPr>
                  <a:spLocks/>
                </p:cNvSpPr>
                <p:nvPr/>
              </p:nvSpPr>
              <p:spPr bwMode="auto">
                <a:xfrm>
                  <a:off x="2082" y="1834"/>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2034"/>
                <p:cNvSpPr>
                  <a:spLocks/>
                </p:cNvSpPr>
                <p:nvPr/>
              </p:nvSpPr>
              <p:spPr bwMode="auto">
                <a:xfrm>
                  <a:off x="2115" y="1830"/>
                  <a:ext cx="6" cy="2"/>
                </a:xfrm>
                <a:custGeom>
                  <a:avLst/>
                  <a:gdLst>
                    <a:gd name="T0" fmla="*/ 3 w 6"/>
                    <a:gd name="T1" fmla="*/ 1 h 2"/>
                    <a:gd name="T2" fmla="*/ 6 w 6"/>
                    <a:gd name="T3" fmla="*/ 1 h 2"/>
                    <a:gd name="T4" fmla="*/ 0 w 6"/>
                    <a:gd name="T5" fmla="*/ 0 h 2"/>
                    <a:gd name="T6" fmla="*/ 3 w 6"/>
                    <a:gd name="T7" fmla="*/ 1 h 2"/>
                  </a:gdLst>
                  <a:ahLst/>
                  <a:cxnLst>
                    <a:cxn ang="0">
                      <a:pos x="T0" y="T1"/>
                    </a:cxn>
                    <a:cxn ang="0">
                      <a:pos x="T2" y="T3"/>
                    </a:cxn>
                    <a:cxn ang="0">
                      <a:pos x="T4" y="T5"/>
                    </a:cxn>
                    <a:cxn ang="0">
                      <a:pos x="T6" y="T7"/>
                    </a:cxn>
                  </a:cxnLst>
                  <a:rect l="0" t="0" r="r" b="b"/>
                  <a:pathLst>
                    <a:path w="6" h="2">
                      <a:moveTo>
                        <a:pt x="3" y="1"/>
                      </a:moveTo>
                      <a:cubicBezTo>
                        <a:pt x="4" y="1"/>
                        <a:pt x="5" y="1"/>
                        <a:pt x="6" y="1"/>
                      </a:cubicBezTo>
                      <a:cubicBezTo>
                        <a:pt x="4" y="1"/>
                        <a:pt x="1" y="2"/>
                        <a:pt x="0" y="0"/>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2035"/>
                <p:cNvSpPr>
                  <a:spLocks/>
                </p:cNvSpPr>
                <p:nvPr/>
              </p:nvSpPr>
              <p:spPr bwMode="auto">
                <a:xfrm>
                  <a:off x="2052" y="1780"/>
                  <a:ext cx="11" cy="6"/>
                </a:xfrm>
                <a:custGeom>
                  <a:avLst/>
                  <a:gdLst>
                    <a:gd name="T0" fmla="*/ 0 w 12"/>
                    <a:gd name="T1" fmla="*/ 0 h 6"/>
                    <a:gd name="T2" fmla="*/ 12 w 12"/>
                    <a:gd name="T3" fmla="*/ 6 h 6"/>
                    <a:gd name="T4" fmla="*/ 0 w 12"/>
                    <a:gd name="T5" fmla="*/ 0 h 6"/>
                  </a:gdLst>
                  <a:ahLst/>
                  <a:cxnLst>
                    <a:cxn ang="0">
                      <a:pos x="T0" y="T1"/>
                    </a:cxn>
                    <a:cxn ang="0">
                      <a:pos x="T2" y="T3"/>
                    </a:cxn>
                    <a:cxn ang="0">
                      <a:pos x="T4" y="T5"/>
                    </a:cxn>
                  </a:cxnLst>
                  <a:rect l="0" t="0" r="r" b="b"/>
                  <a:pathLst>
                    <a:path w="12" h="6">
                      <a:moveTo>
                        <a:pt x="0" y="0"/>
                      </a:moveTo>
                      <a:cubicBezTo>
                        <a:pt x="3" y="4"/>
                        <a:pt x="7" y="6"/>
                        <a:pt x="12" y="6"/>
                      </a:cubicBezTo>
                      <a:cubicBezTo>
                        <a:pt x="7" y="6"/>
                        <a:pt x="3"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2036"/>
                <p:cNvSpPr>
                  <a:spLocks/>
                </p:cNvSpPr>
                <p:nvPr/>
              </p:nvSpPr>
              <p:spPr bwMode="auto">
                <a:xfrm>
                  <a:off x="2027" y="1734"/>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2037"/>
                <p:cNvSpPr>
                  <a:spLocks/>
                </p:cNvSpPr>
                <p:nvPr/>
              </p:nvSpPr>
              <p:spPr bwMode="auto">
                <a:xfrm>
                  <a:off x="2082" y="18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2038"/>
                <p:cNvSpPr>
                  <a:spLocks/>
                </p:cNvSpPr>
                <p:nvPr/>
              </p:nvSpPr>
              <p:spPr bwMode="auto">
                <a:xfrm>
                  <a:off x="2184" y="1790"/>
                  <a:ext cx="40" cy="44"/>
                </a:xfrm>
                <a:custGeom>
                  <a:avLst/>
                  <a:gdLst>
                    <a:gd name="T0" fmla="*/ 15 w 42"/>
                    <a:gd name="T1" fmla="*/ 45 h 46"/>
                    <a:gd name="T2" fmla="*/ 16 w 42"/>
                    <a:gd name="T3" fmla="*/ 46 h 46"/>
                    <a:gd name="T4" fmla="*/ 18 w 42"/>
                    <a:gd name="T5" fmla="*/ 46 h 46"/>
                    <a:gd name="T6" fmla="*/ 18 w 42"/>
                    <a:gd name="T7" fmla="*/ 46 h 46"/>
                    <a:gd name="T8" fmla="*/ 18 w 42"/>
                    <a:gd name="T9" fmla="*/ 46 h 46"/>
                    <a:gd name="T10" fmla="*/ 18 w 42"/>
                    <a:gd name="T11" fmla="*/ 46 h 46"/>
                    <a:gd name="T12" fmla="*/ 19 w 42"/>
                    <a:gd name="T13" fmla="*/ 43 h 46"/>
                    <a:gd name="T14" fmla="*/ 19 w 42"/>
                    <a:gd name="T15" fmla="*/ 43 h 46"/>
                    <a:gd name="T16" fmla="*/ 24 w 42"/>
                    <a:gd name="T17" fmla="*/ 38 h 46"/>
                    <a:gd name="T18" fmla="*/ 24 w 42"/>
                    <a:gd name="T19" fmla="*/ 38 h 46"/>
                    <a:gd name="T20" fmla="*/ 29 w 42"/>
                    <a:gd name="T21" fmla="*/ 38 h 46"/>
                    <a:gd name="T22" fmla="*/ 34 w 42"/>
                    <a:gd name="T23" fmla="*/ 37 h 46"/>
                    <a:gd name="T24" fmla="*/ 34 w 42"/>
                    <a:gd name="T25" fmla="*/ 37 h 46"/>
                    <a:gd name="T26" fmla="*/ 35 w 42"/>
                    <a:gd name="T27" fmla="*/ 38 h 46"/>
                    <a:gd name="T28" fmla="*/ 36 w 42"/>
                    <a:gd name="T29" fmla="*/ 38 h 46"/>
                    <a:gd name="T30" fmla="*/ 36 w 42"/>
                    <a:gd name="T31" fmla="*/ 38 h 46"/>
                    <a:gd name="T32" fmla="*/ 37 w 42"/>
                    <a:gd name="T33" fmla="*/ 38 h 46"/>
                    <a:gd name="T34" fmla="*/ 37 w 42"/>
                    <a:gd name="T35" fmla="*/ 39 h 46"/>
                    <a:gd name="T36" fmla="*/ 38 w 42"/>
                    <a:gd name="T37" fmla="*/ 39 h 46"/>
                    <a:gd name="T38" fmla="*/ 38 w 42"/>
                    <a:gd name="T39" fmla="*/ 39 h 46"/>
                    <a:gd name="T40" fmla="*/ 38 w 42"/>
                    <a:gd name="T41" fmla="*/ 38 h 46"/>
                    <a:gd name="T42" fmla="*/ 39 w 42"/>
                    <a:gd name="T43" fmla="*/ 37 h 46"/>
                    <a:gd name="T44" fmla="*/ 39 w 42"/>
                    <a:gd name="T45" fmla="*/ 36 h 46"/>
                    <a:gd name="T46" fmla="*/ 39 w 42"/>
                    <a:gd name="T47" fmla="*/ 36 h 46"/>
                    <a:gd name="T48" fmla="*/ 39 w 42"/>
                    <a:gd name="T49" fmla="*/ 36 h 46"/>
                    <a:gd name="T50" fmla="*/ 38 w 42"/>
                    <a:gd name="T51" fmla="*/ 23 h 46"/>
                    <a:gd name="T52" fmla="*/ 41 w 42"/>
                    <a:gd name="T53" fmla="*/ 7 h 46"/>
                    <a:gd name="T54" fmla="*/ 41 w 42"/>
                    <a:gd name="T55" fmla="*/ 5 h 46"/>
                    <a:gd name="T56" fmla="*/ 42 w 42"/>
                    <a:gd name="T57" fmla="*/ 4 h 46"/>
                    <a:gd name="T58" fmla="*/ 42 w 42"/>
                    <a:gd name="T59" fmla="*/ 4 h 46"/>
                    <a:gd name="T60" fmla="*/ 33 w 42"/>
                    <a:gd name="T61" fmla="*/ 2 h 46"/>
                    <a:gd name="T62" fmla="*/ 28 w 42"/>
                    <a:gd name="T63" fmla="*/ 3 h 46"/>
                    <a:gd name="T64" fmla="*/ 22 w 42"/>
                    <a:gd name="T65" fmla="*/ 4 h 46"/>
                    <a:gd name="T66" fmla="*/ 17 w 42"/>
                    <a:gd name="T67" fmla="*/ 2 h 46"/>
                    <a:gd name="T68" fmla="*/ 15 w 42"/>
                    <a:gd name="T69" fmla="*/ 0 h 46"/>
                    <a:gd name="T70" fmla="*/ 11 w 42"/>
                    <a:gd name="T71" fmla="*/ 2 h 46"/>
                    <a:gd name="T72" fmla="*/ 10 w 42"/>
                    <a:gd name="T73" fmla="*/ 2 h 46"/>
                    <a:gd name="T74" fmla="*/ 10 w 42"/>
                    <a:gd name="T75" fmla="*/ 3 h 46"/>
                    <a:gd name="T76" fmla="*/ 10 w 42"/>
                    <a:gd name="T77" fmla="*/ 3 h 46"/>
                    <a:gd name="T78" fmla="*/ 10 w 42"/>
                    <a:gd name="T79" fmla="*/ 4 h 46"/>
                    <a:gd name="T80" fmla="*/ 10 w 42"/>
                    <a:gd name="T81" fmla="*/ 5 h 46"/>
                    <a:gd name="T82" fmla="*/ 9 w 42"/>
                    <a:gd name="T83" fmla="*/ 6 h 46"/>
                    <a:gd name="T84" fmla="*/ 9 w 42"/>
                    <a:gd name="T85" fmla="*/ 6 h 46"/>
                    <a:gd name="T86" fmla="*/ 9 w 42"/>
                    <a:gd name="T87" fmla="*/ 7 h 46"/>
                    <a:gd name="T88" fmla="*/ 9 w 42"/>
                    <a:gd name="T89" fmla="*/ 11 h 46"/>
                    <a:gd name="T90" fmla="*/ 3 w 42"/>
                    <a:gd name="T91" fmla="*/ 15 h 46"/>
                    <a:gd name="T92" fmla="*/ 1 w 42"/>
                    <a:gd name="T93" fmla="*/ 19 h 46"/>
                    <a:gd name="T94" fmla="*/ 0 w 42"/>
                    <a:gd name="T95" fmla="*/ 23 h 46"/>
                    <a:gd name="T96" fmla="*/ 3 w 42"/>
                    <a:gd name="T97" fmla="*/ 27 h 46"/>
                    <a:gd name="T98" fmla="*/ 9 w 42"/>
                    <a:gd name="T99" fmla="*/ 34 h 46"/>
                    <a:gd name="T100" fmla="*/ 10 w 42"/>
                    <a:gd name="T101" fmla="*/ 36 h 46"/>
                    <a:gd name="T102" fmla="*/ 10 w 42"/>
                    <a:gd name="T103" fmla="*/ 36 h 46"/>
                    <a:gd name="T104" fmla="*/ 11 w 42"/>
                    <a:gd name="T105" fmla="*/ 38 h 46"/>
                    <a:gd name="T106" fmla="*/ 12 w 42"/>
                    <a:gd name="T107" fmla="*/ 39 h 46"/>
                    <a:gd name="T108" fmla="*/ 13 w 42"/>
                    <a:gd name="T109" fmla="*/ 42 h 46"/>
                    <a:gd name="T110" fmla="*/ 14 w 42"/>
                    <a:gd name="T111" fmla="*/ 43 h 46"/>
                    <a:gd name="T112" fmla="*/ 15 w 42"/>
                    <a:gd name="T113" fmla="*/ 45 h 46"/>
                    <a:gd name="T114" fmla="*/ 15 w 42"/>
                    <a:gd name="T11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6">
                      <a:moveTo>
                        <a:pt x="15" y="45"/>
                      </a:moveTo>
                      <a:cubicBezTo>
                        <a:pt x="16" y="45"/>
                        <a:pt x="16" y="46"/>
                        <a:pt x="16" y="46"/>
                      </a:cubicBezTo>
                      <a:cubicBezTo>
                        <a:pt x="17" y="46"/>
                        <a:pt x="17" y="46"/>
                        <a:pt x="18" y="46"/>
                      </a:cubicBezTo>
                      <a:cubicBezTo>
                        <a:pt x="18" y="46"/>
                        <a:pt x="18" y="46"/>
                        <a:pt x="18" y="46"/>
                      </a:cubicBezTo>
                      <a:cubicBezTo>
                        <a:pt x="18" y="46"/>
                        <a:pt x="18" y="46"/>
                        <a:pt x="18" y="46"/>
                      </a:cubicBezTo>
                      <a:cubicBezTo>
                        <a:pt x="18" y="46"/>
                        <a:pt x="18" y="46"/>
                        <a:pt x="18" y="46"/>
                      </a:cubicBezTo>
                      <a:cubicBezTo>
                        <a:pt x="19" y="45"/>
                        <a:pt x="19" y="45"/>
                        <a:pt x="19" y="43"/>
                      </a:cubicBezTo>
                      <a:cubicBezTo>
                        <a:pt x="19" y="43"/>
                        <a:pt x="19" y="43"/>
                        <a:pt x="19" y="43"/>
                      </a:cubicBezTo>
                      <a:cubicBezTo>
                        <a:pt x="20" y="41"/>
                        <a:pt x="20" y="38"/>
                        <a:pt x="24" y="38"/>
                      </a:cubicBezTo>
                      <a:cubicBezTo>
                        <a:pt x="24" y="38"/>
                        <a:pt x="24" y="38"/>
                        <a:pt x="24" y="38"/>
                      </a:cubicBezTo>
                      <a:cubicBezTo>
                        <a:pt x="26" y="38"/>
                        <a:pt x="28" y="38"/>
                        <a:pt x="29" y="38"/>
                      </a:cubicBezTo>
                      <a:cubicBezTo>
                        <a:pt x="31" y="38"/>
                        <a:pt x="32" y="37"/>
                        <a:pt x="34" y="37"/>
                      </a:cubicBezTo>
                      <a:cubicBezTo>
                        <a:pt x="34" y="37"/>
                        <a:pt x="34" y="37"/>
                        <a:pt x="34" y="37"/>
                      </a:cubicBezTo>
                      <a:cubicBezTo>
                        <a:pt x="35" y="37"/>
                        <a:pt x="35" y="38"/>
                        <a:pt x="35" y="38"/>
                      </a:cubicBezTo>
                      <a:cubicBezTo>
                        <a:pt x="35" y="38"/>
                        <a:pt x="35" y="38"/>
                        <a:pt x="36" y="38"/>
                      </a:cubicBezTo>
                      <a:cubicBezTo>
                        <a:pt x="36" y="38"/>
                        <a:pt x="36" y="38"/>
                        <a:pt x="36" y="38"/>
                      </a:cubicBezTo>
                      <a:cubicBezTo>
                        <a:pt x="36" y="38"/>
                        <a:pt x="37" y="38"/>
                        <a:pt x="37" y="38"/>
                      </a:cubicBezTo>
                      <a:cubicBezTo>
                        <a:pt x="37" y="38"/>
                        <a:pt x="37" y="38"/>
                        <a:pt x="37" y="39"/>
                      </a:cubicBezTo>
                      <a:cubicBezTo>
                        <a:pt x="37" y="39"/>
                        <a:pt x="38" y="39"/>
                        <a:pt x="38" y="39"/>
                      </a:cubicBezTo>
                      <a:cubicBezTo>
                        <a:pt x="38" y="39"/>
                        <a:pt x="38" y="39"/>
                        <a:pt x="38" y="39"/>
                      </a:cubicBezTo>
                      <a:cubicBezTo>
                        <a:pt x="38" y="38"/>
                        <a:pt x="38" y="38"/>
                        <a:pt x="38" y="38"/>
                      </a:cubicBezTo>
                      <a:cubicBezTo>
                        <a:pt x="38" y="38"/>
                        <a:pt x="38" y="37"/>
                        <a:pt x="39" y="37"/>
                      </a:cubicBezTo>
                      <a:cubicBezTo>
                        <a:pt x="39" y="37"/>
                        <a:pt x="39" y="36"/>
                        <a:pt x="39" y="36"/>
                      </a:cubicBezTo>
                      <a:cubicBezTo>
                        <a:pt x="39" y="36"/>
                        <a:pt x="39" y="36"/>
                        <a:pt x="39" y="36"/>
                      </a:cubicBezTo>
                      <a:cubicBezTo>
                        <a:pt x="39" y="36"/>
                        <a:pt x="39" y="36"/>
                        <a:pt x="39" y="36"/>
                      </a:cubicBezTo>
                      <a:cubicBezTo>
                        <a:pt x="40" y="35"/>
                        <a:pt x="40" y="27"/>
                        <a:pt x="38" y="23"/>
                      </a:cubicBezTo>
                      <a:cubicBezTo>
                        <a:pt x="36" y="17"/>
                        <a:pt x="38" y="10"/>
                        <a:pt x="41" y="7"/>
                      </a:cubicBezTo>
                      <a:cubicBezTo>
                        <a:pt x="41" y="7"/>
                        <a:pt x="41" y="7"/>
                        <a:pt x="41" y="5"/>
                      </a:cubicBezTo>
                      <a:cubicBezTo>
                        <a:pt x="42" y="5"/>
                        <a:pt x="42" y="4"/>
                        <a:pt x="42" y="4"/>
                      </a:cubicBezTo>
                      <a:cubicBezTo>
                        <a:pt x="42" y="4"/>
                        <a:pt x="42" y="4"/>
                        <a:pt x="42" y="4"/>
                      </a:cubicBezTo>
                      <a:cubicBezTo>
                        <a:pt x="39" y="3"/>
                        <a:pt x="36" y="2"/>
                        <a:pt x="33" y="2"/>
                      </a:cubicBezTo>
                      <a:cubicBezTo>
                        <a:pt x="32" y="2"/>
                        <a:pt x="30" y="3"/>
                        <a:pt x="28" y="3"/>
                      </a:cubicBezTo>
                      <a:cubicBezTo>
                        <a:pt x="26" y="4"/>
                        <a:pt x="24" y="4"/>
                        <a:pt x="22" y="4"/>
                      </a:cubicBezTo>
                      <a:cubicBezTo>
                        <a:pt x="20" y="4"/>
                        <a:pt x="18" y="3"/>
                        <a:pt x="17" y="2"/>
                      </a:cubicBezTo>
                      <a:cubicBezTo>
                        <a:pt x="16" y="0"/>
                        <a:pt x="15" y="0"/>
                        <a:pt x="15" y="0"/>
                      </a:cubicBezTo>
                      <a:cubicBezTo>
                        <a:pt x="14" y="0"/>
                        <a:pt x="12" y="1"/>
                        <a:pt x="11" y="2"/>
                      </a:cubicBezTo>
                      <a:cubicBezTo>
                        <a:pt x="11" y="2"/>
                        <a:pt x="11" y="2"/>
                        <a:pt x="10" y="2"/>
                      </a:cubicBezTo>
                      <a:cubicBezTo>
                        <a:pt x="10" y="2"/>
                        <a:pt x="10" y="2"/>
                        <a:pt x="10" y="3"/>
                      </a:cubicBezTo>
                      <a:cubicBezTo>
                        <a:pt x="10" y="3"/>
                        <a:pt x="10" y="3"/>
                        <a:pt x="10" y="3"/>
                      </a:cubicBezTo>
                      <a:cubicBezTo>
                        <a:pt x="10" y="4"/>
                        <a:pt x="10" y="4"/>
                        <a:pt x="10" y="4"/>
                      </a:cubicBezTo>
                      <a:cubicBezTo>
                        <a:pt x="10" y="4"/>
                        <a:pt x="10" y="5"/>
                        <a:pt x="10" y="5"/>
                      </a:cubicBezTo>
                      <a:cubicBezTo>
                        <a:pt x="9" y="5"/>
                        <a:pt x="9" y="5"/>
                        <a:pt x="9" y="6"/>
                      </a:cubicBezTo>
                      <a:cubicBezTo>
                        <a:pt x="9" y="6"/>
                        <a:pt x="9" y="6"/>
                        <a:pt x="9" y="6"/>
                      </a:cubicBezTo>
                      <a:cubicBezTo>
                        <a:pt x="9" y="6"/>
                        <a:pt x="9" y="7"/>
                        <a:pt x="9" y="7"/>
                      </a:cubicBezTo>
                      <a:cubicBezTo>
                        <a:pt x="10" y="9"/>
                        <a:pt x="10" y="10"/>
                        <a:pt x="9" y="11"/>
                      </a:cubicBezTo>
                      <a:cubicBezTo>
                        <a:pt x="8" y="14"/>
                        <a:pt x="4" y="15"/>
                        <a:pt x="3" y="15"/>
                      </a:cubicBezTo>
                      <a:cubicBezTo>
                        <a:pt x="2" y="15"/>
                        <a:pt x="2" y="18"/>
                        <a:pt x="1" y="19"/>
                      </a:cubicBezTo>
                      <a:cubicBezTo>
                        <a:pt x="1" y="20"/>
                        <a:pt x="1" y="22"/>
                        <a:pt x="0" y="23"/>
                      </a:cubicBezTo>
                      <a:cubicBezTo>
                        <a:pt x="0" y="24"/>
                        <a:pt x="2" y="26"/>
                        <a:pt x="3" y="27"/>
                      </a:cubicBezTo>
                      <a:cubicBezTo>
                        <a:pt x="5" y="29"/>
                        <a:pt x="8" y="31"/>
                        <a:pt x="9" y="34"/>
                      </a:cubicBezTo>
                      <a:cubicBezTo>
                        <a:pt x="9" y="34"/>
                        <a:pt x="9" y="35"/>
                        <a:pt x="10" y="36"/>
                      </a:cubicBezTo>
                      <a:cubicBezTo>
                        <a:pt x="10" y="36"/>
                        <a:pt x="10" y="36"/>
                        <a:pt x="10" y="36"/>
                      </a:cubicBezTo>
                      <a:cubicBezTo>
                        <a:pt x="11" y="37"/>
                        <a:pt x="11" y="38"/>
                        <a:pt x="11" y="38"/>
                      </a:cubicBezTo>
                      <a:cubicBezTo>
                        <a:pt x="11" y="39"/>
                        <a:pt x="12" y="39"/>
                        <a:pt x="12" y="39"/>
                      </a:cubicBezTo>
                      <a:cubicBezTo>
                        <a:pt x="12" y="40"/>
                        <a:pt x="13" y="41"/>
                        <a:pt x="13" y="42"/>
                      </a:cubicBezTo>
                      <a:cubicBezTo>
                        <a:pt x="13" y="42"/>
                        <a:pt x="13" y="42"/>
                        <a:pt x="14" y="43"/>
                      </a:cubicBezTo>
                      <a:cubicBezTo>
                        <a:pt x="14" y="44"/>
                        <a:pt x="15" y="44"/>
                        <a:pt x="15" y="45"/>
                      </a:cubicBezTo>
                      <a:cubicBezTo>
                        <a:pt x="15" y="45"/>
                        <a:pt x="15" y="45"/>
                        <a:pt x="1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2039"/>
                <p:cNvSpPr>
                  <a:spLocks/>
                </p:cNvSpPr>
                <p:nvPr/>
              </p:nvSpPr>
              <p:spPr bwMode="auto">
                <a:xfrm>
                  <a:off x="2219" y="18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2040"/>
                <p:cNvSpPr>
                  <a:spLocks/>
                </p:cNvSpPr>
                <p:nvPr/>
              </p:nvSpPr>
              <p:spPr bwMode="auto">
                <a:xfrm>
                  <a:off x="2218"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2041"/>
                <p:cNvSpPr>
                  <a:spLocks/>
                </p:cNvSpPr>
                <p:nvPr/>
              </p:nvSpPr>
              <p:spPr bwMode="auto">
                <a:xfrm>
                  <a:off x="2201"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2042"/>
                <p:cNvSpPr>
                  <a:spLocks/>
                </p:cNvSpPr>
                <p:nvPr/>
              </p:nvSpPr>
              <p:spPr bwMode="auto">
                <a:xfrm>
                  <a:off x="2202" y="1826"/>
                  <a:ext cx="5" cy="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1" y="0"/>
                        <a:pt x="1" y="3"/>
                        <a:pt x="0" y="5"/>
                      </a:cubicBezTo>
                      <a:cubicBezTo>
                        <a:pt x="1" y="3"/>
                        <a:pt x="1"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2043"/>
                <p:cNvSpPr>
                  <a:spLocks/>
                </p:cNvSpPr>
                <p:nvPr/>
              </p:nvSpPr>
              <p:spPr bwMode="auto">
                <a:xfrm>
                  <a:off x="2216" y="182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2044"/>
                <p:cNvSpPr>
                  <a:spLocks/>
                </p:cNvSpPr>
                <p:nvPr/>
              </p:nvSpPr>
              <p:spPr bwMode="auto">
                <a:xfrm>
                  <a:off x="2198"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2045"/>
                <p:cNvSpPr>
                  <a:spLocks/>
                </p:cNvSpPr>
                <p:nvPr/>
              </p:nvSpPr>
              <p:spPr bwMode="auto">
                <a:xfrm>
                  <a:off x="2199" y="183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2046"/>
                <p:cNvSpPr>
                  <a:spLocks/>
                </p:cNvSpPr>
                <p:nvPr/>
              </p:nvSpPr>
              <p:spPr bwMode="auto">
                <a:xfrm>
                  <a:off x="2147" y="1766"/>
                  <a:ext cx="46" cy="74"/>
                </a:xfrm>
                <a:custGeom>
                  <a:avLst/>
                  <a:gdLst>
                    <a:gd name="T0" fmla="*/ 8 w 48"/>
                    <a:gd name="T1" fmla="*/ 33 h 77"/>
                    <a:gd name="T2" fmla="*/ 10 w 48"/>
                    <a:gd name="T3" fmla="*/ 33 h 77"/>
                    <a:gd name="T4" fmla="*/ 11 w 48"/>
                    <a:gd name="T5" fmla="*/ 33 h 77"/>
                    <a:gd name="T6" fmla="*/ 16 w 48"/>
                    <a:gd name="T7" fmla="*/ 42 h 77"/>
                    <a:gd name="T8" fmla="*/ 17 w 48"/>
                    <a:gd name="T9" fmla="*/ 55 h 77"/>
                    <a:gd name="T10" fmla="*/ 20 w 48"/>
                    <a:gd name="T11" fmla="*/ 72 h 77"/>
                    <a:gd name="T12" fmla="*/ 28 w 48"/>
                    <a:gd name="T13" fmla="*/ 77 h 77"/>
                    <a:gd name="T14" fmla="*/ 34 w 48"/>
                    <a:gd name="T15" fmla="*/ 75 h 77"/>
                    <a:gd name="T16" fmla="*/ 40 w 48"/>
                    <a:gd name="T17" fmla="*/ 72 h 77"/>
                    <a:gd name="T18" fmla="*/ 42 w 48"/>
                    <a:gd name="T19" fmla="*/ 71 h 77"/>
                    <a:gd name="T20" fmla="*/ 48 w 48"/>
                    <a:gd name="T21" fmla="*/ 69 h 77"/>
                    <a:gd name="T22" fmla="*/ 47 w 48"/>
                    <a:gd name="T23" fmla="*/ 67 h 77"/>
                    <a:gd name="T24" fmla="*/ 45 w 48"/>
                    <a:gd name="T25" fmla="*/ 64 h 77"/>
                    <a:gd name="T26" fmla="*/ 44 w 48"/>
                    <a:gd name="T27" fmla="*/ 62 h 77"/>
                    <a:gd name="T28" fmla="*/ 43 w 48"/>
                    <a:gd name="T29" fmla="*/ 60 h 77"/>
                    <a:gd name="T30" fmla="*/ 34 w 48"/>
                    <a:gd name="T31" fmla="*/ 48 h 77"/>
                    <a:gd name="T32" fmla="*/ 35 w 48"/>
                    <a:gd name="T33" fmla="*/ 43 h 77"/>
                    <a:gd name="T34" fmla="*/ 44 w 48"/>
                    <a:gd name="T35" fmla="*/ 34 h 77"/>
                    <a:gd name="T36" fmla="*/ 43 w 48"/>
                    <a:gd name="T37" fmla="*/ 32 h 77"/>
                    <a:gd name="T38" fmla="*/ 43 w 48"/>
                    <a:gd name="T39" fmla="*/ 30 h 77"/>
                    <a:gd name="T40" fmla="*/ 44 w 48"/>
                    <a:gd name="T41" fmla="*/ 28 h 77"/>
                    <a:gd name="T42" fmla="*/ 44 w 48"/>
                    <a:gd name="T43" fmla="*/ 27 h 77"/>
                    <a:gd name="T44" fmla="*/ 36 w 48"/>
                    <a:gd name="T45" fmla="*/ 18 h 77"/>
                    <a:gd name="T46" fmla="*/ 29 w 48"/>
                    <a:gd name="T47" fmla="*/ 9 h 77"/>
                    <a:gd name="T48" fmla="*/ 18 w 48"/>
                    <a:gd name="T49" fmla="*/ 1 h 77"/>
                    <a:gd name="T50" fmla="*/ 15 w 48"/>
                    <a:gd name="T51" fmla="*/ 1 h 77"/>
                    <a:gd name="T52" fmla="*/ 14 w 48"/>
                    <a:gd name="T53" fmla="*/ 3 h 77"/>
                    <a:gd name="T54" fmla="*/ 12 w 48"/>
                    <a:gd name="T55" fmla="*/ 4 h 77"/>
                    <a:gd name="T56" fmla="*/ 11 w 48"/>
                    <a:gd name="T57" fmla="*/ 15 h 77"/>
                    <a:gd name="T58" fmla="*/ 2 w 48"/>
                    <a:gd name="T59" fmla="*/ 19 h 77"/>
                    <a:gd name="T60" fmla="*/ 1 w 48"/>
                    <a:gd name="T61" fmla="*/ 26 h 77"/>
                    <a:gd name="T62" fmla="*/ 2 w 48"/>
                    <a:gd name="T63" fmla="*/ 28 h 77"/>
                    <a:gd name="T64" fmla="*/ 3 w 48"/>
                    <a:gd name="T65" fmla="*/ 30 h 77"/>
                    <a:gd name="T66" fmla="*/ 5 w 48"/>
                    <a:gd name="T67" fmla="*/ 32 h 77"/>
                    <a:gd name="T68" fmla="*/ 6 w 48"/>
                    <a:gd name="T69" fmla="*/ 3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7">
                      <a:moveTo>
                        <a:pt x="6" y="34"/>
                      </a:moveTo>
                      <a:cubicBezTo>
                        <a:pt x="7" y="33"/>
                        <a:pt x="7" y="33"/>
                        <a:pt x="8" y="33"/>
                      </a:cubicBezTo>
                      <a:cubicBezTo>
                        <a:pt x="8" y="33"/>
                        <a:pt x="8" y="33"/>
                        <a:pt x="8" y="33"/>
                      </a:cubicBezTo>
                      <a:cubicBezTo>
                        <a:pt x="8" y="33"/>
                        <a:pt x="9" y="33"/>
                        <a:pt x="10" y="33"/>
                      </a:cubicBezTo>
                      <a:cubicBezTo>
                        <a:pt x="10" y="33"/>
                        <a:pt x="10" y="32"/>
                        <a:pt x="10" y="32"/>
                      </a:cubicBezTo>
                      <a:cubicBezTo>
                        <a:pt x="10" y="32"/>
                        <a:pt x="10" y="33"/>
                        <a:pt x="11" y="33"/>
                      </a:cubicBezTo>
                      <a:cubicBezTo>
                        <a:pt x="15" y="33"/>
                        <a:pt x="15" y="37"/>
                        <a:pt x="15" y="39"/>
                      </a:cubicBezTo>
                      <a:cubicBezTo>
                        <a:pt x="15" y="41"/>
                        <a:pt x="15" y="42"/>
                        <a:pt x="16" y="42"/>
                      </a:cubicBezTo>
                      <a:cubicBezTo>
                        <a:pt x="18" y="43"/>
                        <a:pt x="20" y="45"/>
                        <a:pt x="20" y="48"/>
                      </a:cubicBezTo>
                      <a:cubicBezTo>
                        <a:pt x="20" y="51"/>
                        <a:pt x="19" y="54"/>
                        <a:pt x="17" y="55"/>
                      </a:cubicBezTo>
                      <a:cubicBezTo>
                        <a:pt x="17" y="55"/>
                        <a:pt x="16" y="57"/>
                        <a:pt x="16" y="59"/>
                      </a:cubicBezTo>
                      <a:cubicBezTo>
                        <a:pt x="16" y="63"/>
                        <a:pt x="17" y="68"/>
                        <a:pt x="20" y="72"/>
                      </a:cubicBezTo>
                      <a:cubicBezTo>
                        <a:pt x="23" y="76"/>
                        <a:pt x="26" y="77"/>
                        <a:pt x="27" y="77"/>
                      </a:cubicBezTo>
                      <a:cubicBezTo>
                        <a:pt x="27" y="77"/>
                        <a:pt x="27" y="77"/>
                        <a:pt x="28" y="77"/>
                      </a:cubicBezTo>
                      <a:cubicBezTo>
                        <a:pt x="29" y="77"/>
                        <a:pt x="29" y="76"/>
                        <a:pt x="29" y="76"/>
                      </a:cubicBezTo>
                      <a:cubicBezTo>
                        <a:pt x="30" y="75"/>
                        <a:pt x="32" y="75"/>
                        <a:pt x="34" y="75"/>
                      </a:cubicBezTo>
                      <a:cubicBezTo>
                        <a:pt x="35" y="75"/>
                        <a:pt x="36" y="74"/>
                        <a:pt x="36" y="74"/>
                      </a:cubicBezTo>
                      <a:cubicBezTo>
                        <a:pt x="37" y="72"/>
                        <a:pt x="38" y="72"/>
                        <a:pt x="40" y="72"/>
                      </a:cubicBezTo>
                      <a:cubicBezTo>
                        <a:pt x="41" y="72"/>
                        <a:pt x="41" y="72"/>
                        <a:pt x="41" y="72"/>
                      </a:cubicBezTo>
                      <a:cubicBezTo>
                        <a:pt x="41" y="72"/>
                        <a:pt x="42" y="72"/>
                        <a:pt x="42" y="71"/>
                      </a:cubicBezTo>
                      <a:cubicBezTo>
                        <a:pt x="43" y="71"/>
                        <a:pt x="43" y="70"/>
                        <a:pt x="43" y="70"/>
                      </a:cubicBezTo>
                      <a:cubicBezTo>
                        <a:pt x="44" y="69"/>
                        <a:pt x="46" y="69"/>
                        <a:pt x="48" y="69"/>
                      </a:cubicBezTo>
                      <a:cubicBezTo>
                        <a:pt x="48" y="69"/>
                        <a:pt x="48" y="69"/>
                        <a:pt x="48" y="69"/>
                      </a:cubicBezTo>
                      <a:cubicBezTo>
                        <a:pt x="47" y="68"/>
                        <a:pt x="47" y="68"/>
                        <a:pt x="47" y="67"/>
                      </a:cubicBezTo>
                      <a:cubicBezTo>
                        <a:pt x="47" y="67"/>
                        <a:pt x="46" y="67"/>
                        <a:pt x="46" y="66"/>
                      </a:cubicBezTo>
                      <a:cubicBezTo>
                        <a:pt x="46" y="66"/>
                        <a:pt x="46" y="65"/>
                        <a:pt x="45" y="64"/>
                      </a:cubicBezTo>
                      <a:cubicBezTo>
                        <a:pt x="45" y="64"/>
                        <a:pt x="45" y="64"/>
                        <a:pt x="45" y="64"/>
                      </a:cubicBezTo>
                      <a:cubicBezTo>
                        <a:pt x="45" y="63"/>
                        <a:pt x="44" y="63"/>
                        <a:pt x="44" y="62"/>
                      </a:cubicBezTo>
                      <a:cubicBezTo>
                        <a:pt x="44" y="62"/>
                        <a:pt x="44" y="62"/>
                        <a:pt x="44" y="62"/>
                      </a:cubicBezTo>
                      <a:cubicBezTo>
                        <a:pt x="44" y="61"/>
                        <a:pt x="43" y="61"/>
                        <a:pt x="43" y="60"/>
                      </a:cubicBezTo>
                      <a:cubicBezTo>
                        <a:pt x="43" y="58"/>
                        <a:pt x="40" y="56"/>
                        <a:pt x="38" y="55"/>
                      </a:cubicBezTo>
                      <a:cubicBezTo>
                        <a:pt x="36" y="52"/>
                        <a:pt x="34" y="50"/>
                        <a:pt x="34" y="48"/>
                      </a:cubicBezTo>
                      <a:cubicBezTo>
                        <a:pt x="34" y="48"/>
                        <a:pt x="34" y="47"/>
                        <a:pt x="34" y="46"/>
                      </a:cubicBezTo>
                      <a:cubicBezTo>
                        <a:pt x="35" y="46"/>
                        <a:pt x="35" y="44"/>
                        <a:pt x="35" y="43"/>
                      </a:cubicBezTo>
                      <a:cubicBezTo>
                        <a:pt x="36" y="40"/>
                        <a:pt x="37" y="36"/>
                        <a:pt x="40" y="36"/>
                      </a:cubicBezTo>
                      <a:cubicBezTo>
                        <a:pt x="42" y="36"/>
                        <a:pt x="44" y="35"/>
                        <a:pt x="44" y="34"/>
                      </a:cubicBezTo>
                      <a:cubicBezTo>
                        <a:pt x="44" y="34"/>
                        <a:pt x="44" y="34"/>
                        <a:pt x="44" y="34"/>
                      </a:cubicBezTo>
                      <a:cubicBezTo>
                        <a:pt x="43" y="33"/>
                        <a:pt x="43" y="32"/>
                        <a:pt x="43" y="32"/>
                      </a:cubicBezTo>
                      <a:cubicBezTo>
                        <a:pt x="43" y="32"/>
                        <a:pt x="43" y="31"/>
                        <a:pt x="43" y="31"/>
                      </a:cubicBezTo>
                      <a:cubicBezTo>
                        <a:pt x="43" y="31"/>
                        <a:pt x="43" y="30"/>
                        <a:pt x="43" y="30"/>
                      </a:cubicBezTo>
                      <a:cubicBezTo>
                        <a:pt x="43" y="30"/>
                        <a:pt x="43" y="29"/>
                        <a:pt x="44" y="29"/>
                      </a:cubicBezTo>
                      <a:cubicBezTo>
                        <a:pt x="44" y="29"/>
                        <a:pt x="44" y="28"/>
                        <a:pt x="44" y="28"/>
                      </a:cubicBezTo>
                      <a:cubicBezTo>
                        <a:pt x="44" y="28"/>
                        <a:pt x="44" y="27"/>
                        <a:pt x="44" y="27"/>
                      </a:cubicBezTo>
                      <a:cubicBezTo>
                        <a:pt x="44" y="27"/>
                        <a:pt x="44" y="27"/>
                        <a:pt x="44" y="27"/>
                      </a:cubicBezTo>
                      <a:cubicBezTo>
                        <a:pt x="43" y="26"/>
                        <a:pt x="41" y="24"/>
                        <a:pt x="40" y="22"/>
                      </a:cubicBezTo>
                      <a:cubicBezTo>
                        <a:pt x="39" y="21"/>
                        <a:pt x="37" y="18"/>
                        <a:pt x="36" y="18"/>
                      </a:cubicBezTo>
                      <a:cubicBezTo>
                        <a:pt x="34" y="18"/>
                        <a:pt x="32" y="17"/>
                        <a:pt x="30" y="15"/>
                      </a:cubicBezTo>
                      <a:cubicBezTo>
                        <a:pt x="29" y="14"/>
                        <a:pt x="28" y="11"/>
                        <a:pt x="29" y="9"/>
                      </a:cubicBezTo>
                      <a:cubicBezTo>
                        <a:pt x="29" y="8"/>
                        <a:pt x="28" y="7"/>
                        <a:pt x="25" y="6"/>
                      </a:cubicBezTo>
                      <a:cubicBezTo>
                        <a:pt x="23" y="5"/>
                        <a:pt x="20" y="4"/>
                        <a:pt x="18" y="1"/>
                      </a:cubicBezTo>
                      <a:cubicBezTo>
                        <a:pt x="17" y="1"/>
                        <a:pt x="17" y="0"/>
                        <a:pt x="16" y="0"/>
                      </a:cubicBezTo>
                      <a:cubicBezTo>
                        <a:pt x="16" y="0"/>
                        <a:pt x="15" y="1"/>
                        <a:pt x="15" y="1"/>
                      </a:cubicBezTo>
                      <a:cubicBezTo>
                        <a:pt x="15" y="2"/>
                        <a:pt x="15" y="2"/>
                        <a:pt x="15" y="2"/>
                      </a:cubicBezTo>
                      <a:cubicBezTo>
                        <a:pt x="15" y="2"/>
                        <a:pt x="14" y="3"/>
                        <a:pt x="14" y="3"/>
                      </a:cubicBezTo>
                      <a:cubicBezTo>
                        <a:pt x="14" y="3"/>
                        <a:pt x="14" y="3"/>
                        <a:pt x="14" y="3"/>
                      </a:cubicBezTo>
                      <a:cubicBezTo>
                        <a:pt x="13" y="4"/>
                        <a:pt x="13" y="4"/>
                        <a:pt x="12" y="4"/>
                      </a:cubicBezTo>
                      <a:cubicBezTo>
                        <a:pt x="10" y="6"/>
                        <a:pt x="8" y="8"/>
                        <a:pt x="8" y="9"/>
                      </a:cubicBezTo>
                      <a:cubicBezTo>
                        <a:pt x="10" y="10"/>
                        <a:pt x="12" y="12"/>
                        <a:pt x="11" y="15"/>
                      </a:cubicBezTo>
                      <a:cubicBezTo>
                        <a:pt x="11" y="16"/>
                        <a:pt x="10" y="18"/>
                        <a:pt x="6" y="18"/>
                      </a:cubicBezTo>
                      <a:cubicBezTo>
                        <a:pt x="3" y="19"/>
                        <a:pt x="2" y="19"/>
                        <a:pt x="2" y="19"/>
                      </a:cubicBezTo>
                      <a:cubicBezTo>
                        <a:pt x="2" y="20"/>
                        <a:pt x="2" y="20"/>
                        <a:pt x="2" y="21"/>
                      </a:cubicBezTo>
                      <a:cubicBezTo>
                        <a:pt x="2" y="24"/>
                        <a:pt x="1" y="25"/>
                        <a:pt x="1" y="26"/>
                      </a:cubicBezTo>
                      <a:cubicBezTo>
                        <a:pt x="1" y="26"/>
                        <a:pt x="0" y="26"/>
                        <a:pt x="0" y="26"/>
                      </a:cubicBezTo>
                      <a:cubicBezTo>
                        <a:pt x="1" y="27"/>
                        <a:pt x="1" y="27"/>
                        <a:pt x="2" y="28"/>
                      </a:cubicBezTo>
                      <a:cubicBezTo>
                        <a:pt x="2" y="28"/>
                        <a:pt x="2" y="28"/>
                        <a:pt x="2" y="28"/>
                      </a:cubicBezTo>
                      <a:cubicBezTo>
                        <a:pt x="2" y="29"/>
                        <a:pt x="3" y="29"/>
                        <a:pt x="3" y="30"/>
                      </a:cubicBezTo>
                      <a:cubicBezTo>
                        <a:pt x="3" y="30"/>
                        <a:pt x="4" y="30"/>
                        <a:pt x="4" y="30"/>
                      </a:cubicBezTo>
                      <a:cubicBezTo>
                        <a:pt x="4" y="31"/>
                        <a:pt x="5" y="31"/>
                        <a:pt x="5" y="32"/>
                      </a:cubicBezTo>
                      <a:cubicBezTo>
                        <a:pt x="5" y="32"/>
                        <a:pt x="6" y="33"/>
                        <a:pt x="6" y="33"/>
                      </a:cubicBezTo>
                      <a:cubicBezTo>
                        <a:pt x="6" y="33"/>
                        <a:pt x="6" y="33"/>
                        <a:pt x="6" y="34"/>
                      </a:cubicBezTo>
                      <a:cubicBezTo>
                        <a:pt x="6" y="34"/>
                        <a:pt x="6" y="34"/>
                        <a:pt x="6"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2047"/>
                <p:cNvSpPr>
                  <a:spLocks/>
                </p:cNvSpPr>
                <p:nvPr/>
              </p:nvSpPr>
              <p:spPr bwMode="auto">
                <a:xfrm>
                  <a:off x="2167" y="1835"/>
                  <a:ext cx="6" cy="5"/>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3" y="4"/>
                        <a:pt x="6" y="5"/>
                        <a:pt x="7" y="5"/>
                      </a:cubicBezTo>
                      <a:cubicBezTo>
                        <a:pt x="6" y="5"/>
                        <a:pt x="3"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2048"/>
                <p:cNvSpPr>
                  <a:spLocks/>
                </p:cNvSpPr>
                <p:nvPr/>
              </p:nvSpPr>
              <p:spPr bwMode="auto">
                <a:xfrm>
                  <a:off x="2153" y="1798"/>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2049"/>
                <p:cNvSpPr>
                  <a:spLocks/>
                </p:cNvSpPr>
                <p:nvPr/>
              </p:nvSpPr>
              <p:spPr bwMode="auto">
                <a:xfrm>
                  <a:off x="2155" y="179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2050"/>
                <p:cNvSpPr>
                  <a:spLocks/>
                </p:cNvSpPr>
                <p:nvPr/>
              </p:nvSpPr>
              <p:spPr bwMode="auto">
                <a:xfrm>
                  <a:off x="2188" y="183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2051"/>
                <p:cNvSpPr>
                  <a:spLocks/>
                </p:cNvSpPr>
                <p:nvPr/>
              </p:nvSpPr>
              <p:spPr bwMode="auto">
                <a:xfrm>
                  <a:off x="2161" y="1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2052"/>
                <p:cNvSpPr>
                  <a:spLocks/>
                </p:cNvSpPr>
                <p:nvPr/>
              </p:nvSpPr>
              <p:spPr bwMode="auto">
                <a:xfrm>
                  <a:off x="2150" y="179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2053"/>
                <p:cNvSpPr>
                  <a:spLocks/>
                </p:cNvSpPr>
                <p:nvPr/>
              </p:nvSpPr>
              <p:spPr bwMode="auto">
                <a:xfrm>
                  <a:off x="2149" y="1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54"/>
                <p:cNvSpPr>
                  <a:spLocks/>
                </p:cNvSpPr>
                <p:nvPr/>
              </p:nvSpPr>
              <p:spPr bwMode="auto">
                <a:xfrm>
                  <a:off x="2152" y="179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055"/>
                <p:cNvSpPr>
                  <a:spLocks/>
                </p:cNvSpPr>
                <p:nvPr/>
              </p:nvSpPr>
              <p:spPr bwMode="auto">
                <a:xfrm>
                  <a:off x="2162" y="17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056"/>
                <p:cNvSpPr>
                  <a:spLocks/>
                </p:cNvSpPr>
                <p:nvPr/>
              </p:nvSpPr>
              <p:spPr bwMode="auto">
                <a:xfrm>
                  <a:off x="2193" y="1830"/>
                  <a:ext cx="0"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9" name="Freeform 2058"/>
              <p:cNvSpPr>
                <a:spLocks/>
              </p:cNvSpPr>
              <p:nvPr/>
            </p:nvSpPr>
            <p:spPr bwMode="auto">
              <a:xfrm>
                <a:off x="2190" y="1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059"/>
              <p:cNvSpPr>
                <a:spLocks/>
              </p:cNvSpPr>
              <p:nvPr/>
            </p:nvSpPr>
            <p:spPr bwMode="auto">
              <a:xfrm>
                <a:off x="2189" y="17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060"/>
              <p:cNvSpPr>
                <a:spLocks/>
              </p:cNvSpPr>
              <p:nvPr/>
            </p:nvSpPr>
            <p:spPr bwMode="auto">
              <a:xfrm>
                <a:off x="2189" y="182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061"/>
              <p:cNvSpPr>
                <a:spLocks/>
              </p:cNvSpPr>
              <p:nvPr/>
            </p:nvSpPr>
            <p:spPr bwMode="auto">
              <a:xfrm>
                <a:off x="2190" y="182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2062"/>
              <p:cNvSpPr>
                <a:spLocks/>
              </p:cNvSpPr>
              <p:nvPr/>
            </p:nvSpPr>
            <p:spPr bwMode="auto">
              <a:xfrm>
                <a:off x="2189" y="179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2063"/>
              <p:cNvSpPr>
                <a:spLocks/>
              </p:cNvSpPr>
              <p:nvPr/>
            </p:nvSpPr>
            <p:spPr bwMode="auto">
              <a:xfrm>
                <a:off x="2191"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064"/>
              <p:cNvSpPr>
                <a:spLocks/>
              </p:cNvSpPr>
              <p:nvPr/>
            </p:nvSpPr>
            <p:spPr bwMode="auto">
              <a:xfrm>
                <a:off x="2222" y="1795"/>
                <a:ext cx="29" cy="36"/>
              </a:xfrm>
              <a:custGeom>
                <a:avLst/>
                <a:gdLst>
                  <a:gd name="T0" fmla="*/ 1 w 30"/>
                  <a:gd name="T1" fmla="*/ 37 h 38"/>
                  <a:gd name="T2" fmla="*/ 4 w 30"/>
                  <a:gd name="T3" fmla="*/ 38 h 38"/>
                  <a:gd name="T4" fmla="*/ 4 w 30"/>
                  <a:gd name="T5" fmla="*/ 38 h 38"/>
                  <a:gd name="T6" fmla="*/ 5 w 30"/>
                  <a:gd name="T7" fmla="*/ 38 h 38"/>
                  <a:gd name="T8" fmla="*/ 6 w 30"/>
                  <a:gd name="T9" fmla="*/ 38 h 38"/>
                  <a:gd name="T10" fmla="*/ 7 w 30"/>
                  <a:gd name="T11" fmla="*/ 37 h 38"/>
                  <a:gd name="T12" fmla="*/ 12 w 30"/>
                  <a:gd name="T13" fmla="*/ 36 h 38"/>
                  <a:gd name="T14" fmla="*/ 15 w 30"/>
                  <a:gd name="T15" fmla="*/ 36 h 38"/>
                  <a:gd name="T16" fmla="*/ 18 w 30"/>
                  <a:gd name="T17" fmla="*/ 33 h 38"/>
                  <a:gd name="T18" fmla="*/ 19 w 30"/>
                  <a:gd name="T19" fmla="*/ 31 h 38"/>
                  <a:gd name="T20" fmla="*/ 19 w 30"/>
                  <a:gd name="T21" fmla="*/ 30 h 38"/>
                  <a:gd name="T22" fmla="*/ 20 w 30"/>
                  <a:gd name="T23" fmla="*/ 28 h 38"/>
                  <a:gd name="T24" fmla="*/ 21 w 30"/>
                  <a:gd name="T25" fmla="*/ 27 h 38"/>
                  <a:gd name="T26" fmla="*/ 22 w 30"/>
                  <a:gd name="T27" fmla="*/ 25 h 38"/>
                  <a:gd name="T28" fmla="*/ 23 w 30"/>
                  <a:gd name="T29" fmla="*/ 25 h 38"/>
                  <a:gd name="T30" fmla="*/ 24 w 30"/>
                  <a:gd name="T31" fmla="*/ 23 h 38"/>
                  <a:gd name="T32" fmla="*/ 25 w 30"/>
                  <a:gd name="T33" fmla="*/ 22 h 38"/>
                  <a:gd name="T34" fmla="*/ 29 w 30"/>
                  <a:gd name="T35" fmla="*/ 18 h 38"/>
                  <a:gd name="T36" fmla="*/ 29 w 30"/>
                  <a:gd name="T37" fmla="*/ 17 h 38"/>
                  <a:gd name="T38" fmla="*/ 30 w 30"/>
                  <a:gd name="T39" fmla="*/ 16 h 38"/>
                  <a:gd name="T40" fmla="*/ 25 w 30"/>
                  <a:gd name="T41" fmla="*/ 11 h 38"/>
                  <a:gd name="T42" fmla="*/ 13 w 30"/>
                  <a:gd name="T43" fmla="*/ 3 h 38"/>
                  <a:gd name="T44" fmla="*/ 5 w 30"/>
                  <a:gd name="T45" fmla="*/ 0 h 38"/>
                  <a:gd name="T46" fmla="*/ 5 w 30"/>
                  <a:gd name="T47" fmla="*/ 3 h 38"/>
                  <a:gd name="T48" fmla="*/ 5 w 30"/>
                  <a:gd name="T49" fmla="*/ 3 h 38"/>
                  <a:gd name="T50" fmla="*/ 4 w 30"/>
                  <a:gd name="T51" fmla="*/ 3 h 38"/>
                  <a:gd name="T52" fmla="*/ 4 w 30"/>
                  <a:gd name="T53" fmla="*/ 4 h 38"/>
                  <a:gd name="T54" fmla="*/ 4 w 30"/>
                  <a:gd name="T55" fmla="*/ 4 h 38"/>
                  <a:gd name="T56" fmla="*/ 4 w 30"/>
                  <a:gd name="T57" fmla="*/ 4 h 38"/>
                  <a:gd name="T58" fmla="*/ 4 w 30"/>
                  <a:gd name="T59" fmla="*/ 4 h 38"/>
                  <a:gd name="T60" fmla="*/ 4 w 30"/>
                  <a:gd name="T61" fmla="*/ 5 h 38"/>
                  <a:gd name="T62" fmla="*/ 4 w 30"/>
                  <a:gd name="T63" fmla="*/ 5 h 38"/>
                  <a:gd name="T64" fmla="*/ 3 w 30"/>
                  <a:gd name="T65" fmla="*/ 5 h 38"/>
                  <a:gd name="T66" fmla="*/ 3 w 30"/>
                  <a:gd name="T67" fmla="*/ 5 h 38"/>
                  <a:gd name="T68" fmla="*/ 2 w 30"/>
                  <a:gd name="T69" fmla="*/ 16 h 38"/>
                  <a:gd name="T70" fmla="*/ 3 w 30"/>
                  <a:gd name="T71" fmla="*/ 33 h 38"/>
                  <a:gd name="T72" fmla="*/ 3 w 30"/>
                  <a:gd name="T73" fmla="*/ 33 h 38"/>
                  <a:gd name="T74" fmla="*/ 3 w 30"/>
                  <a:gd name="T75" fmla="*/ 33 h 38"/>
                  <a:gd name="T76" fmla="*/ 3 w 30"/>
                  <a:gd name="T77" fmla="*/ 33 h 38"/>
                  <a:gd name="T78" fmla="*/ 3 w 30"/>
                  <a:gd name="T79" fmla="*/ 33 h 38"/>
                  <a:gd name="T80" fmla="*/ 3 w 30"/>
                  <a:gd name="T81" fmla="*/ 33 h 38"/>
                  <a:gd name="T82" fmla="*/ 3 w 30"/>
                  <a:gd name="T83" fmla="*/ 34 h 38"/>
                  <a:gd name="T84" fmla="*/ 2 w 30"/>
                  <a:gd name="T85" fmla="*/ 34 h 38"/>
                  <a:gd name="T86" fmla="*/ 2 w 30"/>
                  <a:gd name="T87" fmla="*/ 34 h 38"/>
                  <a:gd name="T88" fmla="*/ 2 w 30"/>
                  <a:gd name="T89" fmla="*/ 35 h 38"/>
                  <a:gd name="T90" fmla="*/ 2 w 30"/>
                  <a:gd name="T91" fmla="*/ 35 h 38"/>
                  <a:gd name="T92" fmla="*/ 0 w 30"/>
                  <a:gd name="T93" fmla="*/ 37 h 38"/>
                  <a:gd name="T94" fmla="*/ 1 w 30"/>
                  <a:gd name="T9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8">
                    <a:moveTo>
                      <a:pt x="1" y="37"/>
                    </a:moveTo>
                    <a:cubicBezTo>
                      <a:pt x="1" y="37"/>
                      <a:pt x="2" y="38"/>
                      <a:pt x="4" y="38"/>
                    </a:cubicBezTo>
                    <a:cubicBezTo>
                      <a:pt x="4" y="38"/>
                      <a:pt x="4" y="38"/>
                      <a:pt x="4" y="38"/>
                    </a:cubicBezTo>
                    <a:cubicBezTo>
                      <a:pt x="4" y="38"/>
                      <a:pt x="5" y="38"/>
                      <a:pt x="5" y="38"/>
                    </a:cubicBezTo>
                    <a:cubicBezTo>
                      <a:pt x="5" y="38"/>
                      <a:pt x="5" y="38"/>
                      <a:pt x="6" y="38"/>
                    </a:cubicBezTo>
                    <a:cubicBezTo>
                      <a:pt x="6" y="37"/>
                      <a:pt x="7" y="37"/>
                      <a:pt x="7" y="37"/>
                    </a:cubicBezTo>
                    <a:cubicBezTo>
                      <a:pt x="9" y="36"/>
                      <a:pt x="11" y="36"/>
                      <a:pt x="12" y="36"/>
                    </a:cubicBezTo>
                    <a:cubicBezTo>
                      <a:pt x="15" y="36"/>
                      <a:pt x="15" y="36"/>
                      <a:pt x="15" y="36"/>
                    </a:cubicBezTo>
                    <a:cubicBezTo>
                      <a:pt x="16" y="36"/>
                      <a:pt x="17" y="36"/>
                      <a:pt x="18" y="33"/>
                    </a:cubicBezTo>
                    <a:cubicBezTo>
                      <a:pt x="18" y="33"/>
                      <a:pt x="18" y="32"/>
                      <a:pt x="19" y="31"/>
                    </a:cubicBezTo>
                    <a:cubicBezTo>
                      <a:pt x="19" y="31"/>
                      <a:pt x="19" y="30"/>
                      <a:pt x="19" y="30"/>
                    </a:cubicBezTo>
                    <a:cubicBezTo>
                      <a:pt x="20" y="29"/>
                      <a:pt x="20" y="29"/>
                      <a:pt x="20" y="28"/>
                    </a:cubicBezTo>
                    <a:cubicBezTo>
                      <a:pt x="21" y="28"/>
                      <a:pt x="21" y="28"/>
                      <a:pt x="21" y="27"/>
                    </a:cubicBezTo>
                    <a:cubicBezTo>
                      <a:pt x="21" y="27"/>
                      <a:pt x="22" y="26"/>
                      <a:pt x="22" y="25"/>
                    </a:cubicBezTo>
                    <a:cubicBezTo>
                      <a:pt x="22" y="25"/>
                      <a:pt x="23" y="25"/>
                      <a:pt x="23" y="25"/>
                    </a:cubicBezTo>
                    <a:cubicBezTo>
                      <a:pt x="23" y="24"/>
                      <a:pt x="24" y="23"/>
                      <a:pt x="24" y="23"/>
                    </a:cubicBezTo>
                    <a:cubicBezTo>
                      <a:pt x="24" y="23"/>
                      <a:pt x="25" y="22"/>
                      <a:pt x="25" y="22"/>
                    </a:cubicBezTo>
                    <a:cubicBezTo>
                      <a:pt x="26" y="20"/>
                      <a:pt x="27" y="19"/>
                      <a:pt x="29" y="18"/>
                    </a:cubicBezTo>
                    <a:cubicBezTo>
                      <a:pt x="29" y="18"/>
                      <a:pt x="29" y="18"/>
                      <a:pt x="29" y="17"/>
                    </a:cubicBezTo>
                    <a:cubicBezTo>
                      <a:pt x="29" y="17"/>
                      <a:pt x="30" y="17"/>
                      <a:pt x="30" y="16"/>
                    </a:cubicBezTo>
                    <a:cubicBezTo>
                      <a:pt x="28" y="15"/>
                      <a:pt x="26" y="13"/>
                      <a:pt x="25" y="11"/>
                    </a:cubicBezTo>
                    <a:cubicBezTo>
                      <a:pt x="21" y="8"/>
                      <a:pt x="17" y="4"/>
                      <a:pt x="13" y="3"/>
                    </a:cubicBezTo>
                    <a:cubicBezTo>
                      <a:pt x="11" y="2"/>
                      <a:pt x="8" y="1"/>
                      <a:pt x="5" y="0"/>
                    </a:cubicBezTo>
                    <a:cubicBezTo>
                      <a:pt x="5" y="1"/>
                      <a:pt x="5" y="2"/>
                      <a:pt x="5" y="3"/>
                    </a:cubicBezTo>
                    <a:cubicBezTo>
                      <a:pt x="5" y="3"/>
                      <a:pt x="5" y="3"/>
                      <a:pt x="5" y="3"/>
                    </a:cubicBezTo>
                    <a:cubicBezTo>
                      <a:pt x="5" y="3"/>
                      <a:pt x="4" y="3"/>
                      <a:pt x="4" y="3"/>
                    </a:cubicBezTo>
                    <a:cubicBezTo>
                      <a:pt x="4" y="3"/>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5"/>
                      <a:pt x="3" y="5"/>
                    </a:cubicBezTo>
                    <a:cubicBezTo>
                      <a:pt x="2" y="6"/>
                      <a:pt x="0" y="12"/>
                      <a:pt x="2" y="16"/>
                    </a:cubicBezTo>
                    <a:cubicBezTo>
                      <a:pt x="4" y="21"/>
                      <a:pt x="4" y="30"/>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4"/>
                    </a:cubicBezTo>
                    <a:cubicBezTo>
                      <a:pt x="2" y="34"/>
                      <a:pt x="2" y="34"/>
                      <a:pt x="2" y="34"/>
                    </a:cubicBezTo>
                    <a:cubicBezTo>
                      <a:pt x="2" y="34"/>
                      <a:pt x="2" y="34"/>
                      <a:pt x="2" y="34"/>
                    </a:cubicBezTo>
                    <a:cubicBezTo>
                      <a:pt x="2" y="34"/>
                      <a:pt x="2" y="34"/>
                      <a:pt x="2" y="35"/>
                    </a:cubicBezTo>
                    <a:cubicBezTo>
                      <a:pt x="2" y="35"/>
                      <a:pt x="2" y="35"/>
                      <a:pt x="2" y="35"/>
                    </a:cubicBezTo>
                    <a:cubicBezTo>
                      <a:pt x="1" y="35"/>
                      <a:pt x="1" y="36"/>
                      <a:pt x="0" y="37"/>
                    </a:cubicBezTo>
                    <a:cubicBezTo>
                      <a:pt x="0" y="37"/>
                      <a:pt x="0"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065"/>
              <p:cNvSpPr>
                <a:spLocks/>
              </p:cNvSpPr>
              <p:nvPr/>
            </p:nvSpPr>
            <p:spPr bwMode="auto">
              <a:xfrm>
                <a:off x="2245" y="181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066"/>
              <p:cNvSpPr>
                <a:spLocks/>
              </p:cNvSpPr>
              <p:nvPr/>
            </p:nvSpPr>
            <p:spPr bwMode="auto">
              <a:xfrm>
                <a:off x="2240" y="18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2067"/>
              <p:cNvSpPr>
                <a:spLocks/>
              </p:cNvSpPr>
              <p:nvPr/>
            </p:nvSpPr>
            <p:spPr bwMode="auto">
              <a:xfrm>
                <a:off x="2222" y="1830"/>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2068"/>
              <p:cNvSpPr>
                <a:spLocks/>
              </p:cNvSpPr>
              <p:nvPr/>
            </p:nvSpPr>
            <p:spPr bwMode="auto">
              <a:xfrm>
                <a:off x="2250" y="18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2069"/>
              <p:cNvSpPr>
                <a:spLocks/>
              </p:cNvSpPr>
              <p:nvPr/>
            </p:nvSpPr>
            <p:spPr bwMode="auto">
              <a:xfrm>
                <a:off x="2226" y="18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2070"/>
              <p:cNvSpPr>
                <a:spLocks/>
              </p:cNvSpPr>
              <p:nvPr/>
            </p:nvSpPr>
            <p:spPr bwMode="auto">
              <a:xfrm>
                <a:off x="2243" y="181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2071"/>
              <p:cNvSpPr>
                <a:spLocks/>
              </p:cNvSpPr>
              <p:nvPr/>
            </p:nvSpPr>
            <p:spPr bwMode="auto">
              <a:xfrm>
                <a:off x="2227" y="183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2072"/>
              <p:cNvSpPr>
                <a:spLocks/>
              </p:cNvSpPr>
              <p:nvPr/>
            </p:nvSpPr>
            <p:spPr bwMode="auto">
              <a:xfrm>
                <a:off x="2241" y="18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073"/>
              <p:cNvSpPr>
                <a:spLocks/>
              </p:cNvSpPr>
              <p:nvPr/>
            </p:nvSpPr>
            <p:spPr bwMode="auto">
              <a:xfrm>
                <a:off x="2226" y="17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074"/>
              <p:cNvSpPr>
                <a:spLocks/>
              </p:cNvSpPr>
              <p:nvPr/>
            </p:nvSpPr>
            <p:spPr bwMode="auto">
              <a:xfrm>
                <a:off x="2224" y="1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2075"/>
              <p:cNvSpPr>
                <a:spLocks/>
              </p:cNvSpPr>
              <p:nvPr/>
            </p:nvSpPr>
            <p:spPr bwMode="auto">
              <a:xfrm>
                <a:off x="2224"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76"/>
              <p:cNvSpPr>
                <a:spLocks/>
              </p:cNvSpPr>
              <p:nvPr/>
            </p:nvSpPr>
            <p:spPr bwMode="auto">
              <a:xfrm>
                <a:off x="2227" y="17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77"/>
              <p:cNvSpPr>
                <a:spLocks/>
              </p:cNvSpPr>
              <p:nvPr/>
            </p:nvSpPr>
            <p:spPr bwMode="auto">
              <a:xfrm>
                <a:off x="2226"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78"/>
              <p:cNvSpPr>
                <a:spLocks/>
              </p:cNvSpPr>
              <p:nvPr/>
            </p:nvSpPr>
            <p:spPr bwMode="auto">
              <a:xfrm>
                <a:off x="2225" y="180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2079"/>
              <p:cNvSpPr>
                <a:spLocks/>
              </p:cNvSpPr>
              <p:nvPr/>
            </p:nvSpPr>
            <p:spPr bwMode="auto">
              <a:xfrm>
                <a:off x="2226" y="17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80"/>
              <p:cNvSpPr>
                <a:spLocks/>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81"/>
              <p:cNvSpPr>
                <a:spLocks/>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82"/>
              <p:cNvSpPr>
                <a:spLocks/>
              </p:cNvSpPr>
              <p:nvPr/>
            </p:nvSpPr>
            <p:spPr bwMode="auto">
              <a:xfrm>
                <a:off x="2225" y="18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2083"/>
              <p:cNvSpPr>
                <a:spLocks/>
              </p:cNvSpPr>
              <p:nvPr/>
            </p:nvSpPr>
            <p:spPr bwMode="auto">
              <a:xfrm>
                <a:off x="1932" y="1843"/>
                <a:ext cx="58" cy="65"/>
              </a:xfrm>
              <a:custGeom>
                <a:avLst/>
                <a:gdLst>
                  <a:gd name="T0" fmla="*/ 47 w 61"/>
                  <a:gd name="T1" fmla="*/ 13 h 68"/>
                  <a:gd name="T2" fmla="*/ 45 w 61"/>
                  <a:gd name="T3" fmla="*/ 12 h 68"/>
                  <a:gd name="T4" fmla="*/ 41 w 61"/>
                  <a:gd name="T5" fmla="*/ 11 h 68"/>
                  <a:gd name="T6" fmla="*/ 35 w 61"/>
                  <a:gd name="T7" fmla="*/ 6 h 68"/>
                  <a:gd name="T8" fmla="*/ 33 w 61"/>
                  <a:gd name="T9" fmla="*/ 6 h 68"/>
                  <a:gd name="T10" fmla="*/ 32 w 61"/>
                  <a:gd name="T11" fmla="*/ 5 h 68"/>
                  <a:gd name="T12" fmla="*/ 30 w 61"/>
                  <a:gd name="T13" fmla="*/ 4 h 68"/>
                  <a:gd name="T14" fmla="*/ 28 w 61"/>
                  <a:gd name="T15" fmla="*/ 3 h 68"/>
                  <a:gd name="T16" fmla="*/ 25 w 61"/>
                  <a:gd name="T17" fmla="*/ 2 h 68"/>
                  <a:gd name="T18" fmla="*/ 23 w 61"/>
                  <a:gd name="T19" fmla="*/ 0 h 68"/>
                  <a:gd name="T20" fmla="*/ 22 w 61"/>
                  <a:gd name="T21" fmla="*/ 1 h 68"/>
                  <a:gd name="T22" fmla="*/ 12 w 61"/>
                  <a:gd name="T23" fmla="*/ 9 h 68"/>
                  <a:gd name="T24" fmla="*/ 9 w 61"/>
                  <a:gd name="T25" fmla="*/ 15 h 68"/>
                  <a:gd name="T26" fmla="*/ 6 w 61"/>
                  <a:gd name="T27" fmla="*/ 20 h 68"/>
                  <a:gd name="T28" fmla="*/ 0 w 61"/>
                  <a:gd name="T29" fmla="*/ 27 h 68"/>
                  <a:gd name="T30" fmla="*/ 1 w 61"/>
                  <a:gd name="T31" fmla="*/ 38 h 68"/>
                  <a:gd name="T32" fmla="*/ 2 w 61"/>
                  <a:gd name="T33" fmla="*/ 39 h 68"/>
                  <a:gd name="T34" fmla="*/ 7 w 61"/>
                  <a:gd name="T35" fmla="*/ 43 h 68"/>
                  <a:gd name="T36" fmla="*/ 9 w 61"/>
                  <a:gd name="T37" fmla="*/ 42 h 68"/>
                  <a:gd name="T38" fmla="*/ 12 w 61"/>
                  <a:gd name="T39" fmla="*/ 50 h 68"/>
                  <a:gd name="T40" fmla="*/ 8 w 61"/>
                  <a:gd name="T41" fmla="*/ 54 h 68"/>
                  <a:gd name="T42" fmla="*/ 9 w 61"/>
                  <a:gd name="T43" fmla="*/ 56 h 68"/>
                  <a:gd name="T44" fmla="*/ 9 w 61"/>
                  <a:gd name="T45" fmla="*/ 57 h 68"/>
                  <a:gd name="T46" fmla="*/ 9 w 61"/>
                  <a:gd name="T47" fmla="*/ 58 h 68"/>
                  <a:gd name="T48" fmla="*/ 7 w 61"/>
                  <a:gd name="T49" fmla="*/ 61 h 68"/>
                  <a:gd name="T50" fmla="*/ 8 w 61"/>
                  <a:gd name="T51" fmla="*/ 62 h 68"/>
                  <a:gd name="T52" fmla="*/ 13 w 61"/>
                  <a:gd name="T53" fmla="*/ 63 h 68"/>
                  <a:gd name="T54" fmla="*/ 18 w 61"/>
                  <a:gd name="T55" fmla="*/ 66 h 68"/>
                  <a:gd name="T56" fmla="*/ 19 w 61"/>
                  <a:gd name="T57" fmla="*/ 67 h 68"/>
                  <a:gd name="T58" fmla="*/ 19 w 61"/>
                  <a:gd name="T59" fmla="*/ 68 h 68"/>
                  <a:gd name="T60" fmla="*/ 20 w 61"/>
                  <a:gd name="T61" fmla="*/ 68 h 68"/>
                  <a:gd name="T62" fmla="*/ 20 w 61"/>
                  <a:gd name="T63" fmla="*/ 67 h 68"/>
                  <a:gd name="T64" fmla="*/ 22 w 61"/>
                  <a:gd name="T65" fmla="*/ 65 h 68"/>
                  <a:gd name="T66" fmla="*/ 33 w 61"/>
                  <a:gd name="T67" fmla="*/ 46 h 68"/>
                  <a:gd name="T68" fmla="*/ 54 w 61"/>
                  <a:gd name="T69" fmla="*/ 35 h 68"/>
                  <a:gd name="T70" fmla="*/ 61 w 61"/>
                  <a:gd name="T71" fmla="*/ 23 h 68"/>
                  <a:gd name="T72" fmla="*/ 60 w 61"/>
                  <a:gd name="T73" fmla="*/ 20 h 68"/>
                  <a:gd name="T74" fmla="*/ 59 w 61"/>
                  <a:gd name="T75" fmla="*/ 19 h 68"/>
                  <a:gd name="T76" fmla="*/ 58 w 61"/>
                  <a:gd name="T77" fmla="*/ 18 h 68"/>
                  <a:gd name="T78" fmla="*/ 52 w 61"/>
                  <a:gd name="T7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8">
                    <a:moveTo>
                      <a:pt x="52" y="11"/>
                    </a:moveTo>
                    <a:cubicBezTo>
                      <a:pt x="51" y="12"/>
                      <a:pt x="49" y="13"/>
                      <a:pt x="47" y="13"/>
                    </a:cubicBezTo>
                    <a:cubicBezTo>
                      <a:pt x="46" y="13"/>
                      <a:pt x="46" y="12"/>
                      <a:pt x="46" y="12"/>
                    </a:cubicBezTo>
                    <a:cubicBezTo>
                      <a:pt x="45" y="12"/>
                      <a:pt x="45" y="12"/>
                      <a:pt x="45" y="12"/>
                    </a:cubicBezTo>
                    <a:cubicBezTo>
                      <a:pt x="44" y="12"/>
                      <a:pt x="44" y="12"/>
                      <a:pt x="43" y="12"/>
                    </a:cubicBezTo>
                    <a:cubicBezTo>
                      <a:pt x="43" y="12"/>
                      <a:pt x="42" y="12"/>
                      <a:pt x="41" y="11"/>
                    </a:cubicBezTo>
                    <a:cubicBezTo>
                      <a:pt x="40" y="10"/>
                      <a:pt x="38" y="9"/>
                      <a:pt x="37" y="8"/>
                    </a:cubicBezTo>
                    <a:cubicBezTo>
                      <a:pt x="37" y="7"/>
                      <a:pt x="36" y="6"/>
                      <a:pt x="35" y="6"/>
                    </a:cubicBezTo>
                    <a:cubicBezTo>
                      <a:pt x="35" y="6"/>
                      <a:pt x="34" y="6"/>
                      <a:pt x="34" y="6"/>
                    </a:cubicBezTo>
                    <a:cubicBezTo>
                      <a:pt x="34" y="6"/>
                      <a:pt x="33" y="6"/>
                      <a:pt x="33" y="6"/>
                    </a:cubicBezTo>
                    <a:cubicBezTo>
                      <a:pt x="33" y="6"/>
                      <a:pt x="33" y="6"/>
                      <a:pt x="32" y="5"/>
                    </a:cubicBezTo>
                    <a:cubicBezTo>
                      <a:pt x="32" y="5"/>
                      <a:pt x="32" y="5"/>
                      <a:pt x="32" y="5"/>
                    </a:cubicBezTo>
                    <a:cubicBezTo>
                      <a:pt x="31" y="5"/>
                      <a:pt x="31" y="5"/>
                      <a:pt x="30" y="5"/>
                    </a:cubicBezTo>
                    <a:cubicBezTo>
                      <a:pt x="30" y="5"/>
                      <a:pt x="30" y="4"/>
                      <a:pt x="30" y="4"/>
                    </a:cubicBezTo>
                    <a:cubicBezTo>
                      <a:pt x="29" y="4"/>
                      <a:pt x="28" y="4"/>
                      <a:pt x="28" y="3"/>
                    </a:cubicBezTo>
                    <a:cubicBezTo>
                      <a:pt x="28" y="3"/>
                      <a:pt x="28" y="3"/>
                      <a:pt x="28" y="3"/>
                    </a:cubicBezTo>
                    <a:cubicBezTo>
                      <a:pt x="27" y="3"/>
                      <a:pt x="26" y="2"/>
                      <a:pt x="26" y="2"/>
                    </a:cubicBezTo>
                    <a:cubicBezTo>
                      <a:pt x="26" y="2"/>
                      <a:pt x="25" y="2"/>
                      <a:pt x="25" y="2"/>
                    </a:cubicBezTo>
                    <a:cubicBezTo>
                      <a:pt x="25" y="1"/>
                      <a:pt x="24" y="1"/>
                      <a:pt x="24" y="1"/>
                    </a:cubicBezTo>
                    <a:cubicBezTo>
                      <a:pt x="24" y="1"/>
                      <a:pt x="23" y="1"/>
                      <a:pt x="23" y="0"/>
                    </a:cubicBezTo>
                    <a:cubicBezTo>
                      <a:pt x="23" y="0"/>
                      <a:pt x="23" y="0"/>
                      <a:pt x="23" y="0"/>
                    </a:cubicBezTo>
                    <a:cubicBezTo>
                      <a:pt x="23" y="0"/>
                      <a:pt x="22" y="1"/>
                      <a:pt x="22" y="1"/>
                    </a:cubicBezTo>
                    <a:cubicBezTo>
                      <a:pt x="20" y="3"/>
                      <a:pt x="15" y="4"/>
                      <a:pt x="14" y="4"/>
                    </a:cubicBezTo>
                    <a:cubicBezTo>
                      <a:pt x="12" y="4"/>
                      <a:pt x="12" y="5"/>
                      <a:pt x="12" y="9"/>
                    </a:cubicBezTo>
                    <a:cubicBezTo>
                      <a:pt x="12" y="10"/>
                      <a:pt x="12" y="10"/>
                      <a:pt x="12" y="10"/>
                    </a:cubicBezTo>
                    <a:cubicBezTo>
                      <a:pt x="12" y="13"/>
                      <a:pt x="10" y="14"/>
                      <a:pt x="9" y="15"/>
                    </a:cubicBezTo>
                    <a:cubicBezTo>
                      <a:pt x="8" y="16"/>
                      <a:pt x="7" y="17"/>
                      <a:pt x="6" y="18"/>
                    </a:cubicBezTo>
                    <a:cubicBezTo>
                      <a:pt x="6" y="19"/>
                      <a:pt x="6" y="19"/>
                      <a:pt x="6" y="20"/>
                    </a:cubicBezTo>
                    <a:cubicBezTo>
                      <a:pt x="6" y="22"/>
                      <a:pt x="5" y="23"/>
                      <a:pt x="3" y="25"/>
                    </a:cubicBezTo>
                    <a:cubicBezTo>
                      <a:pt x="1" y="25"/>
                      <a:pt x="0" y="26"/>
                      <a:pt x="0" y="27"/>
                    </a:cubicBezTo>
                    <a:cubicBezTo>
                      <a:pt x="0" y="28"/>
                      <a:pt x="0" y="29"/>
                      <a:pt x="1" y="30"/>
                    </a:cubicBezTo>
                    <a:cubicBezTo>
                      <a:pt x="3" y="33"/>
                      <a:pt x="2" y="36"/>
                      <a:pt x="1" y="38"/>
                    </a:cubicBezTo>
                    <a:cubicBezTo>
                      <a:pt x="1" y="38"/>
                      <a:pt x="1" y="38"/>
                      <a:pt x="0" y="38"/>
                    </a:cubicBezTo>
                    <a:cubicBezTo>
                      <a:pt x="1" y="39"/>
                      <a:pt x="1" y="39"/>
                      <a:pt x="2" y="39"/>
                    </a:cubicBezTo>
                    <a:cubicBezTo>
                      <a:pt x="3" y="40"/>
                      <a:pt x="5" y="41"/>
                      <a:pt x="6" y="42"/>
                    </a:cubicBezTo>
                    <a:cubicBezTo>
                      <a:pt x="7" y="43"/>
                      <a:pt x="7" y="43"/>
                      <a:pt x="7" y="43"/>
                    </a:cubicBezTo>
                    <a:cubicBezTo>
                      <a:pt x="7" y="43"/>
                      <a:pt x="8" y="43"/>
                      <a:pt x="8" y="43"/>
                    </a:cubicBezTo>
                    <a:cubicBezTo>
                      <a:pt x="8" y="43"/>
                      <a:pt x="9" y="42"/>
                      <a:pt x="9" y="42"/>
                    </a:cubicBezTo>
                    <a:cubicBezTo>
                      <a:pt x="11" y="42"/>
                      <a:pt x="11" y="43"/>
                      <a:pt x="12" y="44"/>
                    </a:cubicBezTo>
                    <a:cubicBezTo>
                      <a:pt x="13" y="46"/>
                      <a:pt x="13" y="48"/>
                      <a:pt x="12" y="50"/>
                    </a:cubicBezTo>
                    <a:cubicBezTo>
                      <a:pt x="11" y="52"/>
                      <a:pt x="10" y="53"/>
                      <a:pt x="8" y="54"/>
                    </a:cubicBezTo>
                    <a:cubicBezTo>
                      <a:pt x="8" y="54"/>
                      <a:pt x="8" y="54"/>
                      <a:pt x="8" y="54"/>
                    </a:cubicBezTo>
                    <a:cubicBezTo>
                      <a:pt x="8" y="54"/>
                      <a:pt x="9" y="55"/>
                      <a:pt x="9" y="55"/>
                    </a:cubicBezTo>
                    <a:cubicBezTo>
                      <a:pt x="9" y="56"/>
                      <a:pt x="9" y="56"/>
                      <a:pt x="9" y="56"/>
                    </a:cubicBezTo>
                    <a:cubicBezTo>
                      <a:pt x="9" y="56"/>
                      <a:pt x="9" y="57"/>
                      <a:pt x="9" y="57"/>
                    </a:cubicBezTo>
                    <a:cubicBezTo>
                      <a:pt x="9" y="57"/>
                      <a:pt x="9" y="57"/>
                      <a:pt x="9" y="57"/>
                    </a:cubicBezTo>
                    <a:cubicBezTo>
                      <a:pt x="9" y="58"/>
                      <a:pt x="9" y="58"/>
                      <a:pt x="9" y="58"/>
                    </a:cubicBezTo>
                    <a:cubicBezTo>
                      <a:pt x="9" y="58"/>
                      <a:pt x="9" y="58"/>
                      <a:pt x="9" y="58"/>
                    </a:cubicBezTo>
                    <a:cubicBezTo>
                      <a:pt x="9" y="59"/>
                      <a:pt x="8" y="59"/>
                      <a:pt x="8" y="59"/>
                    </a:cubicBezTo>
                    <a:cubicBezTo>
                      <a:pt x="8" y="60"/>
                      <a:pt x="7" y="60"/>
                      <a:pt x="7" y="61"/>
                    </a:cubicBezTo>
                    <a:cubicBezTo>
                      <a:pt x="7" y="61"/>
                      <a:pt x="7" y="61"/>
                      <a:pt x="7" y="61"/>
                    </a:cubicBezTo>
                    <a:cubicBezTo>
                      <a:pt x="7" y="61"/>
                      <a:pt x="7" y="62"/>
                      <a:pt x="8" y="62"/>
                    </a:cubicBezTo>
                    <a:cubicBezTo>
                      <a:pt x="9" y="63"/>
                      <a:pt x="10" y="63"/>
                      <a:pt x="11" y="63"/>
                    </a:cubicBezTo>
                    <a:cubicBezTo>
                      <a:pt x="11" y="63"/>
                      <a:pt x="12" y="63"/>
                      <a:pt x="13" y="63"/>
                    </a:cubicBezTo>
                    <a:cubicBezTo>
                      <a:pt x="14" y="63"/>
                      <a:pt x="16" y="63"/>
                      <a:pt x="17" y="65"/>
                    </a:cubicBezTo>
                    <a:cubicBezTo>
                      <a:pt x="17" y="66"/>
                      <a:pt x="18" y="66"/>
                      <a:pt x="18" y="66"/>
                    </a:cubicBezTo>
                    <a:cubicBezTo>
                      <a:pt x="18" y="67"/>
                      <a:pt x="18" y="67"/>
                      <a:pt x="18" y="67"/>
                    </a:cubicBezTo>
                    <a:cubicBezTo>
                      <a:pt x="18" y="67"/>
                      <a:pt x="19" y="67"/>
                      <a:pt x="19" y="67"/>
                    </a:cubicBezTo>
                    <a:cubicBezTo>
                      <a:pt x="19" y="67"/>
                      <a:pt x="19" y="67"/>
                      <a:pt x="19" y="68"/>
                    </a:cubicBezTo>
                    <a:cubicBezTo>
                      <a:pt x="19" y="68"/>
                      <a:pt x="19" y="68"/>
                      <a:pt x="19" y="68"/>
                    </a:cubicBezTo>
                    <a:cubicBezTo>
                      <a:pt x="19" y="68"/>
                      <a:pt x="19" y="68"/>
                      <a:pt x="19" y="68"/>
                    </a:cubicBezTo>
                    <a:cubicBezTo>
                      <a:pt x="20" y="68"/>
                      <a:pt x="20" y="68"/>
                      <a:pt x="20" y="68"/>
                    </a:cubicBezTo>
                    <a:cubicBezTo>
                      <a:pt x="20" y="68"/>
                      <a:pt x="20" y="68"/>
                      <a:pt x="20" y="67"/>
                    </a:cubicBezTo>
                    <a:cubicBezTo>
                      <a:pt x="20" y="67"/>
                      <a:pt x="20" y="67"/>
                      <a:pt x="20" y="67"/>
                    </a:cubicBezTo>
                    <a:cubicBezTo>
                      <a:pt x="21" y="67"/>
                      <a:pt x="21" y="67"/>
                      <a:pt x="21" y="66"/>
                    </a:cubicBezTo>
                    <a:cubicBezTo>
                      <a:pt x="21" y="66"/>
                      <a:pt x="21" y="66"/>
                      <a:pt x="22" y="65"/>
                    </a:cubicBezTo>
                    <a:cubicBezTo>
                      <a:pt x="22" y="63"/>
                      <a:pt x="23" y="62"/>
                      <a:pt x="23" y="60"/>
                    </a:cubicBezTo>
                    <a:cubicBezTo>
                      <a:pt x="26" y="54"/>
                      <a:pt x="28" y="47"/>
                      <a:pt x="33" y="46"/>
                    </a:cubicBezTo>
                    <a:cubicBezTo>
                      <a:pt x="34" y="46"/>
                      <a:pt x="34" y="45"/>
                      <a:pt x="35" y="45"/>
                    </a:cubicBezTo>
                    <a:cubicBezTo>
                      <a:pt x="41" y="44"/>
                      <a:pt x="49" y="41"/>
                      <a:pt x="54" y="35"/>
                    </a:cubicBezTo>
                    <a:cubicBezTo>
                      <a:pt x="57" y="30"/>
                      <a:pt x="58" y="28"/>
                      <a:pt x="58" y="27"/>
                    </a:cubicBezTo>
                    <a:cubicBezTo>
                      <a:pt x="58" y="25"/>
                      <a:pt x="59" y="24"/>
                      <a:pt x="61" y="23"/>
                    </a:cubicBezTo>
                    <a:cubicBezTo>
                      <a:pt x="61" y="22"/>
                      <a:pt x="61" y="22"/>
                      <a:pt x="61" y="22"/>
                    </a:cubicBezTo>
                    <a:cubicBezTo>
                      <a:pt x="61" y="22"/>
                      <a:pt x="61" y="21"/>
                      <a:pt x="60" y="20"/>
                    </a:cubicBezTo>
                    <a:cubicBezTo>
                      <a:pt x="60" y="20"/>
                      <a:pt x="60" y="20"/>
                      <a:pt x="60" y="20"/>
                    </a:cubicBezTo>
                    <a:cubicBezTo>
                      <a:pt x="60" y="20"/>
                      <a:pt x="60" y="20"/>
                      <a:pt x="59" y="19"/>
                    </a:cubicBezTo>
                    <a:cubicBezTo>
                      <a:pt x="59" y="19"/>
                      <a:pt x="59" y="19"/>
                      <a:pt x="59" y="19"/>
                    </a:cubicBezTo>
                    <a:cubicBezTo>
                      <a:pt x="58" y="18"/>
                      <a:pt x="58" y="18"/>
                      <a:pt x="58" y="18"/>
                    </a:cubicBezTo>
                    <a:cubicBezTo>
                      <a:pt x="57" y="16"/>
                      <a:pt x="57" y="16"/>
                      <a:pt x="57" y="16"/>
                    </a:cubicBezTo>
                    <a:cubicBezTo>
                      <a:pt x="55" y="15"/>
                      <a:pt x="53" y="12"/>
                      <a:pt x="5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2084"/>
              <p:cNvSpPr>
                <a:spLocks/>
              </p:cNvSpPr>
              <p:nvPr/>
            </p:nvSpPr>
            <p:spPr bwMode="auto">
              <a:xfrm>
                <a:off x="1973" y="1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2085"/>
              <p:cNvSpPr>
                <a:spLocks/>
              </p:cNvSpPr>
              <p:nvPr/>
            </p:nvSpPr>
            <p:spPr bwMode="auto">
              <a:xfrm>
                <a:off x="1976" y="1853"/>
                <a:ext cx="6" cy="2"/>
              </a:xfrm>
              <a:custGeom>
                <a:avLst/>
                <a:gdLst>
                  <a:gd name="T0" fmla="*/ 6 w 6"/>
                  <a:gd name="T1" fmla="*/ 0 h 2"/>
                  <a:gd name="T2" fmla="*/ 0 w 6"/>
                  <a:gd name="T3" fmla="*/ 1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2"/>
                      <a:pt x="0" y="1"/>
                    </a:cubicBezTo>
                    <a:cubicBezTo>
                      <a:pt x="0" y="1"/>
                      <a:pt x="0" y="2"/>
                      <a:pt x="1" y="2"/>
                    </a:cubicBezTo>
                    <a:cubicBezTo>
                      <a:pt x="3" y="2"/>
                      <a:pt x="5"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2086"/>
              <p:cNvSpPr>
                <a:spLocks/>
              </p:cNvSpPr>
              <p:nvPr/>
            </p:nvSpPr>
            <p:spPr bwMode="auto">
              <a:xfrm>
                <a:off x="1964" y="184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2087"/>
              <p:cNvSpPr>
                <a:spLocks/>
              </p:cNvSpPr>
              <p:nvPr/>
            </p:nvSpPr>
            <p:spPr bwMode="auto">
              <a:xfrm>
                <a:off x="1961" y="18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2088"/>
              <p:cNvSpPr>
                <a:spLocks/>
              </p:cNvSpPr>
              <p:nvPr/>
            </p:nvSpPr>
            <p:spPr bwMode="auto">
              <a:xfrm>
                <a:off x="1963" y="18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2089"/>
              <p:cNvSpPr>
                <a:spLocks/>
              </p:cNvSpPr>
              <p:nvPr/>
            </p:nvSpPr>
            <p:spPr bwMode="auto">
              <a:xfrm>
                <a:off x="1956" y="18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2090"/>
              <p:cNvSpPr>
                <a:spLocks/>
              </p:cNvSpPr>
              <p:nvPr/>
            </p:nvSpPr>
            <p:spPr bwMode="auto">
              <a:xfrm>
                <a:off x="1954" y="184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2091"/>
              <p:cNvSpPr>
                <a:spLocks/>
              </p:cNvSpPr>
              <p:nvPr/>
            </p:nvSpPr>
            <p:spPr bwMode="auto">
              <a:xfrm>
                <a:off x="1959"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092"/>
              <p:cNvSpPr>
                <a:spLocks/>
              </p:cNvSpPr>
              <p:nvPr/>
            </p:nvSpPr>
            <p:spPr bwMode="auto">
              <a:xfrm>
                <a:off x="1941" y="18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093"/>
              <p:cNvSpPr>
                <a:spLocks/>
              </p:cNvSpPr>
              <p:nvPr/>
            </p:nvSpPr>
            <p:spPr bwMode="auto">
              <a:xfrm>
                <a:off x="1989" y="1862"/>
                <a:ext cx="1" cy="3"/>
              </a:xfrm>
              <a:custGeom>
                <a:avLst/>
                <a:gdLst>
                  <a:gd name="T0" fmla="*/ 1 w 1"/>
                  <a:gd name="T1" fmla="*/ 3 h 3"/>
                  <a:gd name="T2" fmla="*/ 1 w 1"/>
                  <a:gd name="T3" fmla="*/ 2 h 3"/>
                  <a:gd name="T4" fmla="*/ 0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2"/>
                      <a:pt x="1" y="2"/>
                      <a:pt x="1" y="2"/>
                    </a:cubicBezTo>
                    <a:cubicBezTo>
                      <a:pt x="1" y="2"/>
                      <a:pt x="1" y="1"/>
                      <a:pt x="0" y="0"/>
                    </a:cubicBezTo>
                    <a:cubicBezTo>
                      <a:pt x="1" y="1"/>
                      <a:pt x="1" y="2"/>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094"/>
              <p:cNvSpPr>
                <a:spLocks/>
              </p:cNvSpPr>
              <p:nvPr/>
            </p:nvSpPr>
            <p:spPr bwMode="auto">
              <a:xfrm>
                <a:off x="1940" y="189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095"/>
              <p:cNvSpPr>
                <a:spLocks/>
              </p:cNvSpPr>
              <p:nvPr/>
            </p:nvSpPr>
            <p:spPr bwMode="auto">
              <a:xfrm>
                <a:off x="1950" y="190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096"/>
              <p:cNvSpPr>
                <a:spLocks/>
              </p:cNvSpPr>
              <p:nvPr/>
            </p:nvSpPr>
            <p:spPr bwMode="auto">
              <a:xfrm>
                <a:off x="1951"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2097"/>
              <p:cNvSpPr>
                <a:spLocks/>
              </p:cNvSpPr>
              <p:nvPr/>
            </p:nvSpPr>
            <p:spPr bwMode="auto">
              <a:xfrm>
                <a:off x="1941" y="18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2098"/>
              <p:cNvSpPr>
                <a:spLocks/>
              </p:cNvSpPr>
              <p:nvPr/>
            </p:nvSpPr>
            <p:spPr bwMode="auto">
              <a:xfrm>
                <a:off x="1940" y="189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2099"/>
              <p:cNvSpPr>
                <a:spLocks/>
              </p:cNvSpPr>
              <p:nvPr/>
            </p:nvSpPr>
            <p:spPr bwMode="auto">
              <a:xfrm>
                <a:off x="1988" y="1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2100"/>
              <p:cNvSpPr>
                <a:spLocks/>
              </p:cNvSpPr>
              <p:nvPr/>
            </p:nvSpPr>
            <p:spPr bwMode="auto">
              <a:xfrm>
                <a:off x="1950"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2101"/>
              <p:cNvSpPr>
                <a:spLocks/>
              </p:cNvSpPr>
              <p:nvPr/>
            </p:nvSpPr>
            <p:spPr bwMode="auto">
              <a:xfrm>
                <a:off x="1949" y="190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2102"/>
              <p:cNvSpPr>
                <a:spLocks/>
              </p:cNvSpPr>
              <p:nvPr/>
            </p:nvSpPr>
            <p:spPr bwMode="auto">
              <a:xfrm>
                <a:off x="1987" y="1858"/>
                <a:ext cx="1" cy="3"/>
              </a:xfrm>
              <a:custGeom>
                <a:avLst/>
                <a:gdLst>
                  <a:gd name="T0" fmla="*/ 2 w 2"/>
                  <a:gd name="T1" fmla="*/ 3 h 3"/>
                  <a:gd name="T2" fmla="*/ 0 w 2"/>
                  <a:gd name="T3" fmla="*/ 1 h 3"/>
                  <a:gd name="T4" fmla="*/ 0 w 2"/>
                  <a:gd name="T5" fmla="*/ 0 h 3"/>
                  <a:gd name="T6" fmla="*/ 1 w 2"/>
                  <a:gd name="T7" fmla="*/ 2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2"/>
                      <a:pt x="1" y="1"/>
                      <a:pt x="0" y="1"/>
                    </a:cubicBezTo>
                    <a:cubicBezTo>
                      <a:pt x="0" y="1"/>
                      <a:pt x="0" y="1"/>
                      <a:pt x="0" y="0"/>
                    </a:cubicBezTo>
                    <a:cubicBezTo>
                      <a:pt x="1" y="2"/>
                      <a:pt x="1" y="2"/>
                      <a:pt x="1" y="2"/>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103"/>
              <p:cNvSpPr>
                <a:spLocks/>
              </p:cNvSpPr>
              <p:nvPr/>
            </p:nvSpPr>
            <p:spPr bwMode="auto">
              <a:xfrm>
                <a:off x="1948" y="19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2104"/>
              <p:cNvSpPr>
                <a:spLocks/>
              </p:cNvSpPr>
              <p:nvPr/>
            </p:nvSpPr>
            <p:spPr bwMode="auto">
              <a:xfrm>
                <a:off x="1952" y="190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2105"/>
              <p:cNvSpPr>
                <a:spLocks/>
              </p:cNvSpPr>
              <p:nvPr/>
            </p:nvSpPr>
            <p:spPr bwMode="auto">
              <a:xfrm>
                <a:off x="2142" y="1740"/>
                <a:ext cx="6" cy="4"/>
              </a:xfrm>
              <a:custGeom>
                <a:avLst/>
                <a:gdLst>
                  <a:gd name="T0" fmla="*/ 7 w 7"/>
                  <a:gd name="T1" fmla="*/ 3 h 4"/>
                  <a:gd name="T2" fmla="*/ 5 w 7"/>
                  <a:gd name="T3" fmla="*/ 0 h 4"/>
                  <a:gd name="T4" fmla="*/ 4 w 7"/>
                  <a:gd name="T5" fmla="*/ 0 h 4"/>
                  <a:gd name="T6" fmla="*/ 1 w 7"/>
                  <a:gd name="T7" fmla="*/ 0 h 4"/>
                  <a:gd name="T8" fmla="*/ 1 w 7"/>
                  <a:gd name="T9" fmla="*/ 4 h 4"/>
                  <a:gd name="T10" fmla="*/ 0 w 7"/>
                  <a:gd name="T11" fmla="*/ 4 h 4"/>
                  <a:gd name="T12" fmla="*/ 6 w 7"/>
                  <a:gd name="T13" fmla="*/ 3 h 4"/>
                  <a:gd name="T14" fmla="*/ 7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3"/>
                    </a:moveTo>
                    <a:cubicBezTo>
                      <a:pt x="7" y="2"/>
                      <a:pt x="6" y="1"/>
                      <a:pt x="5" y="0"/>
                    </a:cubicBezTo>
                    <a:cubicBezTo>
                      <a:pt x="5" y="0"/>
                      <a:pt x="5" y="0"/>
                      <a:pt x="4" y="0"/>
                    </a:cubicBezTo>
                    <a:cubicBezTo>
                      <a:pt x="3" y="0"/>
                      <a:pt x="2" y="0"/>
                      <a:pt x="1" y="0"/>
                    </a:cubicBezTo>
                    <a:cubicBezTo>
                      <a:pt x="1" y="1"/>
                      <a:pt x="1" y="3"/>
                      <a:pt x="1" y="4"/>
                    </a:cubicBezTo>
                    <a:cubicBezTo>
                      <a:pt x="1" y="4"/>
                      <a:pt x="0" y="4"/>
                      <a:pt x="0" y="4"/>
                    </a:cubicBezTo>
                    <a:cubicBezTo>
                      <a:pt x="2" y="4"/>
                      <a:pt x="5" y="4"/>
                      <a:pt x="6" y="3"/>
                    </a:cubicBezTo>
                    <a:cubicBezTo>
                      <a:pt x="7" y="3"/>
                      <a:pt x="7"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2483751" y="2131396"/>
              <a:ext cx="2319277" cy="2066461"/>
              <a:chOff x="949845" y="1882014"/>
              <a:chExt cx="2319277" cy="2066461"/>
            </a:xfrm>
            <a:grp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4397898" y="2120605"/>
              <a:ext cx="1219108" cy="875863"/>
              <a:chOff x="2863992" y="1871223"/>
              <a:chExt cx="1219108" cy="875863"/>
            </a:xfrm>
            <a:grpFill/>
          </p:grpSpPr>
          <p:sp>
            <p:nvSpPr>
              <p:cNvPr id="45" name="Freeform 2176"/>
              <p:cNvSpPr>
                <a:spLocks/>
              </p:cNvSpPr>
              <p:nvPr/>
            </p:nvSpPr>
            <p:spPr bwMode="auto">
              <a:xfrm>
                <a:off x="2863992" y="1871223"/>
                <a:ext cx="1219108" cy="875863"/>
              </a:xfrm>
              <a:custGeom>
                <a:avLst/>
                <a:gdLst>
                  <a:gd name="T0" fmla="*/ 532 w 687"/>
                  <a:gd name="T1" fmla="*/ 311 h 510"/>
                  <a:gd name="T2" fmla="*/ 552 w 687"/>
                  <a:gd name="T3" fmla="*/ 307 h 510"/>
                  <a:gd name="T4" fmla="*/ 548 w 687"/>
                  <a:gd name="T5" fmla="*/ 276 h 510"/>
                  <a:gd name="T6" fmla="*/ 551 w 687"/>
                  <a:gd name="T7" fmla="*/ 267 h 510"/>
                  <a:gd name="T8" fmla="*/ 548 w 687"/>
                  <a:gd name="T9" fmla="*/ 247 h 510"/>
                  <a:gd name="T10" fmla="*/ 593 w 687"/>
                  <a:gd name="T11" fmla="*/ 249 h 510"/>
                  <a:gd name="T12" fmla="*/ 604 w 687"/>
                  <a:gd name="T13" fmla="*/ 233 h 510"/>
                  <a:gd name="T14" fmla="*/ 585 w 687"/>
                  <a:gd name="T15" fmla="*/ 219 h 510"/>
                  <a:gd name="T16" fmla="*/ 607 w 687"/>
                  <a:gd name="T17" fmla="*/ 201 h 510"/>
                  <a:gd name="T18" fmla="*/ 578 w 687"/>
                  <a:gd name="T19" fmla="*/ 175 h 510"/>
                  <a:gd name="T20" fmla="*/ 612 w 687"/>
                  <a:gd name="T21" fmla="*/ 165 h 510"/>
                  <a:gd name="T22" fmla="*/ 606 w 687"/>
                  <a:gd name="T23" fmla="*/ 155 h 510"/>
                  <a:gd name="T24" fmla="*/ 581 w 687"/>
                  <a:gd name="T25" fmla="*/ 130 h 510"/>
                  <a:gd name="T26" fmla="*/ 622 w 687"/>
                  <a:gd name="T27" fmla="*/ 100 h 510"/>
                  <a:gd name="T28" fmla="*/ 611 w 687"/>
                  <a:gd name="T29" fmla="*/ 89 h 510"/>
                  <a:gd name="T30" fmla="*/ 639 w 687"/>
                  <a:gd name="T31" fmla="*/ 74 h 510"/>
                  <a:gd name="T32" fmla="*/ 629 w 687"/>
                  <a:gd name="T33" fmla="*/ 55 h 510"/>
                  <a:gd name="T34" fmla="*/ 597 w 687"/>
                  <a:gd name="T35" fmla="*/ 54 h 510"/>
                  <a:gd name="T36" fmla="*/ 553 w 687"/>
                  <a:gd name="T37" fmla="*/ 82 h 510"/>
                  <a:gd name="T38" fmla="*/ 551 w 687"/>
                  <a:gd name="T39" fmla="*/ 51 h 510"/>
                  <a:gd name="T40" fmla="*/ 515 w 687"/>
                  <a:gd name="T41" fmla="*/ 45 h 510"/>
                  <a:gd name="T42" fmla="*/ 517 w 687"/>
                  <a:gd name="T43" fmla="*/ 37 h 510"/>
                  <a:gd name="T44" fmla="*/ 557 w 687"/>
                  <a:gd name="T45" fmla="*/ 21 h 510"/>
                  <a:gd name="T46" fmla="*/ 498 w 687"/>
                  <a:gd name="T47" fmla="*/ 4 h 510"/>
                  <a:gd name="T48" fmla="*/ 402 w 687"/>
                  <a:gd name="T49" fmla="*/ 4 h 510"/>
                  <a:gd name="T50" fmla="*/ 381 w 687"/>
                  <a:gd name="T51" fmla="*/ 11 h 510"/>
                  <a:gd name="T52" fmla="*/ 339 w 687"/>
                  <a:gd name="T53" fmla="*/ 9 h 510"/>
                  <a:gd name="T54" fmla="*/ 299 w 687"/>
                  <a:gd name="T55" fmla="*/ 26 h 510"/>
                  <a:gd name="T56" fmla="*/ 302 w 687"/>
                  <a:gd name="T57" fmla="*/ 46 h 510"/>
                  <a:gd name="T58" fmla="*/ 263 w 687"/>
                  <a:gd name="T59" fmla="*/ 44 h 510"/>
                  <a:gd name="T60" fmla="*/ 237 w 687"/>
                  <a:gd name="T61" fmla="*/ 42 h 510"/>
                  <a:gd name="T62" fmla="*/ 212 w 687"/>
                  <a:gd name="T63" fmla="*/ 58 h 510"/>
                  <a:gd name="T64" fmla="*/ 174 w 687"/>
                  <a:gd name="T65" fmla="*/ 39 h 510"/>
                  <a:gd name="T66" fmla="*/ 152 w 687"/>
                  <a:gd name="T67" fmla="*/ 49 h 510"/>
                  <a:gd name="T68" fmla="*/ 121 w 687"/>
                  <a:gd name="T69" fmla="*/ 68 h 510"/>
                  <a:gd name="T70" fmla="*/ 87 w 687"/>
                  <a:gd name="T71" fmla="*/ 94 h 510"/>
                  <a:gd name="T72" fmla="*/ 0 w 687"/>
                  <a:gd name="T73" fmla="*/ 140 h 510"/>
                  <a:gd name="T74" fmla="*/ 72 w 687"/>
                  <a:gd name="T75" fmla="*/ 156 h 510"/>
                  <a:gd name="T76" fmla="*/ 26 w 687"/>
                  <a:gd name="T77" fmla="*/ 169 h 510"/>
                  <a:gd name="T78" fmla="*/ 37 w 687"/>
                  <a:gd name="T79" fmla="*/ 184 h 510"/>
                  <a:gd name="T80" fmla="*/ 79 w 687"/>
                  <a:gd name="T81" fmla="*/ 191 h 510"/>
                  <a:gd name="T82" fmla="*/ 123 w 687"/>
                  <a:gd name="T83" fmla="*/ 189 h 510"/>
                  <a:gd name="T84" fmla="*/ 193 w 687"/>
                  <a:gd name="T85" fmla="*/ 248 h 510"/>
                  <a:gd name="T86" fmla="*/ 197 w 687"/>
                  <a:gd name="T87" fmla="*/ 286 h 510"/>
                  <a:gd name="T88" fmla="*/ 222 w 687"/>
                  <a:gd name="T89" fmla="*/ 292 h 510"/>
                  <a:gd name="T90" fmla="*/ 219 w 687"/>
                  <a:gd name="T91" fmla="*/ 312 h 510"/>
                  <a:gd name="T92" fmla="*/ 250 w 687"/>
                  <a:gd name="T93" fmla="*/ 338 h 510"/>
                  <a:gd name="T94" fmla="*/ 225 w 687"/>
                  <a:gd name="T95" fmla="*/ 361 h 510"/>
                  <a:gd name="T96" fmla="*/ 223 w 687"/>
                  <a:gd name="T97" fmla="*/ 394 h 510"/>
                  <a:gd name="T98" fmla="*/ 238 w 687"/>
                  <a:gd name="T99" fmla="*/ 434 h 510"/>
                  <a:gd name="T100" fmla="*/ 256 w 687"/>
                  <a:gd name="T101" fmla="*/ 461 h 510"/>
                  <a:gd name="T102" fmla="*/ 287 w 687"/>
                  <a:gd name="T103" fmla="*/ 493 h 510"/>
                  <a:gd name="T104" fmla="*/ 330 w 687"/>
                  <a:gd name="T105" fmla="*/ 510 h 510"/>
                  <a:gd name="T106" fmla="*/ 341 w 687"/>
                  <a:gd name="T107" fmla="*/ 470 h 510"/>
                  <a:gd name="T108" fmla="*/ 361 w 687"/>
                  <a:gd name="T109" fmla="*/ 444 h 510"/>
                  <a:gd name="T110" fmla="*/ 363 w 687"/>
                  <a:gd name="T111" fmla="*/ 426 h 510"/>
                  <a:gd name="T112" fmla="*/ 369 w 687"/>
                  <a:gd name="T113" fmla="*/ 414 h 510"/>
                  <a:gd name="T114" fmla="*/ 399 w 687"/>
                  <a:gd name="T115" fmla="*/ 401 h 510"/>
                  <a:gd name="T116" fmla="*/ 453 w 687"/>
                  <a:gd name="T117" fmla="*/ 371 h 510"/>
                  <a:gd name="T118" fmla="*/ 481 w 687"/>
                  <a:gd name="T119" fmla="*/ 358 h 510"/>
                  <a:gd name="T120" fmla="*/ 570 w 687"/>
                  <a:gd name="T121" fmla="*/ 32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7" h="510">
                    <a:moveTo>
                      <a:pt x="554" y="326"/>
                    </a:moveTo>
                    <a:cubicBezTo>
                      <a:pt x="552" y="325"/>
                      <a:pt x="551" y="325"/>
                      <a:pt x="549" y="324"/>
                    </a:cubicBezTo>
                    <a:cubicBezTo>
                      <a:pt x="545" y="323"/>
                      <a:pt x="540" y="321"/>
                      <a:pt x="536" y="321"/>
                    </a:cubicBezTo>
                    <a:cubicBezTo>
                      <a:pt x="534" y="321"/>
                      <a:pt x="532" y="321"/>
                      <a:pt x="530" y="322"/>
                    </a:cubicBezTo>
                    <a:cubicBezTo>
                      <a:pt x="526" y="325"/>
                      <a:pt x="524" y="324"/>
                      <a:pt x="523" y="321"/>
                    </a:cubicBezTo>
                    <a:cubicBezTo>
                      <a:pt x="523" y="317"/>
                      <a:pt x="528" y="312"/>
                      <a:pt x="532" y="311"/>
                    </a:cubicBezTo>
                    <a:cubicBezTo>
                      <a:pt x="534" y="311"/>
                      <a:pt x="535" y="311"/>
                      <a:pt x="535" y="311"/>
                    </a:cubicBezTo>
                    <a:cubicBezTo>
                      <a:pt x="535" y="310"/>
                      <a:pt x="534" y="308"/>
                      <a:pt x="534" y="307"/>
                    </a:cubicBezTo>
                    <a:cubicBezTo>
                      <a:pt x="534" y="306"/>
                      <a:pt x="533" y="304"/>
                      <a:pt x="533" y="303"/>
                    </a:cubicBezTo>
                    <a:cubicBezTo>
                      <a:pt x="532" y="301"/>
                      <a:pt x="533" y="300"/>
                      <a:pt x="533" y="299"/>
                    </a:cubicBezTo>
                    <a:cubicBezTo>
                      <a:pt x="534" y="298"/>
                      <a:pt x="535" y="297"/>
                      <a:pt x="537" y="297"/>
                    </a:cubicBezTo>
                    <a:cubicBezTo>
                      <a:pt x="541" y="297"/>
                      <a:pt x="548" y="301"/>
                      <a:pt x="552" y="307"/>
                    </a:cubicBezTo>
                    <a:cubicBezTo>
                      <a:pt x="556" y="312"/>
                      <a:pt x="562" y="315"/>
                      <a:pt x="569" y="315"/>
                    </a:cubicBezTo>
                    <a:cubicBezTo>
                      <a:pt x="571" y="315"/>
                      <a:pt x="573" y="315"/>
                      <a:pt x="575" y="314"/>
                    </a:cubicBezTo>
                    <a:cubicBezTo>
                      <a:pt x="578" y="313"/>
                      <a:pt x="578" y="312"/>
                      <a:pt x="577" y="309"/>
                    </a:cubicBezTo>
                    <a:cubicBezTo>
                      <a:pt x="577" y="306"/>
                      <a:pt x="576" y="303"/>
                      <a:pt x="578" y="300"/>
                    </a:cubicBezTo>
                    <a:cubicBezTo>
                      <a:pt x="578" y="298"/>
                      <a:pt x="568" y="291"/>
                      <a:pt x="562" y="288"/>
                    </a:cubicBezTo>
                    <a:cubicBezTo>
                      <a:pt x="554" y="282"/>
                      <a:pt x="549" y="279"/>
                      <a:pt x="548" y="276"/>
                    </a:cubicBezTo>
                    <a:cubicBezTo>
                      <a:pt x="548" y="274"/>
                      <a:pt x="548" y="273"/>
                      <a:pt x="549" y="272"/>
                    </a:cubicBezTo>
                    <a:cubicBezTo>
                      <a:pt x="551" y="269"/>
                      <a:pt x="557" y="271"/>
                      <a:pt x="568" y="275"/>
                    </a:cubicBezTo>
                    <a:cubicBezTo>
                      <a:pt x="568" y="276"/>
                      <a:pt x="569" y="276"/>
                      <a:pt x="570" y="276"/>
                    </a:cubicBezTo>
                    <a:cubicBezTo>
                      <a:pt x="574" y="276"/>
                      <a:pt x="575" y="268"/>
                      <a:pt x="575" y="266"/>
                    </a:cubicBezTo>
                    <a:cubicBezTo>
                      <a:pt x="575" y="265"/>
                      <a:pt x="572" y="264"/>
                      <a:pt x="566" y="264"/>
                    </a:cubicBezTo>
                    <a:cubicBezTo>
                      <a:pt x="561" y="264"/>
                      <a:pt x="555" y="265"/>
                      <a:pt x="551" y="267"/>
                    </a:cubicBezTo>
                    <a:cubicBezTo>
                      <a:pt x="550" y="268"/>
                      <a:pt x="548" y="268"/>
                      <a:pt x="546" y="268"/>
                    </a:cubicBezTo>
                    <a:cubicBezTo>
                      <a:pt x="542" y="268"/>
                      <a:pt x="538" y="266"/>
                      <a:pt x="538" y="262"/>
                    </a:cubicBezTo>
                    <a:cubicBezTo>
                      <a:pt x="538" y="261"/>
                      <a:pt x="538" y="257"/>
                      <a:pt x="545" y="256"/>
                    </a:cubicBezTo>
                    <a:cubicBezTo>
                      <a:pt x="548" y="256"/>
                      <a:pt x="549" y="255"/>
                      <a:pt x="549" y="255"/>
                    </a:cubicBezTo>
                    <a:cubicBezTo>
                      <a:pt x="549" y="255"/>
                      <a:pt x="548" y="254"/>
                      <a:pt x="548" y="254"/>
                    </a:cubicBezTo>
                    <a:cubicBezTo>
                      <a:pt x="547" y="252"/>
                      <a:pt x="546" y="250"/>
                      <a:pt x="548" y="247"/>
                    </a:cubicBezTo>
                    <a:cubicBezTo>
                      <a:pt x="549" y="247"/>
                      <a:pt x="550" y="246"/>
                      <a:pt x="551" y="246"/>
                    </a:cubicBezTo>
                    <a:cubicBezTo>
                      <a:pt x="554" y="246"/>
                      <a:pt x="557" y="248"/>
                      <a:pt x="561" y="250"/>
                    </a:cubicBezTo>
                    <a:cubicBezTo>
                      <a:pt x="566" y="252"/>
                      <a:pt x="571" y="255"/>
                      <a:pt x="574" y="254"/>
                    </a:cubicBezTo>
                    <a:cubicBezTo>
                      <a:pt x="577" y="253"/>
                      <a:pt x="580" y="253"/>
                      <a:pt x="582" y="253"/>
                    </a:cubicBezTo>
                    <a:cubicBezTo>
                      <a:pt x="586" y="253"/>
                      <a:pt x="589" y="252"/>
                      <a:pt x="593" y="250"/>
                    </a:cubicBezTo>
                    <a:cubicBezTo>
                      <a:pt x="593" y="249"/>
                      <a:pt x="593" y="249"/>
                      <a:pt x="593" y="249"/>
                    </a:cubicBezTo>
                    <a:cubicBezTo>
                      <a:pt x="593" y="248"/>
                      <a:pt x="588" y="245"/>
                      <a:pt x="585" y="244"/>
                    </a:cubicBezTo>
                    <a:cubicBezTo>
                      <a:pt x="582" y="242"/>
                      <a:pt x="579" y="240"/>
                      <a:pt x="577" y="239"/>
                    </a:cubicBezTo>
                    <a:cubicBezTo>
                      <a:pt x="576" y="237"/>
                      <a:pt x="576" y="236"/>
                      <a:pt x="577" y="235"/>
                    </a:cubicBezTo>
                    <a:cubicBezTo>
                      <a:pt x="577" y="233"/>
                      <a:pt x="580" y="232"/>
                      <a:pt x="589" y="232"/>
                    </a:cubicBezTo>
                    <a:cubicBezTo>
                      <a:pt x="593" y="232"/>
                      <a:pt x="598" y="233"/>
                      <a:pt x="602" y="233"/>
                    </a:cubicBezTo>
                    <a:cubicBezTo>
                      <a:pt x="604" y="233"/>
                      <a:pt x="604" y="233"/>
                      <a:pt x="604" y="233"/>
                    </a:cubicBezTo>
                    <a:cubicBezTo>
                      <a:pt x="604" y="233"/>
                      <a:pt x="604" y="233"/>
                      <a:pt x="604" y="233"/>
                    </a:cubicBezTo>
                    <a:cubicBezTo>
                      <a:pt x="606" y="233"/>
                      <a:pt x="607" y="232"/>
                      <a:pt x="607" y="231"/>
                    </a:cubicBezTo>
                    <a:cubicBezTo>
                      <a:pt x="608" y="230"/>
                      <a:pt x="608" y="229"/>
                      <a:pt x="608" y="229"/>
                    </a:cubicBezTo>
                    <a:cubicBezTo>
                      <a:pt x="608" y="229"/>
                      <a:pt x="608" y="229"/>
                      <a:pt x="607" y="229"/>
                    </a:cubicBezTo>
                    <a:cubicBezTo>
                      <a:pt x="607" y="229"/>
                      <a:pt x="606" y="230"/>
                      <a:pt x="605" y="230"/>
                    </a:cubicBezTo>
                    <a:cubicBezTo>
                      <a:pt x="599" y="230"/>
                      <a:pt x="588" y="225"/>
                      <a:pt x="585" y="219"/>
                    </a:cubicBezTo>
                    <a:cubicBezTo>
                      <a:pt x="584" y="217"/>
                      <a:pt x="584" y="215"/>
                      <a:pt x="585" y="213"/>
                    </a:cubicBezTo>
                    <a:cubicBezTo>
                      <a:pt x="587" y="210"/>
                      <a:pt x="590" y="210"/>
                      <a:pt x="591" y="210"/>
                    </a:cubicBezTo>
                    <a:cubicBezTo>
                      <a:pt x="593" y="210"/>
                      <a:pt x="594" y="210"/>
                      <a:pt x="595" y="210"/>
                    </a:cubicBezTo>
                    <a:cubicBezTo>
                      <a:pt x="597" y="211"/>
                      <a:pt x="598" y="211"/>
                      <a:pt x="600" y="211"/>
                    </a:cubicBezTo>
                    <a:cubicBezTo>
                      <a:pt x="602" y="211"/>
                      <a:pt x="603" y="210"/>
                      <a:pt x="605" y="209"/>
                    </a:cubicBezTo>
                    <a:cubicBezTo>
                      <a:pt x="608" y="208"/>
                      <a:pt x="608" y="204"/>
                      <a:pt x="607" y="201"/>
                    </a:cubicBezTo>
                    <a:cubicBezTo>
                      <a:pt x="606" y="197"/>
                      <a:pt x="603" y="193"/>
                      <a:pt x="601" y="193"/>
                    </a:cubicBezTo>
                    <a:cubicBezTo>
                      <a:pt x="601" y="193"/>
                      <a:pt x="579" y="192"/>
                      <a:pt x="579" y="186"/>
                    </a:cubicBezTo>
                    <a:cubicBezTo>
                      <a:pt x="578" y="185"/>
                      <a:pt x="576" y="184"/>
                      <a:pt x="575" y="184"/>
                    </a:cubicBezTo>
                    <a:cubicBezTo>
                      <a:pt x="573" y="182"/>
                      <a:pt x="570" y="181"/>
                      <a:pt x="570" y="178"/>
                    </a:cubicBezTo>
                    <a:cubicBezTo>
                      <a:pt x="570" y="178"/>
                      <a:pt x="570" y="176"/>
                      <a:pt x="571" y="175"/>
                    </a:cubicBezTo>
                    <a:cubicBezTo>
                      <a:pt x="573" y="174"/>
                      <a:pt x="575" y="174"/>
                      <a:pt x="578" y="175"/>
                    </a:cubicBezTo>
                    <a:cubicBezTo>
                      <a:pt x="580" y="175"/>
                      <a:pt x="583" y="176"/>
                      <a:pt x="587" y="173"/>
                    </a:cubicBezTo>
                    <a:cubicBezTo>
                      <a:pt x="589" y="172"/>
                      <a:pt x="592" y="171"/>
                      <a:pt x="596" y="171"/>
                    </a:cubicBezTo>
                    <a:cubicBezTo>
                      <a:pt x="600" y="171"/>
                      <a:pt x="604" y="171"/>
                      <a:pt x="608" y="172"/>
                    </a:cubicBezTo>
                    <a:cubicBezTo>
                      <a:pt x="612" y="173"/>
                      <a:pt x="616" y="173"/>
                      <a:pt x="618" y="173"/>
                    </a:cubicBezTo>
                    <a:cubicBezTo>
                      <a:pt x="619" y="173"/>
                      <a:pt x="619" y="173"/>
                      <a:pt x="619" y="172"/>
                    </a:cubicBezTo>
                    <a:cubicBezTo>
                      <a:pt x="619" y="169"/>
                      <a:pt x="614" y="165"/>
                      <a:pt x="612" y="165"/>
                    </a:cubicBezTo>
                    <a:cubicBezTo>
                      <a:pt x="610" y="166"/>
                      <a:pt x="607" y="167"/>
                      <a:pt x="603" y="167"/>
                    </a:cubicBezTo>
                    <a:cubicBezTo>
                      <a:pt x="596" y="167"/>
                      <a:pt x="591" y="164"/>
                      <a:pt x="591" y="159"/>
                    </a:cubicBezTo>
                    <a:cubicBezTo>
                      <a:pt x="591" y="158"/>
                      <a:pt x="591" y="156"/>
                      <a:pt x="592" y="155"/>
                    </a:cubicBezTo>
                    <a:cubicBezTo>
                      <a:pt x="593" y="154"/>
                      <a:pt x="596" y="154"/>
                      <a:pt x="596" y="154"/>
                    </a:cubicBezTo>
                    <a:cubicBezTo>
                      <a:pt x="598" y="154"/>
                      <a:pt x="600" y="154"/>
                      <a:pt x="601" y="154"/>
                    </a:cubicBezTo>
                    <a:cubicBezTo>
                      <a:pt x="603" y="154"/>
                      <a:pt x="605" y="155"/>
                      <a:pt x="606" y="155"/>
                    </a:cubicBezTo>
                    <a:cubicBezTo>
                      <a:pt x="603" y="153"/>
                      <a:pt x="597" y="150"/>
                      <a:pt x="591" y="150"/>
                    </a:cubicBezTo>
                    <a:cubicBezTo>
                      <a:pt x="590" y="150"/>
                      <a:pt x="588" y="150"/>
                      <a:pt x="587" y="151"/>
                    </a:cubicBezTo>
                    <a:cubicBezTo>
                      <a:pt x="585" y="156"/>
                      <a:pt x="581" y="157"/>
                      <a:pt x="578" y="157"/>
                    </a:cubicBezTo>
                    <a:cubicBezTo>
                      <a:pt x="575" y="157"/>
                      <a:pt x="573" y="156"/>
                      <a:pt x="573" y="154"/>
                    </a:cubicBezTo>
                    <a:cubicBezTo>
                      <a:pt x="572" y="153"/>
                      <a:pt x="572" y="151"/>
                      <a:pt x="575" y="150"/>
                    </a:cubicBezTo>
                    <a:cubicBezTo>
                      <a:pt x="581" y="146"/>
                      <a:pt x="582" y="135"/>
                      <a:pt x="581" y="130"/>
                    </a:cubicBezTo>
                    <a:cubicBezTo>
                      <a:pt x="581" y="126"/>
                      <a:pt x="586" y="125"/>
                      <a:pt x="591" y="123"/>
                    </a:cubicBezTo>
                    <a:cubicBezTo>
                      <a:pt x="598" y="121"/>
                      <a:pt x="602" y="119"/>
                      <a:pt x="601" y="115"/>
                    </a:cubicBezTo>
                    <a:cubicBezTo>
                      <a:pt x="601" y="113"/>
                      <a:pt x="601" y="110"/>
                      <a:pt x="603" y="108"/>
                    </a:cubicBezTo>
                    <a:cubicBezTo>
                      <a:pt x="607" y="102"/>
                      <a:pt x="619" y="102"/>
                      <a:pt x="622" y="102"/>
                    </a:cubicBezTo>
                    <a:cubicBezTo>
                      <a:pt x="623" y="102"/>
                      <a:pt x="623" y="101"/>
                      <a:pt x="623" y="101"/>
                    </a:cubicBezTo>
                    <a:cubicBezTo>
                      <a:pt x="623" y="101"/>
                      <a:pt x="623" y="101"/>
                      <a:pt x="622" y="100"/>
                    </a:cubicBezTo>
                    <a:cubicBezTo>
                      <a:pt x="620" y="98"/>
                      <a:pt x="617" y="96"/>
                      <a:pt x="615" y="97"/>
                    </a:cubicBezTo>
                    <a:cubicBezTo>
                      <a:pt x="612" y="97"/>
                      <a:pt x="609" y="99"/>
                      <a:pt x="606" y="100"/>
                    </a:cubicBezTo>
                    <a:cubicBezTo>
                      <a:pt x="603" y="102"/>
                      <a:pt x="600" y="103"/>
                      <a:pt x="598" y="103"/>
                    </a:cubicBezTo>
                    <a:cubicBezTo>
                      <a:pt x="597" y="103"/>
                      <a:pt x="595" y="103"/>
                      <a:pt x="594" y="102"/>
                    </a:cubicBezTo>
                    <a:cubicBezTo>
                      <a:pt x="593" y="101"/>
                      <a:pt x="593" y="99"/>
                      <a:pt x="593" y="98"/>
                    </a:cubicBezTo>
                    <a:cubicBezTo>
                      <a:pt x="595" y="93"/>
                      <a:pt x="606" y="89"/>
                      <a:pt x="611" y="89"/>
                    </a:cubicBezTo>
                    <a:cubicBezTo>
                      <a:pt x="618" y="89"/>
                      <a:pt x="632" y="89"/>
                      <a:pt x="638" y="86"/>
                    </a:cubicBezTo>
                    <a:cubicBezTo>
                      <a:pt x="636" y="85"/>
                      <a:pt x="631" y="84"/>
                      <a:pt x="624" y="84"/>
                    </a:cubicBezTo>
                    <a:cubicBezTo>
                      <a:pt x="622" y="84"/>
                      <a:pt x="621" y="84"/>
                      <a:pt x="619" y="84"/>
                    </a:cubicBezTo>
                    <a:cubicBezTo>
                      <a:pt x="611" y="85"/>
                      <a:pt x="609" y="83"/>
                      <a:pt x="609" y="81"/>
                    </a:cubicBezTo>
                    <a:cubicBezTo>
                      <a:pt x="609" y="78"/>
                      <a:pt x="614" y="77"/>
                      <a:pt x="624" y="77"/>
                    </a:cubicBezTo>
                    <a:cubicBezTo>
                      <a:pt x="633" y="76"/>
                      <a:pt x="636" y="75"/>
                      <a:pt x="639" y="74"/>
                    </a:cubicBezTo>
                    <a:cubicBezTo>
                      <a:pt x="641" y="73"/>
                      <a:pt x="643" y="72"/>
                      <a:pt x="649" y="72"/>
                    </a:cubicBezTo>
                    <a:cubicBezTo>
                      <a:pt x="654" y="71"/>
                      <a:pt x="655" y="70"/>
                      <a:pt x="657" y="68"/>
                    </a:cubicBezTo>
                    <a:cubicBezTo>
                      <a:pt x="658" y="67"/>
                      <a:pt x="659" y="65"/>
                      <a:pt x="663" y="65"/>
                    </a:cubicBezTo>
                    <a:cubicBezTo>
                      <a:pt x="670" y="65"/>
                      <a:pt x="684" y="59"/>
                      <a:pt x="687" y="56"/>
                    </a:cubicBezTo>
                    <a:cubicBezTo>
                      <a:pt x="683" y="53"/>
                      <a:pt x="662" y="47"/>
                      <a:pt x="650" y="47"/>
                    </a:cubicBezTo>
                    <a:cubicBezTo>
                      <a:pt x="636" y="47"/>
                      <a:pt x="630" y="49"/>
                      <a:pt x="629" y="55"/>
                    </a:cubicBezTo>
                    <a:cubicBezTo>
                      <a:pt x="629" y="57"/>
                      <a:pt x="628" y="61"/>
                      <a:pt x="623" y="61"/>
                    </a:cubicBezTo>
                    <a:cubicBezTo>
                      <a:pt x="621" y="61"/>
                      <a:pt x="618" y="60"/>
                      <a:pt x="615" y="59"/>
                    </a:cubicBezTo>
                    <a:cubicBezTo>
                      <a:pt x="611" y="58"/>
                      <a:pt x="607" y="58"/>
                      <a:pt x="605" y="58"/>
                    </a:cubicBezTo>
                    <a:cubicBezTo>
                      <a:pt x="604" y="59"/>
                      <a:pt x="603" y="59"/>
                      <a:pt x="602" y="59"/>
                    </a:cubicBezTo>
                    <a:cubicBezTo>
                      <a:pt x="599" y="59"/>
                      <a:pt x="598" y="57"/>
                      <a:pt x="597" y="56"/>
                    </a:cubicBezTo>
                    <a:cubicBezTo>
                      <a:pt x="597" y="55"/>
                      <a:pt x="597" y="54"/>
                      <a:pt x="597" y="54"/>
                    </a:cubicBezTo>
                    <a:cubicBezTo>
                      <a:pt x="596" y="54"/>
                      <a:pt x="596" y="54"/>
                      <a:pt x="595" y="55"/>
                    </a:cubicBezTo>
                    <a:cubicBezTo>
                      <a:pt x="592" y="56"/>
                      <a:pt x="589" y="58"/>
                      <a:pt x="586" y="61"/>
                    </a:cubicBezTo>
                    <a:cubicBezTo>
                      <a:pt x="582" y="64"/>
                      <a:pt x="578" y="67"/>
                      <a:pt x="573" y="69"/>
                    </a:cubicBezTo>
                    <a:cubicBezTo>
                      <a:pt x="569" y="71"/>
                      <a:pt x="566" y="74"/>
                      <a:pt x="563" y="76"/>
                    </a:cubicBezTo>
                    <a:cubicBezTo>
                      <a:pt x="559" y="79"/>
                      <a:pt x="556" y="81"/>
                      <a:pt x="553" y="82"/>
                    </a:cubicBezTo>
                    <a:cubicBezTo>
                      <a:pt x="553" y="82"/>
                      <a:pt x="553" y="82"/>
                      <a:pt x="553" y="82"/>
                    </a:cubicBezTo>
                    <a:cubicBezTo>
                      <a:pt x="552" y="82"/>
                      <a:pt x="551" y="81"/>
                      <a:pt x="550" y="80"/>
                    </a:cubicBezTo>
                    <a:cubicBezTo>
                      <a:pt x="550" y="79"/>
                      <a:pt x="549" y="77"/>
                      <a:pt x="570" y="55"/>
                    </a:cubicBezTo>
                    <a:cubicBezTo>
                      <a:pt x="573" y="52"/>
                      <a:pt x="575" y="49"/>
                      <a:pt x="573" y="46"/>
                    </a:cubicBezTo>
                    <a:cubicBezTo>
                      <a:pt x="572" y="43"/>
                      <a:pt x="569" y="42"/>
                      <a:pt x="565" y="42"/>
                    </a:cubicBezTo>
                    <a:cubicBezTo>
                      <a:pt x="560" y="43"/>
                      <a:pt x="558" y="45"/>
                      <a:pt x="557" y="47"/>
                    </a:cubicBezTo>
                    <a:cubicBezTo>
                      <a:pt x="555" y="49"/>
                      <a:pt x="554" y="50"/>
                      <a:pt x="551" y="51"/>
                    </a:cubicBezTo>
                    <a:cubicBezTo>
                      <a:pt x="549" y="52"/>
                      <a:pt x="545" y="53"/>
                      <a:pt x="540" y="55"/>
                    </a:cubicBezTo>
                    <a:cubicBezTo>
                      <a:pt x="531" y="59"/>
                      <a:pt x="521" y="63"/>
                      <a:pt x="516" y="63"/>
                    </a:cubicBezTo>
                    <a:cubicBezTo>
                      <a:pt x="514" y="63"/>
                      <a:pt x="513" y="62"/>
                      <a:pt x="512" y="61"/>
                    </a:cubicBezTo>
                    <a:cubicBezTo>
                      <a:pt x="511" y="57"/>
                      <a:pt x="517" y="54"/>
                      <a:pt x="527" y="50"/>
                    </a:cubicBezTo>
                    <a:cubicBezTo>
                      <a:pt x="529" y="49"/>
                      <a:pt x="532" y="48"/>
                      <a:pt x="534" y="46"/>
                    </a:cubicBezTo>
                    <a:cubicBezTo>
                      <a:pt x="531" y="46"/>
                      <a:pt x="525" y="45"/>
                      <a:pt x="515" y="45"/>
                    </a:cubicBezTo>
                    <a:cubicBezTo>
                      <a:pt x="506" y="45"/>
                      <a:pt x="498" y="46"/>
                      <a:pt x="492" y="47"/>
                    </a:cubicBezTo>
                    <a:cubicBezTo>
                      <a:pt x="487" y="47"/>
                      <a:pt x="481" y="49"/>
                      <a:pt x="475" y="50"/>
                    </a:cubicBezTo>
                    <a:cubicBezTo>
                      <a:pt x="467" y="52"/>
                      <a:pt x="460" y="54"/>
                      <a:pt x="456" y="54"/>
                    </a:cubicBezTo>
                    <a:cubicBezTo>
                      <a:pt x="452" y="54"/>
                      <a:pt x="451" y="52"/>
                      <a:pt x="451" y="51"/>
                    </a:cubicBezTo>
                    <a:cubicBezTo>
                      <a:pt x="450" y="43"/>
                      <a:pt x="496" y="37"/>
                      <a:pt x="496" y="37"/>
                    </a:cubicBezTo>
                    <a:cubicBezTo>
                      <a:pt x="502" y="37"/>
                      <a:pt x="509" y="37"/>
                      <a:pt x="517" y="37"/>
                    </a:cubicBezTo>
                    <a:cubicBezTo>
                      <a:pt x="529" y="37"/>
                      <a:pt x="542" y="37"/>
                      <a:pt x="549" y="34"/>
                    </a:cubicBezTo>
                    <a:cubicBezTo>
                      <a:pt x="554" y="31"/>
                      <a:pt x="561" y="30"/>
                      <a:pt x="567" y="29"/>
                    </a:cubicBezTo>
                    <a:cubicBezTo>
                      <a:pt x="572" y="28"/>
                      <a:pt x="577" y="27"/>
                      <a:pt x="579" y="26"/>
                    </a:cubicBezTo>
                    <a:cubicBezTo>
                      <a:pt x="577" y="24"/>
                      <a:pt x="568" y="21"/>
                      <a:pt x="561" y="21"/>
                    </a:cubicBezTo>
                    <a:cubicBezTo>
                      <a:pt x="560" y="21"/>
                      <a:pt x="560" y="21"/>
                      <a:pt x="560" y="21"/>
                    </a:cubicBezTo>
                    <a:cubicBezTo>
                      <a:pt x="559" y="21"/>
                      <a:pt x="558" y="21"/>
                      <a:pt x="557" y="21"/>
                    </a:cubicBezTo>
                    <a:cubicBezTo>
                      <a:pt x="550" y="21"/>
                      <a:pt x="545" y="20"/>
                      <a:pt x="543" y="17"/>
                    </a:cubicBezTo>
                    <a:cubicBezTo>
                      <a:pt x="543" y="16"/>
                      <a:pt x="542" y="15"/>
                      <a:pt x="542" y="14"/>
                    </a:cubicBezTo>
                    <a:cubicBezTo>
                      <a:pt x="542" y="13"/>
                      <a:pt x="538" y="12"/>
                      <a:pt x="536" y="11"/>
                    </a:cubicBezTo>
                    <a:cubicBezTo>
                      <a:pt x="533" y="10"/>
                      <a:pt x="530" y="9"/>
                      <a:pt x="529" y="7"/>
                    </a:cubicBezTo>
                    <a:cubicBezTo>
                      <a:pt x="528" y="6"/>
                      <a:pt x="521" y="6"/>
                      <a:pt x="517" y="6"/>
                    </a:cubicBezTo>
                    <a:cubicBezTo>
                      <a:pt x="507" y="6"/>
                      <a:pt x="501" y="5"/>
                      <a:pt x="498" y="4"/>
                    </a:cubicBezTo>
                    <a:cubicBezTo>
                      <a:pt x="494" y="1"/>
                      <a:pt x="484" y="0"/>
                      <a:pt x="473" y="0"/>
                    </a:cubicBezTo>
                    <a:cubicBezTo>
                      <a:pt x="470" y="0"/>
                      <a:pt x="467" y="0"/>
                      <a:pt x="465" y="0"/>
                    </a:cubicBezTo>
                    <a:cubicBezTo>
                      <a:pt x="458" y="0"/>
                      <a:pt x="446" y="1"/>
                      <a:pt x="436" y="1"/>
                    </a:cubicBezTo>
                    <a:cubicBezTo>
                      <a:pt x="428" y="1"/>
                      <a:pt x="421" y="1"/>
                      <a:pt x="418" y="1"/>
                    </a:cubicBezTo>
                    <a:cubicBezTo>
                      <a:pt x="415" y="2"/>
                      <a:pt x="413" y="2"/>
                      <a:pt x="411" y="3"/>
                    </a:cubicBezTo>
                    <a:cubicBezTo>
                      <a:pt x="408" y="3"/>
                      <a:pt x="405" y="4"/>
                      <a:pt x="402" y="4"/>
                    </a:cubicBezTo>
                    <a:cubicBezTo>
                      <a:pt x="401" y="4"/>
                      <a:pt x="401" y="4"/>
                      <a:pt x="400" y="4"/>
                    </a:cubicBezTo>
                    <a:cubicBezTo>
                      <a:pt x="396" y="4"/>
                      <a:pt x="392" y="5"/>
                      <a:pt x="392" y="6"/>
                    </a:cubicBezTo>
                    <a:cubicBezTo>
                      <a:pt x="395" y="9"/>
                      <a:pt x="394" y="11"/>
                      <a:pt x="394" y="12"/>
                    </a:cubicBezTo>
                    <a:cubicBezTo>
                      <a:pt x="393" y="15"/>
                      <a:pt x="389" y="16"/>
                      <a:pt x="386" y="16"/>
                    </a:cubicBezTo>
                    <a:cubicBezTo>
                      <a:pt x="384" y="16"/>
                      <a:pt x="382" y="16"/>
                      <a:pt x="382" y="14"/>
                    </a:cubicBezTo>
                    <a:cubicBezTo>
                      <a:pt x="381" y="14"/>
                      <a:pt x="381" y="12"/>
                      <a:pt x="381" y="11"/>
                    </a:cubicBezTo>
                    <a:cubicBezTo>
                      <a:pt x="381" y="11"/>
                      <a:pt x="381" y="11"/>
                      <a:pt x="381" y="11"/>
                    </a:cubicBezTo>
                    <a:cubicBezTo>
                      <a:pt x="380" y="9"/>
                      <a:pt x="376" y="8"/>
                      <a:pt x="372" y="8"/>
                    </a:cubicBezTo>
                    <a:cubicBezTo>
                      <a:pt x="370" y="8"/>
                      <a:pt x="368" y="9"/>
                      <a:pt x="367" y="9"/>
                    </a:cubicBezTo>
                    <a:cubicBezTo>
                      <a:pt x="365" y="11"/>
                      <a:pt x="363" y="11"/>
                      <a:pt x="360" y="11"/>
                    </a:cubicBezTo>
                    <a:cubicBezTo>
                      <a:pt x="357" y="11"/>
                      <a:pt x="353" y="10"/>
                      <a:pt x="349" y="10"/>
                    </a:cubicBezTo>
                    <a:cubicBezTo>
                      <a:pt x="345" y="9"/>
                      <a:pt x="342" y="9"/>
                      <a:pt x="339" y="9"/>
                    </a:cubicBezTo>
                    <a:cubicBezTo>
                      <a:pt x="337" y="9"/>
                      <a:pt x="336" y="9"/>
                      <a:pt x="336" y="9"/>
                    </a:cubicBezTo>
                    <a:cubicBezTo>
                      <a:pt x="334" y="13"/>
                      <a:pt x="324" y="13"/>
                      <a:pt x="310" y="13"/>
                    </a:cubicBezTo>
                    <a:cubicBezTo>
                      <a:pt x="306" y="14"/>
                      <a:pt x="302" y="14"/>
                      <a:pt x="300" y="14"/>
                    </a:cubicBezTo>
                    <a:cubicBezTo>
                      <a:pt x="301" y="14"/>
                      <a:pt x="302" y="15"/>
                      <a:pt x="302" y="15"/>
                    </a:cubicBezTo>
                    <a:cubicBezTo>
                      <a:pt x="307" y="18"/>
                      <a:pt x="311" y="20"/>
                      <a:pt x="311" y="23"/>
                    </a:cubicBezTo>
                    <a:cubicBezTo>
                      <a:pt x="310" y="26"/>
                      <a:pt x="306" y="26"/>
                      <a:pt x="299" y="26"/>
                    </a:cubicBezTo>
                    <a:cubicBezTo>
                      <a:pt x="297" y="27"/>
                      <a:pt x="292" y="27"/>
                      <a:pt x="290" y="27"/>
                    </a:cubicBezTo>
                    <a:cubicBezTo>
                      <a:pt x="293" y="30"/>
                      <a:pt x="297" y="32"/>
                      <a:pt x="303" y="35"/>
                    </a:cubicBezTo>
                    <a:cubicBezTo>
                      <a:pt x="309" y="38"/>
                      <a:pt x="315" y="41"/>
                      <a:pt x="319" y="45"/>
                    </a:cubicBezTo>
                    <a:cubicBezTo>
                      <a:pt x="321" y="47"/>
                      <a:pt x="322" y="49"/>
                      <a:pt x="321" y="51"/>
                    </a:cubicBezTo>
                    <a:cubicBezTo>
                      <a:pt x="321" y="52"/>
                      <a:pt x="320" y="53"/>
                      <a:pt x="318" y="53"/>
                    </a:cubicBezTo>
                    <a:cubicBezTo>
                      <a:pt x="315" y="53"/>
                      <a:pt x="307" y="49"/>
                      <a:pt x="302" y="46"/>
                    </a:cubicBezTo>
                    <a:cubicBezTo>
                      <a:pt x="298" y="43"/>
                      <a:pt x="293" y="42"/>
                      <a:pt x="289" y="41"/>
                    </a:cubicBezTo>
                    <a:cubicBezTo>
                      <a:pt x="284" y="40"/>
                      <a:pt x="279" y="39"/>
                      <a:pt x="276" y="36"/>
                    </a:cubicBezTo>
                    <a:cubicBezTo>
                      <a:pt x="273" y="32"/>
                      <a:pt x="261" y="29"/>
                      <a:pt x="253" y="29"/>
                    </a:cubicBezTo>
                    <a:cubicBezTo>
                      <a:pt x="250" y="29"/>
                      <a:pt x="249" y="29"/>
                      <a:pt x="249" y="30"/>
                    </a:cubicBezTo>
                    <a:cubicBezTo>
                      <a:pt x="248" y="31"/>
                      <a:pt x="253" y="34"/>
                      <a:pt x="255" y="35"/>
                    </a:cubicBezTo>
                    <a:cubicBezTo>
                      <a:pt x="260" y="38"/>
                      <a:pt x="263" y="41"/>
                      <a:pt x="263" y="44"/>
                    </a:cubicBezTo>
                    <a:cubicBezTo>
                      <a:pt x="263" y="45"/>
                      <a:pt x="263" y="47"/>
                      <a:pt x="258" y="47"/>
                    </a:cubicBezTo>
                    <a:cubicBezTo>
                      <a:pt x="256" y="47"/>
                      <a:pt x="254" y="47"/>
                      <a:pt x="252" y="47"/>
                    </a:cubicBezTo>
                    <a:cubicBezTo>
                      <a:pt x="250" y="46"/>
                      <a:pt x="248" y="46"/>
                      <a:pt x="247" y="46"/>
                    </a:cubicBezTo>
                    <a:cubicBezTo>
                      <a:pt x="247" y="46"/>
                      <a:pt x="246" y="46"/>
                      <a:pt x="246" y="46"/>
                    </a:cubicBezTo>
                    <a:cubicBezTo>
                      <a:pt x="246" y="46"/>
                      <a:pt x="246" y="46"/>
                      <a:pt x="245" y="46"/>
                    </a:cubicBezTo>
                    <a:cubicBezTo>
                      <a:pt x="243" y="46"/>
                      <a:pt x="241" y="45"/>
                      <a:pt x="237" y="42"/>
                    </a:cubicBezTo>
                    <a:cubicBezTo>
                      <a:pt x="233" y="39"/>
                      <a:pt x="228" y="35"/>
                      <a:pt x="225" y="35"/>
                    </a:cubicBezTo>
                    <a:cubicBezTo>
                      <a:pt x="224" y="35"/>
                      <a:pt x="223" y="35"/>
                      <a:pt x="223" y="35"/>
                    </a:cubicBezTo>
                    <a:cubicBezTo>
                      <a:pt x="223" y="35"/>
                      <a:pt x="224" y="37"/>
                      <a:pt x="224" y="39"/>
                    </a:cubicBezTo>
                    <a:cubicBezTo>
                      <a:pt x="225" y="41"/>
                      <a:pt x="226" y="44"/>
                      <a:pt x="226" y="47"/>
                    </a:cubicBezTo>
                    <a:cubicBezTo>
                      <a:pt x="226" y="54"/>
                      <a:pt x="219" y="59"/>
                      <a:pt x="215" y="59"/>
                    </a:cubicBezTo>
                    <a:cubicBezTo>
                      <a:pt x="214" y="59"/>
                      <a:pt x="213" y="59"/>
                      <a:pt x="212" y="58"/>
                    </a:cubicBezTo>
                    <a:cubicBezTo>
                      <a:pt x="211" y="57"/>
                      <a:pt x="212" y="55"/>
                      <a:pt x="213" y="54"/>
                    </a:cubicBezTo>
                    <a:cubicBezTo>
                      <a:pt x="214" y="51"/>
                      <a:pt x="214" y="46"/>
                      <a:pt x="213" y="41"/>
                    </a:cubicBezTo>
                    <a:cubicBezTo>
                      <a:pt x="212" y="37"/>
                      <a:pt x="210" y="35"/>
                      <a:pt x="208" y="34"/>
                    </a:cubicBezTo>
                    <a:cubicBezTo>
                      <a:pt x="205" y="33"/>
                      <a:pt x="197" y="34"/>
                      <a:pt x="190" y="36"/>
                    </a:cubicBezTo>
                    <a:cubicBezTo>
                      <a:pt x="185" y="38"/>
                      <a:pt x="179" y="39"/>
                      <a:pt x="175" y="39"/>
                    </a:cubicBezTo>
                    <a:cubicBezTo>
                      <a:pt x="174" y="39"/>
                      <a:pt x="174" y="39"/>
                      <a:pt x="174" y="39"/>
                    </a:cubicBezTo>
                    <a:cubicBezTo>
                      <a:pt x="174" y="39"/>
                      <a:pt x="173" y="39"/>
                      <a:pt x="173" y="39"/>
                    </a:cubicBezTo>
                    <a:cubicBezTo>
                      <a:pt x="166" y="39"/>
                      <a:pt x="161" y="41"/>
                      <a:pt x="160" y="42"/>
                    </a:cubicBezTo>
                    <a:cubicBezTo>
                      <a:pt x="160" y="42"/>
                      <a:pt x="160" y="42"/>
                      <a:pt x="161" y="43"/>
                    </a:cubicBezTo>
                    <a:cubicBezTo>
                      <a:pt x="165" y="45"/>
                      <a:pt x="166" y="47"/>
                      <a:pt x="166" y="49"/>
                    </a:cubicBezTo>
                    <a:cubicBezTo>
                      <a:pt x="165" y="51"/>
                      <a:pt x="163" y="52"/>
                      <a:pt x="161" y="52"/>
                    </a:cubicBezTo>
                    <a:cubicBezTo>
                      <a:pt x="158" y="52"/>
                      <a:pt x="155" y="50"/>
                      <a:pt x="152" y="49"/>
                    </a:cubicBezTo>
                    <a:cubicBezTo>
                      <a:pt x="150" y="47"/>
                      <a:pt x="147" y="47"/>
                      <a:pt x="143" y="47"/>
                    </a:cubicBezTo>
                    <a:cubicBezTo>
                      <a:pt x="138" y="47"/>
                      <a:pt x="132" y="48"/>
                      <a:pt x="130" y="49"/>
                    </a:cubicBezTo>
                    <a:cubicBezTo>
                      <a:pt x="132" y="51"/>
                      <a:pt x="134" y="55"/>
                      <a:pt x="134" y="59"/>
                    </a:cubicBezTo>
                    <a:cubicBezTo>
                      <a:pt x="135" y="63"/>
                      <a:pt x="134" y="66"/>
                      <a:pt x="133" y="68"/>
                    </a:cubicBezTo>
                    <a:cubicBezTo>
                      <a:pt x="132" y="69"/>
                      <a:pt x="131" y="70"/>
                      <a:pt x="129" y="70"/>
                    </a:cubicBezTo>
                    <a:cubicBezTo>
                      <a:pt x="126" y="70"/>
                      <a:pt x="124" y="69"/>
                      <a:pt x="121" y="68"/>
                    </a:cubicBezTo>
                    <a:cubicBezTo>
                      <a:pt x="117" y="67"/>
                      <a:pt x="113" y="66"/>
                      <a:pt x="110" y="66"/>
                    </a:cubicBezTo>
                    <a:cubicBezTo>
                      <a:pt x="100" y="67"/>
                      <a:pt x="61" y="86"/>
                      <a:pt x="60" y="91"/>
                    </a:cubicBezTo>
                    <a:cubicBezTo>
                      <a:pt x="61" y="93"/>
                      <a:pt x="68" y="93"/>
                      <a:pt x="70" y="93"/>
                    </a:cubicBezTo>
                    <a:cubicBezTo>
                      <a:pt x="71" y="93"/>
                      <a:pt x="72" y="93"/>
                      <a:pt x="73" y="93"/>
                    </a:cubicBezTo>
                    <a:cubicBezTo>
                      <a:pt x="74" y="93"/>
                      <a:pt x="75" y="93"/>
                      <a:pt x="76" y="93"/>
                    </a:cubicBezTo>
                    <a:cubicBezTo>
                      <a:pt x="81" y="93"/>
                      <a:pt x="85" y="93"/>
                      <a:pt x="87" y="94"/>
                    </a:cubicBezTo>
                    <a:cubicBezTo>
                      <a:pt x="89" y="95"/>
                      <a:pt x="90" y="97"/>
                      <a:pt x="90" y="99"/>
                    </a:cubicBezTo>
                    <a:cubicBezTo>
                      <a:pt x="90" y="105"/>
                      <a:pt x="84" y="114"/>
                      <a:pt x="78" y="118"/>
                    </a:cubicBezTo>
                    <a:cubicBezTo>
                      <a:pt x="74" y="121"/>
                      <a:pt x="66" y="121"/>
                      <a:pt x="58" y="121"/>
                    </a:cubicBezTo>
                    <a:cubicBezTo>
                      <a:pt x="53" y="121"/>
                      <a:pt x="44" y="122"/>
                      <a:pt x="43" y="123"/>
                    </a:cubicBezTo>
                    <a:cubicBezTo>
                      <a:pt x="43" y="127"/>
                      <a:pt x="36" y="129"/>
                      <a:pt x="24" y="131"/>
                    </a:cubicBezTo>
                    <a:cubicBezTo>
                      <a:pt x="15" y="133"/>
                      <a:pt x="0" y="136"/>
                      <a:pt x="0" y="140"/>
                    </a:cubicBezTo>
                    <a:cubicBezTo>
                      <a:pt x="0" y="141"/>
                      <a:pt x="1" y="145"/>
                      <a:pt x="5" y="146"/>
                    </a:cubicBezTo>
                    <a:cubicBezTo>
                      <a:pt x="7" y="146"/>
                      <a:pt x="9" y="146"/>
                      <a:pt x="11" y="146"/>
                    </a:cubicBezTo>
                    <a:cubicBezTo>
                      <a:pt x="15" y="147"/>
                      <a:pt x="21" y="147"/>
                      <a:pt x="25" y="152"/>
                    </a:cubicBezTo>
                    <a:cubicBezTo>
                      <a:pt x="28" y="155"/>
                      <a:pt x="33" y="156"/>
                      <a:pt x="40" y="156"/>
                    </a:cubicBezTo>
                    <a:cubicBezTo>
                      <a:pt x="44" y="156"/>
                      <a:pt x="49" y="155"/>
                      <a:pt x="54" y="154"/>
                    </a:cubicBezTo>
                    <a:cubicBezTo>
                      <a:pt x="61" y="151"/>
                      <a:pt x="68" y="152"/>
                      <a:pt x="72" y="156"/>
                    </a:cubicBezTo>
                    <a:cubicBezTo>
                      <a:pt x="73" y="158"/>
                      <a:pt x="74" y="160"/>
                      <a:pt x="74" y="162"/>
                    </a:cubicBezTo>
                    <a:cubicBezTo>
                      <a:pt x="74" y="165"/>
                      <a:pt x="72" y="167"/>
                      <a:pt x="67" y="167"/>
                    </a:cubicBezTo>
                    <a:cubicBezTo>
                      <a:pt x="65" y="167"/>
                      <a:pt x="62" y="166"/>
                      <a:pt x="58" y="166"/>
                    </a:cubicBezTo>
                    <a:cubicBezTo>
                      <a:pt x="55" y="165"/>
                      <a:pt x="51" y="165"/>
                      <a:pt x="48" y="165"/>
                    </a:cubicBezTo>
                    <a:cubicBezTo>
                      <a:pt x="46" y="165"/>
                      <a:pt x="44" y="165"/>
                      <a:pt x="43" y="166"/>
                    </a:cubicBezTo>
                    <a:cubicBezTo>
                      <a:pt x="39" y="168"/>
                      <a:pt x="32" y="169"/>
                      <a:pt x="26" y="169"/>
                    </a:cubicBezTo>
                    <a:cubicBezTo>
                      <a:pt x="22" y="169"/>
                      <a:pt x="18" y="169"/>
                      <a:pt x="16" y="170"/>
                    </a:cubicBezTo>
                    <a:cubicBezTo>
                      <a:pt x="17" y="171"/>
                      <a:pt x="22" y="172"/>
                      <a:pt x="26" y="172"/>
                    </a:cubicBezTo>
                    <a:cubicBezTo>
                      <a:pt x="29" y="172"/>
                      <a:pt x="32" y="172"/>
                      <a:pt x="35" y="173"/>
                    </a:cubicBezTo>
                    <a:cubicBezTo>
                      <a:pt x="37" y="173"/>
                      <a:pt x="39" y="174"/>
                      <a:pt x="40" y="176"/>
                    </a:cubicBezTo>
                    <a:cubicBezTo>
                      <a:pt x="41" y="178"/>
                      <a:pt x="40" y="180"/>
                      <a:pt x="38" y="182"/>
                    </a:cubicBezTo>
                    <a:cubicBezTo>
                      <a:pt x="38" y="182"/>
                      <a:pt x="37" y="183"/>
                      <a:pt x="37" y="184"/>
                    </a:cubicBezTo>
                    <a:cubicBezTo>
                      <a:pt x="37" y="185"/>
                      <a:pt x="37" y="185"/>
                      <a:pt x="40" y="186"/>
                    </a:cubicBezTo>
                    <a:cubicBezTo>
                      <a:pt x="43" y="187"/>
                      <a:pt x="46" y="188"/>
                      <a:pt x="49" y="189"/>
                    </a:cubicBezTo>
                    <a:cubicBezTo>
                      <a:pt x="54" y="192"/>
                      <a:pt x="61" y="194"/>
                      <a:pt x="64" y="194"/>
                    </a:cubicBezTo>
                    <a:cubicBezTo>
                      <a:pt x="63" y="192"/>
                      <a:pt x="63" y="191"/>
                      <a:pt x="64" y="190"/>
                    </a:cubicBezTo>
                    <a:cubicBezTo>
                      <a:pt x="64" y="188"/>
                      <a:pt x="67" y="188"/>
                      <a:pt x="70" y="188"/>
                    </a:cubicBezTo>
                    <a:cubicBezTo>
                      <a:pt x="72" y="188"/>
                      <a:pt x="77" y="188"/>
                      <a:pt x="79" y="191"/>
                    </a:cubicBezTo>
                    <a:cubicBezTo>
                      <a:pt x="80" y="191"/>
                      <a:pt x="81" y="190"/>
                      <a:pt x="83" y="189"/>
                    </a:cubicBezTo>
                    <a:cubicBezTo>
                      <a:pt x="86" y="188"/>
                      <a:pt x="90" y="186"/>
                      <a:pt x="93" y="187"/>
                    </a:cubicBezTo>
                    <a:cubicBezTo>
                      <a:pt x="95" y="188"/>
                      <a:pt x="97" y="187"/>
                      <a:pt x="99" y="186"/>
                    </a:cubicBezTo>
                    <a:cubicBezTo>
                      <a:pt x="100" y="185"/>
                      <a:pt x="102" y="184"/>
                      <a:pt x="104" y="184"/>
                    </a:cubicBezTo>
                    <a:cubicBezTo>
                      <a:pt x="105" y="184"/>
                      <a:pt x="106" y="184"/>
                      <a:pt x="108" y="185"/>
                    </a:cubicBezTo>
                    <a:cubicBezTo>
                      <a:pt x="110" y="186"/>
                      <a:pt x="116" y="188"/>
                      <a:pt x="123" y="189"/>
                    </a:cubicBezTo>
                    <a:cubicBezTo>
                      <a:pt x="131" y="190"/>
                      <a:pt x="139" y="192"/>
                      <a:pt x="144" y="194"/>
                    </a:cubicBezTo>
                    <a:cubicBezTo>
                      <a:pt x="146" y="196"/>
                      <a:pt x="149" y="197"/>
                      <a:pt x="151" y="198"/>
                    </a:cubicBezTo>
                    <a:cubicBezTo>
                      <a:pt x="157" y="200"/>
                      <a:pt x="164" y="202"/>
                      <a:pt x="163" y="208"/>
                    </a:cubicBezTo>
                    <a:cubicBezTo>
                      <a:pt x="162" y="212"/>
                      <a:pt x="167" y="216"/>
                      <a:pt x="177" y="221"/>
                    </a:cubicBezTo>
                    <a:cubicBezTo>
                      <a:pt x="189" y="226"/>
                      <a:pt x="189" y="238"/>
                      <a:pt x="189" y="241"/>
                    </a:cubicBezTo>
                    <a:cubicBezTo>
                      <a:pt x="189" y="243"/>
                      <a:pt x="191" y="246"/>
                      <a:pt x="193" y="248"/>
                    </a:cubicBezTo>
                    <a:cubicBezTo>
                      <a:pt x="195" y="250"/>
                      <a:pt x="198" y="252"/>
                      <a:pt x="196" y="255"/>
                    </a:cubicBezTo>
                    <a:cubicBezTo>
                      <a:pt x="195" y="257"/>
                      <a:pt x="199" y="261"/>
                      <a:pt x="202" y="264"/>
                    </a:cubicBezTo>
                    <a:cubicBezTo>
                      <a:pt x="203" y="265"/>
                      <a:pt x="204" y="266"/>
                      <a:pt x="204" y="268"/>
                    </a:cubicBezTo>
                    <a:cubicBezTo>
                      <a:pt x="204" y="271"/>
                      <a:pt x="201" y="273"/>
                      <a:pt x="199" y="275"/>
                    </a:cubicBezTo>
                    <a:cubicBezTo>
                      <a:pt x="197" y="276"/>
                      <a:pt x="196" y="277"/>
                      <a:pt x="196" y="278"/>
                    </a:cubicBezTo>
                    <a:cubicBezTo>
                      <a:pt x="198" y="281"/>
                      <a:pt x="198" y="284"/>
                      <a:pt x="197" y="286"/>
                    </a:cubicBezTo>
                    <a:cubicBezTo>
                      <a:pt x="197" y="288"/>
                      <a:pt x="196" y="290"/>
                      <a:pt x="197" y="291"/>
                    </a:cubicBezTo>
                    <a:cubicBezTo>
                      <a:pt x="198" y="292"/>
                      <a:pt x="199" y="292"/>
                      <a:pt x="200" y="293"/>
                    </a:cubicBezTo>
                    <a:cubicBezTo>
                      <a:pt x="205" y="293"/>
                      <a:pt x="207" y="292"/>
                      <a:pt x="209" y="290"/>
                    </a:cubicBezTo>
                    <a:cubicBezTo>
                      <a:pt x="210" y="288"/>
                      <a:pt x="213" y="285"/>
                      <a:pt x="217" y="285"/>
                    </a:cubicBezTo>
                    <a:cubicBezTo>
                      <a:pt x="219" y="285"/>
                      <a:pt x="221" y="285"/>
                      <a:pt x="222" y="287"/>
                    </a:cubicBezTo>
                    <a:cubicBezTo>
                      <a:pt x="223" y="289"/>
                      <a:pt x="223" y="291"/>
                      <a:pt x="222" y="292"/>
                    </a:cubicBezTo>
                    <a:cubicBezTo>
                      <a:pt x="222" y="295"/>
                      <a:pt x="221" y="296"/>
                      <a:pt x="222" y="297"/>
                    </a:cubicBezTo>
                    <a:cubicBezTo>
                      <a:pt x="224" y="299"/>
                      <a:pt x="227" y="300"/>
                      <a:pt x="230" y="300"/>
                    </a:cubicBezTo>
                    <a:cubicBezTo>
                      <a:pt x="234" y="302"/>
                      <a:pt x="239" y="303"/>
                      <a:pt x="244" y="307"/>
                    </a:cubicBezTo>
                    <a:cubicBezTo>
                      <a:pt x="249" y="312"/>
                      <a:pt x="249" y="314"/>
                      <a:pt x="249" y="316"/>
                    </a:cubicBezTo>
                    <a:cubicBezTo>
                      <a:pt x="248" y="319"/>
                      <a:pt x="242" y="319"/>
                      <a:pt x="237" y="315"/>
                    </a:cubicBezTo>
                    <a:cubicBezTo>
                      <a:pt x="234" y="313"/>
                      <a:pt x="227" y="312"/>
                      <a:pt x="219" y="312"/>
                    </a:cubicBezTo>
                    <a:cubicBezTo>
                      <a:pt x="216" y="312"/>
                      <a:pt x="213" y="312"/>
                      <a:pt x="212" y="312"/>
                    </a:cubicBezTo>
                    <a:cubicBezTo>
                      <a:pt x="217" y="316"/>
                      <a:pt x="232" y="323"/>
                      <a:pt x="237" y="323"/>
                    </a:cubicBezTo>
                    <a:cubicBezTo>
                      <a:pt x="237" y="323"/>
                      <a:pt x="238" y="323"/>
                      <a:pt x="238" y="323"/>
                    </a:cubicBezTo>
                    <a:cubicBezTo>
                      <a:pt x="238" y="323"/>
                      <a:pt x="239" y="323"/>
                      <a:pt x="240" y="323"/>
                    </a:cubicBezTo>
                    <a:cubicBezTo>
                      <a:pt x="244" y="323"/>
                      <a:pt x="249" y="327"/>
                      <a:pt x="250" y="331"/>
                    </a:cubicBezTo>
                    <a:cubicBezTo>
                      <a:pt x="252" y="334"/>
                      <a:pt x="251" y="337"/>
                      <a:pt x="250" y="338"/>
                    </a:cubicBezTo>
                    <a:cubicBezTo>
                      <a:pt x="248" y="340"/>
                      <a:pt x="248" y="344"/>
                      <a:pt x="248" y="348"/>
                    </a:cubicBezTo>
                    <a:cubicBezTo>
                      <a:pt x="248" y="350"/>
                      <a:pt x="248" y="351"/>
                      <a:pt x="248" y="353"/>
                    </a:cubicBezTo>
                    <a:cubicBezTo>
                      <a:pt x="248" y="354"/>
                      <a:pt x="247" y="356"/>
                      <a:pt x="243" y="356"/>
                    </a:cubicBezTo>
                    <a:cubicBezTo>
                      <a:pt x="242" y="356"/>
                      <a:pt x="240" y="356"/>
                      <a:pt x="238" y="356"/>
                    </a:cubicBezTo>
                    <a:cubicBezTo>
                      <a:pt x="236" y="355"/>
                      <a:pt x="234" y="355"/>
                      <a:pt x="232" y="355"/>
                    </a:cubicBezTo>
                    <a:cubicBezTo>
                      <a:pt x="227" y="356"/>
                      <a:pt x="225" y="357"/>
                      <a:pt x="225" y="361"/>
                    </a:cubicBezTo>
                    <a:cubicBezTo>
                      <a:pt x="225" y="365"/>
                      <a:pt x="222" y="368"/>
                      <a:pt x="220" y="370"/>
                    </a:cubicBezTo>
                    <a:cubicBezTo>
                      <a:pt x="218" y="373"/>
                      <a:pt x="216" y="375"/>
                      <a:pt x="215" y="378"/>
                    </a:cubicBezTo>
                    <a:cubicBezTo>
                      <a:pt x="215" y="381"/>
                      <a:pt x="216" y="382"/>
                      <a:pt x="221" y="384"/>
                    </a:cubicBezTo>
                    <a:cubicBezTo>
                      <a:pt x="222" y="384"/>
                      <a:pt x="224" y="385"/>
                      <a:pt x="226" y="386"/>
                    </a:cubicBezTo>
                    <a:cubicBezTo>
                      <a:pt x="227" y="387"/>
                      <a:pt x="227" y="388"/>
                      <a:pt x="227" y="389"/>
                    </a:cubicBezTo>
                    <a:cubicBezTo>
                      <a:pt x="227" y="391"/>
                      <a:pt x="225" y="392"/>
                      <a:pt x="223" y="394"/>
                    </a:cubicBezTo>
                    <a:cubicBezTo>
                      <a:pt x="221" y="395"/>
                      <a:pt x="218" y="396"/>
                      <a:pt x="218" y="398"/>
                    </a:cubicBezTo>
                    <a:cubicBezTo>
                      <a:pt x="217" y="401"/>
                      <a:pt x="227" y="409"/>
                      <a:pt x="232" y="412"/>
                    </a:cubicBezTo>
                    <a:cubicBezTo>
                      <a:pt x="236" y="414"/>
                      <a:pt x="236" y="420"/>
                      <a:pt x="235" y="425"/>
                    </a:cubicBezTo>
                    <a:cubicBezTo>
                      <a:pt x="235" y="428"/>
                      <a:pt x="235" y="431"/>
                      <a:pt x="235" y="433"/>
                    </a:cubicBezTo>
                    <a:cubicBezTo>
                      <a:pt x="236" y="434"/>
                      <a:pt x="236" y="434"/>
                      <a:pt x="237" y="434"/>
                    </a:cubicBezTo>
                    <a:cubicBezTo>
                      <a:pt x="238" y="434"/>
                      <a:pt x="238" y="434"/>
                      <a:pt x="238" y="434"/>
                    </a:cubicBezTo>
                    <a:cubicBezTo>
                      <a:pt x="239" y="434"/>
                      <a:pt x="240" y="434"/>
                      <a:pt x="241" y="435"/>
                    </a:cubicBezTo>
                    <a:cubicBezTo>
                      <a:pt x="242" y="436"/>
                      <a:pt x="242" y="438"/>
                      <a:pt x="242" y="439"/>
                    </a:cubicBezTo>
                    <a:cubicBezTo>
                      <a:pt x="242" y="443"/>
                      <a:pt x="243" y="444"/>
                      <a:pt x="245" y="445"/>
                    </a:cubicBezTo>
                    <a:cubicBezTo>
                      <a:pt x="246" y="446"/>
                      <a:pt x="248" y="448"/>
                      <a:pt x="248" y="450"/>
                    </a:cubicBezTo>
                    <a:cubicBezTo>
                      <a:pt x="248" y="451"/>
                      <a:pt x="250" y="452"/>
                      <a:pt x="251" y="453"/>
                    </a:cubicBezTo>
                    <a:cubicBezTo>
                      <a:pt x="254" y="454"/>
                      <a:pt x="258" y="456"/>
                      <a:pt x="256" y="461"/>
                    </a:cubicBezTo>
                    <a:cubicBezTo>
                      <a:pt x="255" y="465"/>
                      <a:pt x="257" y="468"/>
                      <a:pt x="260" y="471"/>
                    </a:cubicBezTo>
                    <a:cubicBezTo>
                      <a:pt x="260" y="471"/>
                      <a:pt x="261" y="472"/>
                      <a:pt x="261" y="473"/>
                    </a:cubicBezTo>
                    <a:cubicBezTo>
                      <a:pt x="262" y="474"/>
                      <a:pt x="264" y="476"/>
                      <a:pt x="266" y="477"/>
                    </a:cubicBezTo>
                    <a:cubicBezTo>
                      <a:pt x="270" y="480"/>
                      <a:pt x="273" y="483"/>
                      <a:pt x="274" y="487"/>
                    </a:cubicBezTo>
                    <a:cubicBezTo>
                      <a:pt x="276" y="490"/>
                      <a:pt x="280" y="495"/>
                      <a:pt x="285" y="494"/>
                    </a:cubicBezTo>
                    <a:cubicBezTo>
                      <a:pt x="285" y="493"/>
                      <a:pt x="286" y="493"/>
                      <a:pt x="287" y="493"/>
                    </a:cubicBezTo>
                    <a:cubicBezTo>
                      <a:pt x="290" y="493"/>
                      <a:pt x="291" y="495"/>
                      <a:pt x="293" y="496"/>
                    </a:cubicBezTo>
                    <a:cubicBezTo>
                      <a:pt x="294" y="497"/>
                      <a:pt x="295" y="497"/>
                      <a:pt x="296" y="497"/>
                    </a:cubicBezTo>
                    <a:cubicBezTo>
                      <a:pt x="296" y="497"/>
                      <a:pt x="297" y="497"/>
                      <a:pt x="298" y="497"/>
                    </a:cubicBezTo>
                    <a:cubicBezTo>
                      <a:pt x="303" y="497"/>
                      <a:pt x="310" y="500"/>
                      <a:pt x="311" y="504"/>
                    </a:cubicBezTo>
                    <a:cubicBezTo>
                      <a:pt x="312" y="506"/>
                      <a:pt x="322" y="509"/>
                      <a:pt x="329" y="510"/>
                    </a:cubicBezTo>
                    <a:cubicBezTo>
                      <a:pt x="330" y="510"/>
                      <a:pt x="330" y="510"/>
                      <a:pt x="330" y="510"/>
                    </a:cubicBezTo>
                    <a:cubicBezTo>
                      <a:pt x="330" y="510"/>
                      <a:pt x="331" y="509"/>
                      <a:pt x="332" y="507"/>
                    </a:cubicBezTo>
                    <a:cubicBezTo>
                      <a:pt x="333" y="505"/>
                      <a:pt x="334" y="503"/>
                      <a:pt x="336" y="502"/>
                    </a:cubicBezTo>
                    <a:cubicBezTo>
                      <a:pt x="337" y="501"/>
                      <a:pt x="338" y="496"/>
                      <a:pt x="338" y="494"/>
                    </a:cubicBezTo>
                    <a:cubicBezTo>
                      <a:pt x="339" y="489"/>
                      <a:pt x="340" y="485"/>
                      <a:pt x="342" y="484"/>
                    </a:cubicBezTo>
                    <a:cubicBezTo>
                      <a:pt x="343" y="484"/>
                      <a:pt x="343" y="481"/>
                      <a:pt x="343" y="477"/>
                    </a:cubicBezTo>
                    <a:cubicBezTo>
                      <a:pt x="343" y="473"/>
                      <a:pt x="342" y="470"/>
                      <a:pt x="341" y="470"/>
                    </a:cubicBezTo>
                    <a:cubicBezTo>
                      <a:pt x="339" y="469"/>
                      <a:pt x="338" y="467"/>
                      <a:pt x="338" y="465"/>
                    </a:cubicBezTo>
                    <a:cubicBezTo>
                      <a:pt x="339" y="463"/>
                      <a:pt x="342" y="460"/>
                      <a:pt x="348" y="461"/>
                    </a:cubicBezTo>
                    <a:cubicBezTo>
                      <a:pt x="351" y="461"/>
                      <a:pt x="351" y="460"/>
                      <a:pt x="352" y="458"/>
                    </a:cubicBezTo>
                    <a:cubicBezTo>
                      <a:pt x="353" y="456"/>
                      <a:pt x="353" y="454"/>
                      <a:pt x="356" y="453"/>
                    </a:cubicBezTo>
                    <a:cubicBezTo>
                      <a:pt x="357" y="453"/>
                      <a:pt x="357" y="451"/>
                      <a:pt x="357" y="450"/>
                    </a:cubicBezTo>
                    <a:cubicBezTo>
                      <a:pt x="358" y="448"/>
                      <a:pt x="358" y="445"/>
                      <a:pt x="361" y="444"/>
                    </a:cubicBezTo>
                    <a:cubicBezTo>
                      <a:pt x="361" y="444"/>
                      <a:pt x="361" y="444"/>
                      <a:pt x="361" y="444"/>
                    </a:cubicBezTo>
                    <a:cubicBezTo>
                      <a:pt x="361" y="443"/>
                      <a:pt x="361" y="441"/>
                      <a:pt x="360" y="439"/>
                    </a:cubicBezTo>
                    <a:cubicBezTo>
                      <a:pt x="358" y="437"/>
                      <a:pt x="359" y="436"/>
                      <a:pt x="359" y="435"/>
                    </a:cubicBezTo>
                    <a:cubicBezTo>
                      <a:pt x="360" y="433"/>
                      <a:pt x="362" y="432"/>
                      <a:pt x="365" y="431"/>
                    </a:cubicBezTo>
                    <a:cubicBezTo>
                      <a:pt x="366" y="431"/>
                      <a:pt x="366" y="431"/>
                      <a:pt x="366" y="430"/>
                    </a:cubicBezTo>
                    <a:cubicBezTo>
                      <a:pt x="366" y="429"/>
                      <a:pt x="365" y="427"/>
                      <a:pt x="363" y="426"/>
                    </a:cubicBezTo>
                    <a:cubicBezTo>
                      <a:pt x="359" y="425"/>
                      <a:pt x="358" y="422"/>
                      <a:pt x="358" y="420"/>
                    </a:cubicBezTo>
                    <a:cubicBezTo>
                      <a:pt x="359" y="417"/>
                      <a:pt x="363" y="416"/>
                      <a:pt x="366" y="419"/>
                    </a:cubicBezTo>
                    <a:cubicBezTo>
                      <a:pt x="367" y="419"/>
                      <a:pt x="369" y="420"/>
                      <a:pt x="370" y="420"/>
                    </a:cubicBezTo>
                    <a:cubicBezTo>
                      <a:pt x="370" y="420"/>
                      <a:pt x="370" y="420"/>
                      <a:pt x="370" y="420"/>
                    </a:cubicBezTo>
                    <a:cubicBezTo>
                      <a:pt x="370" y="420"/>
                      <a:pt x="370" y="419"/>
                      <a:pt x="370" y="418"/>
                    </a:cubicBezTo>
                    <a:cubicBezTo>
                      <a:pt x="368" y="416"/>
                      <a:pt x="369" y="415"/>
                      <a:pt x="369" y="414"/>
                    </a:cubicBezTo>
                    <a:cubicBezTo>
                      <a:pt x="370" y="411"/>
                      <a:pt x="375" y="409"/>
                      <a:pt x="382" y="409"/>
                    </a:cubicBezTo>
                    <a:cubicBezTo>
                      <a:pt x="385" y="408"/>
                      <a:pt x="388" y="407"/>
                      <a:pt x="389" y="406"/>
                    </a:cubicBezTo>
                    <a:cubicBezTo>
                      <a:pt x="390" y="404"/>
                      <a:pt x="390" y="403"/>
                      <a:pt x="389" y="401"/>
                    </a:cubicBezTo>
                    <a:cubicBezTo>
                      <a:pt x="389" y="400"/>
                      <a:pt x="389" y="398"/>
                      <a:pt x="390" y="397"/>
                    </a:cubicBezTo>
                    <a:cubicBezTo>
                      <a:pt x="392" y="394"/>
                      <a:pt x="397" y="395"/>
                      <a:pt x="399" y="397"/>
                    </a:cubicBezTo>
                    <a:cubicBezTo>
                      <a:pt x="399" y="398"/>
                      <a:pt x="400" y="399"/>
                      <a:pt x="399" y="401"/>
                    </a:cubicBezTo>
                    <a:cubicBezTo>
                      <a:pt x="398" y="403"/>
                      <a:pt x="398" y="404"/>
                      <a:pt x="398" y="405"/>
                    </a:cubicBezTo>
                    <a:cubicBezTo>
                      <a:pt x="398" y="405"/>
                      <a:pt x="398" y="405"/>
                      <a:pt x="398" y="405"/>
                    </a:cubicBezTo>
                    <a:cubicBezTo>
                      <a:pt x="400" y="403"/>
                      <a:pt x="403" y="403"/>
                      <a:pt x="407" y="402"/>
                    </a:cubicBezTo>
                    <a:cubicBezTo>
                      <a:pt x="411" y="402"/>
                      <a:pt x="415" y="402"/>
                      <a:pt x="420" y="400"/>
                    </a:cubicBezTo>
                    <a:cubicBezTo>
                      <a:pt x="431" y="397"/>
                      <a:pt x="441" y="388"/>
                      <a:pt x="443" y="380"/>
                    </a:cubicBezTo>
                    <a:cubicBezTo>
                      <a:pt x="445" y="375"/>
                      <a:pt x="450" y="372"/>
                      <a:pt x="453" y="371"/>
                    </a:cubicBezTo>
                    <a:cubicBezTo>
                      <a:pt x="457" y="369"/>
                      <a:pt x="458" y="368"/>
                      <a:pt x="457" y="367"/>
                    </a:cubicBezTo>
                    <a:cubicBezTo>
                      <a:pt x="457" y="364"/>
                      <a:pt x="457" y="362"/>
                      <a:pt x="458" y="360"/>
                    </a:cubicBezTo>
                    <a:cubicBezTo>
                      <a:pt x="459" y="359"/>
                      <a:pt x="460" y="358"/>
                      <a:pt x="463" y="358"/>
                    </a:cubicBezTo>
                    <a:cubicBezTo>
                      <a:pt x="465" y="358"/>
                      <a:pt x="468" y="359"/>
                      <a:pt x="471" y="360"/>
                    </a:cubicBezTo>
                    <a:cubicBezTo>
                      <a:pt x="472" y="361"/>
                      <a:pt x="473" y="361"/>
                      <a:pt x="473" y="361"/>
                    </a:cubicBezTo>
                    <a:cubicBezTo>
                      <a:pt x="474" y="359"/>
                      <a:pt x="476" y="358"/>
                      <a:pt x="481" y="358"/>
                    </a:cubicBezTo>
                    <a:cubicBezTo>
                      <a:pt x="485" y="358"/>
                      <a:pt x="487" y="357"/>
                      <a:pt x="489" y="356"/>
                    </a:cubicBezTo>
                    <a:cubicBezTo>
                      <a:pt x="491" y="355"/>
                      <a:pt x="493" y="354"/>
                      <a:pt x="498" y="354"/>
                    </a:cubicBezTo>
                    <a:cubicBezTo>
                      <a:pt x="507" y="354"/>
                      <a:pt x="529" y="350"/>
                      <a:pt x="537" y="343"/>
                    </a:cubicBezTo>
                    <a:cubicBezTo>
                      <a:pt x="542" y="339"/>
                      <a:pt x="550" y="335"/>
                      <a:pt x="558" y="332"/>
                    </a:cubicBezTo>
                    <a:cubicBezTo>
                      <a:pt x="562" y="330"/>
                      <a:pt x="566" y="328"/>
                      <a:pt x="569" y="327"/>
                    </a:cubicBezTo>
                    <a:cubicBezTo>
                      <a:pt x="569" y="326"/>
                      <a:pt x="569" y="326"/>
                      <a:pt x="570" y="326"/>
                    </a:cubicBezTo>
                    <a:cubicBezTo>
                      <a:pt x="565" y="327"/>
                      <a:pt x="559" y="327"/>
                      <a:pt x="554" y="3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177"/>
              <p:cNvSpPr>
                <a:spLocks/>
              </p:cNvSpPr>
              <p:nvPr/>
            </p:nvSpPr>
            <p:spPr bwMode="auto">
              <a:xfrm>
                <a:off x="3222663" y="2425157"/>
                <a:ext cx="55752" cy="30574"/>
              </a:xfrm>
              <a:custGeom>
                <a:avLst/>
                <a:gdLst>
                  <a:gd name="T0" fmla="*/ 22 w 31"/>
                  <a:gd name="T1" fmla="*/ 6 h 18"/>
                  <a:gd name="T2" fmla="*/ 8 w 31"/>
                  <a:gd name="T3" fmla="*/ 0 h 18"/>
                  <a:gd name="T4" fmla="*/ 4 w 31"/>
                  <a:gd name="T5" fmla="*/ 1 h 18"/>
                  <a:gd name="T6" fmla="*/ 2 w 31"/>
                  <a:gd name="T7" fmla="*/ 4 h 18"/>
                  <a:gd name="T8" fmla="*/ 2 w 31"/>
                  <a:gd name="T9" fmla="*/ 9 h 18"/>
                  <a:gd name="T10" fmla="*/ 7 w 31"/>
                  <a:gd name="T11" fmla="*/ 12 h 18"/>
                  <a:gd name="T12" fmla="*/ 14 w 31"/>
                  <a:gd name="T13" fmla="*/ 16 h 18"/>
                  <a:gd name="T14" fmla="*/ 19 w 31"/>
                  <a:gd name="T15" fmla="*/ 18 h 18"/>
                  <a:gd name="T16" fmla="*/ 31 w 31"/>
                  <a:gd name="T17" fmla="*/ 13 h 18"/>
                  <a:gd name="T18" fmla="*/ 29 w 31"/>
                  <a:gd name="T19" fmla="*/ 11 h 18"/>
                  <a:gd name="T20" fmla="*/ 22 w 31"/>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8">
                    <a:moveTo>
                      <a:pt x="22" y="6"/>
                    </a:moveTo>
                    <a:cubicBezTo>
                      <a:pt x="20" y="2"/>
                      <a:pt x="13" y="0"/>
                      <a:pt x="8" y="0"/>
                    </a:cubicBezTo>
                    <a:cubicBezTo>
                      <a:pt x="5" y="0"/>
                      <a:pt x="4" y="1"/>
                      <a:pt x="4" y="1"/>
                    </a:cubicBezTo>
                    <a:cubicBezTo>
                      <a:pt x="3" y="2"/>
                      <a:pt x="3" y="3"/>
                      <a:pt x="2" y="4"/>
                    </a:cubicBezTo>
                    <a:cubicBezTo>
                      <a:pt x="0" y="6"/>
                      <a:pt x="0" y="7"/>
                      <a:pt x="2" y="9"/>
                    </a:cubicBezTo>
                    <a:cubicBezTo>
                      <a:pt x="3" y="11"/>
                      <a:pt x="5" y="11"/>
                      <a:pt x="7" y="12"/>
                    </a:cubicBezTo>
                    <a:cubicBezTo>
                      <a:pt x="9" y="13"/>
                      <a:pt x="11" y="14"/>
                      <a:pt x="14" y="16"/>
                    </a:cubicBezTo>
                    <a:cubicBezTo>
                      <a:pt x="15" y="17"/>
                      <a:pt x="17" y="18"/>
                      <a:pt x="19" y="18"/>
                    </a:cubicBezTo>
                    <a:cubicBezTo>
                      <a:pt x="25" y="18"/>
                      <a:pt x="31" y="15"/>
                      <a:pt x="31" y="13"/>
                    </a:cubicBezTo>
                    <a:cubicBezTo>
                      <a:pt x="31" y="12"/>
                      <a:pt x="31" y="12"/>
                      <a:pt x="29" y="11"/>
                    </a:cubicBezTo>
                    <a:cubicBezTo>
                      <a:pt x="27" y="10"/>
                      <a:pt x="24" y="9"/>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224"/>
              <p:cNvSpPr>
                <a:spLocks/>
              </p:cNvSpPr>
              <p:nvPr/>
            </p:nvSpPr>
            <p:spPr bwMode="auto">
              <a:xfrm>
                <a:off x="3847084" y="2551051"/>
                <a:ext cx="204424" cy="93521"/>
              </a:xfrm>
              <a:custGeom>
                <a:avLst/>
                <a:gdLst>
                  <a:gd name="T0" fmla="*/ 108 w 115"/>
                  <a:gd name="T1" fmla="*/ 31 h 54"/>
                  <a:gd name="T2" fmla="*/ 115 w 115"/>
                  <a:gd name="T3" fmla="*/ 24 h 54"/>
                  <a:gd name="T4" fmla="*/ 111 w 115"/>
                  <a:gd name="T5" fmla="*/ 17 h 54"/>
                  <a:gd name="T6" fmla="*/ 103 w 115"/>
                  <a:gd name="T7" fmla="*/ 9 h 54"/>
                  <a:gd name="T8" fmla="*/ 101 w 115"/>
                  <a:gd name="T9" fmla="*/ 4 h 54"/>
                  <a:gd name="T10" fmla="*/ 95 w 115"/>
                  <a:gd name="T11" fmla="*/ 5 h 54"/>
                  <a:gd name="T12" fmla="*/ 85 w 115"/>
                  <a:gd name="T13" fmla="*/ 0 h 54"/>
                  <a:gd name="T14" fmla="*/ 85 w 115"/>
                  <a:gd name="T15" fmla="*/ 5 h 54"/>
                  <a:gd name="T16" fmla="*/ 79 w 115"/>
                  <a:gd name="T17" fmla="*/ 7 h 54"/>
                  <a:gd name="T18" fmla="*/ 70 w 115"/>
                  <a:gd name="T19" fmla="*/ 7 h 54"/>
                  <a:gd name="T20" fmla="*/ 67 w 115"/>
                  <a:gd name="T21" fmla="*/ 7 h 54"/>
                  <a:gd name="T22" fmla="*/ 66 w 115"/>
                  <a:gd name="T23" fmla="*/ 9 h 54"/>
                  <a:gd name="T24" fmla="*/ 60 w 115"/>
                  <a:gd name="T25" fmla="*/ 7 h 54"/>
                  <a:gd name="T26" fmla="*/ 55 w 115"/>
                  <a:gd name="T27" fmla="*/ 7 h 54"/>
                  <a:gd name="T28" fmla="*/ 53 w 115"/>
                  <a:gd name="T29" fmla="*/ 13 h 54"/>
                  <a:gd name="T30" fmla="*/ 46 w 115"/>
                  <a:gd name="T31" fmla="*/ 8 h 54"/>
                  <a:gd name="T32" fmla="*/ 44 w 115"/>
                  <a:gd name="T33" fmla="*/ 8 h 54"/>
                  <a:gd name="T34" fmla="*/ 45 w 115"/>
                  <a:gd name="T35" fmla="*/ 17 h 54"/>
                  <a:gd name="T36" fmla="*/ 35 w 115"/>
                  <a:gd name="T37" fmla="*/ 20 h 54"/>
                  <a:gd name="T38" fmla="*/ 27 w 115"/>
                  <a:gd name="T39" fmla="*/ 15 h 54"/>
                  <a:gd name="T40" fmla="*/ 13 w 115"/>
                  <a:gd name="T41" fmla="*/ 1 h 54"/>
                  <a:gd name="T42" fmla="*/ 16 w 115"/>
                  <a:gd name="T43" fmla="*/ 4 h 54"/>
                  <a:gd name="T44" fmla="*/ 15 w 115"/>
                  <a:gd name="T45" fmla="*/ 9 h 54"/>
                  <a:gd name="T46" fmla="*/ 9 w 115"/>
                  <a:gd name="T47" fmla="*/ 6 h 54"/>
                  <a:gd name="T48" fmla="*/ 2 w 115"/>
                  <a:gd name="T49" fmla="*/ 13 h 54"/>
                  <a:gd name="T50" fmla="*/ 4 w 115"/>
                  <a:gd name="T51" fmla="*/ 17 h 54"/>
                  <a:gd name="T52" fmla="*/ 24 w 115"/>
                  <a:gd name="T53" fmla="*/ 16 h 54"/>
                  <a:gd name="T54" fmla="*/ 22 w 115"/>
                  <a:gd name="T55" fmla="*/ 23 h 54"/>
                  <a:gd name="T56" fmla="*/ 23 w 115"/>
                  <a:gd name="T57" fmla="*/ 26 h 54"/>
                  <a:gd name="T58" fmla="*/ 20 w 115"/>
                  <a:gd name="T59" fmla="*/ 30 h 54"/>
                  <a:gd name="T60" fmla="*/ 20 w 115"/>
                  <a:gd name="T61" fmla="*/ 33 h 54"/>
                  <a:gd name="T62" fmla="*/ 26 w 115"/>
                  <a:gd name="T63" fmla="*/ 36 h 54"/>
                  <a:gd name="T64" fmla="*/ 28 w 115"/>
                  <a:gd name="T65" fmla="*/ 41 h 54"/>
                  <a:gd name="T66" fmla="*/ 17 w 115"/>
                  <a:gd name="T67" fmla="*/ 46 h 54"/>
                  <a:gd name="T68" fmla="*/ 29 w 115"/>
                  <a:gd name="T69" fmla="*/ 45 h 54"/>
                  <a:gd name="T70" fmla="*/ 44 w 115"/>
                  <a:gd name="T71" fmla="*/ 50 h 54"/>
                  <a:gd name="T72" fmla="*/ 56 w 115"/>
                  <a:gd name="T73" fmla="*/ 54 h 54"/>
                  <a:gd name="T74" fmla="*/ 68 w 115"/>
                  <a:gd name="T75" fmla="*/ 50 h 54"/>
                  <a:gd name="T76" fmla="*/ 83 w 115"/>
                  <a:gd name="T77" fmla="*/ 44 h 54"/>
                  <a:gd name="T78" fmla="*/ 104 w 115"/>
                  <a:gd name="T7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54">
                    <a:moveTo>
                      <a:pt x="104" y="34"/>
                    </a:moveTo>
                    <a:cubicBezTo>
                      <a:pt x="105" y="33"/>
                      <a:pt x="106" y="31"/>
                      <a:pt x="108" y="31"/>
                    </a:cubicBezTo>
                    <a:cubicBezTo>
                      <a:pt x="108" y="31"/>
                      <a:pt x="108" y="31"/>
                      <a:pt x="108" y="31"/>
                    </a:cubicBezTo>
                    <a:cubicBezTo>
                      <a:pt x="110" y="31"/>
                      <a:pt x="113" y="27"/>
                      <a:pt x="115" y="24"/>
                    </a:cubicBezTo>
                    <a:cubicBezTo>
                      <a:pt x="115" y="23"/>
                      <a:pt x="115" y="21"/>
                      <a:pt x="114" y="20"/>
                    </a:cubicBezTo>
                    <a:cubicBezTo>
                      <a:pt x="113" y="18"/>
                      <a:pt x="112" y="17"/>
                      <a:pt x="111" y="17"/>
                    </a:cubicBezTo>
                    <a:cubicBezTo>
                      <a:pt x="108" y="17"/>
                      <a:pt x="105" y="16"/>
                      <a:pt x="104" y="14"/>
                    </a:cubicBezTo>
                    <a:cubicBezTo>
                      <a:pt x="103" y="12"/>
                      <a:pt x="102" y="10"/>
                      <a:pt x="103" y="9"/>
                    </a:cubicBezTo>
                    <a:cubicBezTo>
                      <a:pt x="103" y="8"/>
                      <a:pt x="102" y="7"/>
                      <a:pt x="102" y="6"/>
                    </a:cubicBezTo>
                    <a:cubicBezTo>
                      <a:pt x="101" y="5"/>
                      <a:pt x="101" y="5"/>
                      <a:pt x="101" y="4"/>
                    </a:cubicBezTo>
                    <a:cubicBezTo>
                      <a:pt x="99" y="4"/>
                      <a:pt x="98" y="4"/>
                      <a:pt x="96" y="5"/>
                    </a:cubicBezTo>
                    <a:cubicBezTo>
                      <a:pt x="95" y="5"/>
                      <a:pt x="95" y="5"/>
                      <a:pt x="95" y="5"/>
                    </a:cubicBezTo>
                    <a:cubicBezTo>
                      <a:pt x="93" y="5"/>
                      <a:pt x="91" y="4"/>
                      <a:pt x="89" y="2"/>
                    </a:cubicBezTo>
                    <a:cubicBezTo>
                      <a:pt x="88" y="1"/>
                      <a:pt x="86" y="0"/>
                      <a:pt x="85" y="0"/>
                    </a:cubicBezTo>
                    <a:cubicBezTo>
                      <a:pt x="85" y="0"/>
                      <a:pt x="85" y="0"/>
                      <a:pt x="85" y="2"/>
                    </a:cubicBezTo>
                    <a:cubicBezTo>
                      <a:pt x="85" y="3"/>
                      <a:pt x="85" y="4"/>
                      <a:pt x="85" y="5"/>
                    </a:cubicBezTo>
                    <a:cubicBezTo>
                      <a:pt x="85" y="6"/>
                      <a:pt x="84" y="7"/>
                      <a:pt x="82" y="7"/>
                    </a:cubicBezTo>
                    <a:cubicBezTo>
                      <a:pt x="81" y="7"/>
                      <a:pt x="80" y="7"/>
                      <a:pt x="79" y="7"/>
                    </a:cubicBezTo>
                    <a:cubicBezTo>
                      <a:pt x="79" y="7"/>
                      <a:pt x="78" y="7"/>
                      <a:pt x="78" y="7"/>
                    </a:cubicBezTo>
                    <a:cubicBezTo>
                      <a:pt x="77" y="10"/>
                      <a:pt x="73" y="10"/>
                      <a:pt x="70" y="7"/>
                    </a:cubicBezTo>
                    <a:cubicBezTo>
                      <a:pt x="70" y="6"/>
                      <a:pt x="69" y="6"/>
                      <a:pt x="69" y="6"/>
                    </a:cubicBezTo>
                    <a:cubicBezTo>
                      <a:pt x="68" y="6"/>
                      <a:pt x="67" y="6"/>
                      <a:pt x="67" y="7"/>
                    </a:cubicBezTo>
                    <a:cubicBezTo>
                      <a:pt x="67" y="7"/>
                      <a:pt x="67" y="8"/>
                      <a:pt x="67" y="9"/>
                    </a:cubicBezTo>
                    <a:cubicBezTo>
                      <a:pt x="66" y="9"/>
                      <a:pt x="66" y="9"/>
                      <a:pt x="66" y="9"/>
                    </a:cubicBezTo>
                    <a:cubicBezTo>
                      <a:pt x="65" y="9"/>
                      <a:pt x="65" y="9"/>
                      <a:pt x="65" y="9"/>
                    </a:cubicBezTo>
                    <a:cubicBezTo>
                      <a:pt x="63" y="9"/>
                      <a:pt x="62" y="9"/>
                      <a:pt x="60" y="7"/>
                    </a:cubicBezTo>
                    <a:cubicBezTo>
                      <a:pt x="58" y="6"/>
                      <a:pt x="58" y="6"/>
                      <a:pt x="58" y="6"/>
                    </a:cubicBezTo>
                    <a:cubicBezTo>
                      <a:pt x="57" y="5"/>
                      <a:pt x="56" y="6"/>
                      <a:pt x="55" y="7"/>
                    </a:cubicBezTo>
                    <a:cubicBezTo>
                      <a:pt x="54" y="8"/>
                      <a:pt x="54" y="9"/>
                      <a:pt x="54" y="9"/>
                    </a:cubicBezTo>
                    <a:cubicBezTo>
                      <a:pt x="54" y="11"/>
                      <a:pt x="54" y="12"/>
                      <a:pt x="53" y="13"/>
                    </a:cubicBezTo>
                    <a:cubicBezTo>
                      <a:pt x="53" y="13"/>
                      <a:pt x="52" y="13"/>
                      <a:pt x="51" y="13"/>
                    </a:cubicBezTo>
                    <a:cubicBezTo>
                      <a:pt x="49" y="13"/>
                      <a:pt x="48" y="12"/>
                      <a:pt x="46" y="8"/>
                    </a:cubicBezTo>
                    <a:cubicBezTo>
                      <a:pt x="45" y="7"/>
                      <a:pt x="45" y="7"/>
                      <a:pt x="45" y="7"/>
                    </a:cubicBezTo>
                    <a:cubicBezTo>
                      <a:pt x="45" y="7"/>
                      <a:pt x="44" y="7"/>
                      <a:pt x="44" y="8"/>
                    </a:cubicBezTo>
                    <a:cubicBezTo>
                      <a:pt x="44" y="9"/>
                      <a:pt x="44" y="9"/>
                      <a:pt x="44" y="10"/>
                    </a:cubicBezTo>
                    <a:cubicBezTo>
                      <a:pt x="45" y="12"/>
                      <a:pt x="46" y="15"/>
                      <a:pt x="45" y="17"/>
                    </a:cubicBezTo>
                    <a:cubicBezTo>
                      <a:pt x="44" y="18"/>
                      <a:pt x="42" y="19"/>
                      <a:pt x="40" y="18"/>
                    </a:cubicBezTo>
                    <a:cubicBezTo>
                      <a:pt x="39" y="17"/>
                      <a:pt x="36" y="18"/>
                      <a:pt x="35" y="20"/>
                    </a:cubicBezTo>
                    <a:cubicBezTo>
                      <a:pt x="35" y="21"/>
                      <a:pt x="34" y="22"/>
                      <a:pt x="33" y="22"/>
                    </a:cubicBezTo>
                    <a:cubicBezTo>
                      <a:pt x="30" y="22"/>
                      <a:pt x="28" y="18"/>
                      <a:pt x="27" y="15"/>
                    </a:cubicBezTo>
                    <a:cubicBezTo>
                      <a:pt x="27" y="13"/>
                      <a:pt x="27" y="10"/>
                      <a:pt x="29" y="9"/>
                    </a:cubicBezTo>
                    <a:cubicBezTo>
                      <a:pt x="27" y="6"/>
                      <a:pt x="17" y="1"/>
                      <a:pt x="13" y="1"/>
                    </a:cubicBezTo>
                    <a:cubicBezTo>
                      <a:pt x="13" y="1"/>
                      <a:pt x="13" y="1"/>
                      <a:pt x="13" y="1"/>
                    </a:cubicBezTo>
                    <a:cubicBezTo>
                      <a:pt x="14" y="2"/>
                      <a:pt x="15" y="2"/>
                      <a:pt x="16" y="4"/>
                    </a:cubicBezTo>
                    <a:cubicBezTo>
                      <a:pt x="17" y="4"/>
                      <a:pt x="18" y="6"/>
                      <a:pt x="18" y="7"/>
                    </a:cubicBezTo>
                    <a:cubicBezTo>
                      <a:pt x="18" y="8"/>
                      <a:pt x="17" y="9"/>
                      <a:pt x="15" y="9"/>
                    </a:cubicBezTo>
                    <a:cubicBezTo>
                      <a:pt x="13" y="9"/>
                      <a:pt x="11" y="8"/>
                      <a:pt x="9" y="6"/>
                    </a:cubicBezTo>
                    <a:cubicBezTo>
                      <a:pt x="9" y="6"/>
                      <a:pt x="9" y="6"/>
                      <a:pt x="9" y="6"/>
                    </a:cubicBezTo>
                    <a:cubicBezTo>
                      <a:pt x="8" y="6"/>
                      <a:pt x="6" y="7"/>
                      <a:pt x="5" y="9"/>
                    </a:cubicBezTo>
                    <a:cubicBezTo>
                      <a:pt x="4" y="10"/>
                      <a:pt x="3" y="12"/>
                      <a:pt x="2" y="13"/>
                    </a:cubicBezTo>
                    <a:cubicBezTo>
                      <a:pt x="1" y="14"/>
                      <a:pt x="0" y="15"/>
                      <a:pt x="0" y="16"/>
                    </a:cubicBezTo>
                    <a:cubicBezTo>
                      <a:pt x="0" y="16"/>
                      <a:pt x="2" y="17"/>
                      <a:pt x="4" y="17"/>
                    </a:cubicBezTo>
                    <a:cubicBezTo>
                      <a:pt x="6" y="17"/>
                      <a:pt x="7" y="17"/>
                      <a:pt x="8" y="16"/>
                    </a:cubicBezTo>
                    <a:cubicBezTo>
                      <a:pt x="14" y="13"/>
                      <a:pt x="21" y="14"/>
                      <a:pt x="24" y="16"/>
                    </a:cubicBezTo>
                    <a:cubicBezTo>
                      <a:pt x="25" y="17"/>
                      <a:pt x="25" y="19"/>
                      <a:pt x="25" y="19"/>
                    </a:cubicBezTo>
                    <a:cubicBezTo>
                      <a:pt x="25" y="21"/>
                      <a:pt x="23" y="22"/>
                      <a:pt x="22" y="23"/>
                    </a:cubicBezTo>
                    <a:cubicBezTo>
                      <a:pt x="22" y="23"/>
                      <a:pt x="22" y="23"/>
                      <a:pt x="22" y="23"/>
                    </a:cubicBezTo>
                    <a:cubicBezTo>
                      <a:pt x="23" y="24"/>
                      <a:pt x="23" y="25"/>
                      <a:pt x="23" y="26"/>
                    </a:cubicBezTo>
                    <a:cubicBezTo>
                      <a:pt x="23" y="27"/>
                      <a:pt x="21" y="28"/>
                      <a:pt x="19" y="29"/>
                    </a:cubicBezTo>
                    <a:cubicBezTo>
                      <a:pt x="19" y="29"/>
                      <a:pt x="20" y="30"/>
                      <a:pt x="20" y="30"/>
                    </a:cubicBezTo>
                    <a:cubicBezTo>
                      <a:pt x="20" y="31"/>
                      <a:pt x="20" y="31"/>
                      <a:pt x="20" y="31"/>
                    </a:cubicBezTo>
                    <a:cubicBezTo>
                      <a:pt x="20" y="31"/>
                      <a:pt x="20" y="33"/>
                      <a:pt x="20" y="33"/>
                    </a:cubicBezTo>
                    <a:cubicBezTo>
                      <a:pt x="20" y="33"/>
                      <a:pt x="20" y="33"/>
                      <a:pt x="21" y="33"/>
                    </a:cubicBezTo>
                    <a:cubicBezTo>
                      <a:pt x="24" y="31"/>
                      <a:pt x="26" y="33"/>
                      <a:pt x="26" y="36"/>
                    </a:cubicBezTo>
                    <a:cubicBezTo>
                      <a:pt x="26" y="36"/>
                      <a:pt x="26" y="37"/>
                      <a:pt x="26" y="37"/>
                    </a:cubicBezTo>
                    <a:cubicBezTo>
                      <a:pt x="28" y="38"/>
                      <a:pt x="28" y="39"/>
                      <a:pt x="28" y="41"/>
                    </a:cubicBezTo>
                    <a:cubicBezTo>
                      <a:pt x="28" y="43"/>
                      <a:pt x="26" y="45"/>
                      <a:pt x="21" y="46"/>
                    </a:cubicBezTo>
                    <a:cubicBezTo>
                      <a:pt x="19" y="46"/>
                      <a:pt x="18" y="46"/>
                      <a:pt x="17" y="46"/>
                    </a:cubicBezTo>
                    <a:cubicBezTo>
                      <a:pt x="19" y="47"/>
                      <a:pt x="23" y="46"/>
                      <a:pt x="27" y="45"/>
                    </a:cubicBezTo>
                    <a:cubicBezTo>
                      <a:pt x="29" y="45"/>
                      <a:pt x="29" y="45"/>
                      <a:pt x="29" y="45"/>
                    </a:cubicBezTo>
                    <a:cubicBezTo>
                      <a:pt x="30" y="45"/>
                      <a:pt x="31" y="45"/>
                      <a:pt x="31" y="45"/>
                    </a:cubicBezTo>
                    <a:cubicBezTo>
                      <a:pt x="36" y="45"/>
                      <a:pt x="40" y="47"/>
                      <a:pt x="44" y="50"/>
                    </a:cubicBezTo>
                    <a:cubicBezTo>
                      <a:pt x="47" y="51"/>
                      <a:pt x="49" y="52"/>
                      <a:pt x="51" y="53"/>
                    </a:cubicBezTo>
                    <a:cubicBezTo>
                      <a:pt x="52" y="54"/>
                      <a:pt x="54" y="54"/>
                      <a:pt x="56" y="54"/>
                    </a:cubicBezTo>
                    <a:cubicBezTo>
                      <a:pt x="56" y="54"/>
                      <a:pt x="56" y="54"/>
                      <a:pt x="56" y="54"/>
                    </a:cubicBezTo>
                    <a:cubicBezTo>
                      <a:pt x="62" y="54"/>
                      <a:pt x="68" y="51"/>
                      <a:pt x="68" y="50"/>
                    </a:cubicBezTo>
                    <a:cubicBezTo>
                      <a:pt x="69" y="47"/>
                      <a:pt x="73" y="46"/>
                      <a:pt x="77" y="46"/>
                    </a:cubicBezTo>
                    <a:cubicBezTo>
                      <a:pt x="79" y="45"/>
                      <a:pt x="82" y="45"/>
                      <a:pt x="83" y="44"/>
                    </a:cubicBezTo>
                    <a:cubicBezTo>
                      <a:pt x="87" y="41"/>
                      <a:pt x="92" y="38"/>
                      <a:pt x="99" y="38"/>
                    </a:cubicBezTo>
                    <a:cubicBezTo>
                      <a:pt x="102" y="38"/>
                      <a:pt x="103" y="36"/>
                      <a:pt x="10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 name="Group 2"/>
          <p:cNvGrpSpPr/>
          <p:nvPr/>
        </p:nvGrpSpPr>
        <p:grpSpPr>
          <a:xfrm>
            <a:off x="9142998" y="2932983"/>
            <a:ext cx="1809026" cy="936173"/>
            <a:chOff x="8039952" y="1498083"/>
            <a:chExt cx="1809026" cy="936173"/>
          </a:xfrm>
        </p:grpSpPr>
        <p:sp>
          <p:nvSpPr>
            <p:cNvPr id="2" name="Rounded Rectangular Callout 1"/>
            <p:cNvSpPr/>
            <p:nvPr/>
          </p:nvSpPr>
          <p:spPr>
            <a:xfrm>
              <a:off x="8039952" y="1498083"/>
              <a:ext cx="1809026" cy="936173"/>
            </a:xfrm>
            <a:prstGeom prst="wedgeRoundRectCallout">
              <a:avLst>
                <a:gd name="adj1" fmla="val -20833"/>
                <a:gd name="adj2" fmla="val 74803"/>
                <a:gd name="adj3" fmla="val 16667"/>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4" name="Rectangle 1203"/>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05" name="Rectangle 1204"/>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Japan</a:t>
              </a:r>
              <a:endParaRPr lang="en-US" sz="1200" dirty="0">
                <a:solidFill>
                  <a:srgbClr val="FFFFFF"/>
                </a:solidFill>
                <a:latin typeface="+mj-lt"/>
                <a:cs typeface="Roboto light"/>
              </a:endParaRPr>
            </a:p>
          </p:txBody>
        </p:sp>
      </p:grpSp>
      <p:grpSp>
        <p:nvGrpSpPr>
          <p:cNvPr id="1206" name="Group 1205"/>
          <p:cNvGrpSpPr/>
          <p:nvPr/>
        </p:nvGrpSpPr>
        <p:grpSpPr>
          <a:xfrm>
            <a:off x="5919142" y="1997437"/>
            <a:ext cx="1809026" cy="936173"/>
            <a:chOff x="8039952" y="1498083"/>
            <a:chExt cx="1809026" cy="936173"/>
          </a:xfrm>
        </p:grpSpPr>
        <p:sp>
          <p:nvSpPr>
            <p:cNvPr id="1207" name="Rounded Rectangular Callout 1206"/>
            <p:cNvSpPr/>
            <p:nvPr/>
          </p:nvSpPr>
          <p:spPr>
            <a:xfrm>
              <a:off x="8039952" y="1498083"/>
              <a:ext cx="1809026" cy="936173"/>
            </a:xfrm>
            <a:prstGeom prst="wedgeRoundRectCallout">
              <a:avLst>
                <a:gd name="adj1" fmla="val -20833"/>
                <a:gd name="adj2" fmla="val 74803"/>
                <a:gd name="adj3" fmla="val 16667"/>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8" name="Rectangle 1207"/>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09" name="Rectangle 1208"/>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London</a:t>
              </a:r>
              <a:endParaRPr lang="en-US" sz="1200" dirty="0">
                <a:solidFill>
                  <a:srgbClr val="FFFFFF"/>
                </a:solidFill>
                <a:latin typeface="+mj-lt"/>
                <a:cs typeface="Roboto light"/>
              </a:endParaRPr>
            </a:p>
          </p:txBody>
        </p:sp>
      </p:grpSp>
      <p:grpSp>
        <p:nvGrpSpPr>
          <p:cNvPr id="1210" name="Group 1209"/>
          <p:cNvGrpSpPr/>
          <p:nvPr/>
        </p:nvGrpSpPr>
        <p:grpSpPr>
          <a:xfrm>
            <a:off x="1956097" y="2635614"/>
            <a:ext cx="1809026" cy="936173"/>
            <a:chOff x="8039952" y="1498083"/>
            <a:chExt cx="1809026" cy="936173"/>
          </a:xfrm>
        </p:grpSpPr>
        <p:sp>
          <p:nvSpPr>
            <p:cNvPr id="1211" name="Rounded Rectangular Callout 1210"/>
            <p:cNvSpPr/>
            <p:nvPr/>
          </p:nvSpPr>
          <p:spPr>
            <a:xfrm>
              <a:off x="8039952" y="1498083"/>
              <a:ext cx="1809026" cy="936173"/>
            </a:xfrm>
            <a:prstGeom prst="wedgeRoundRectCallout">
              <a:avLst>
                <a:gd name="adj1" fmla="val -20833"/>
                <a:gd name="adj2" fmla="val 74803"/>
                <a:gd name="adj3" fmla="val 16667"/>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2" name="Rectangle 1211"/>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13" name="Rectangle 1212"/>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United States</a:t>
              </a:r>
              <a:endParaRPr lang="en-US" sz="1200" dirty="0">
                <a:solidFill>
                  <a:srgbClr val="FFFFFF"/>
                </a:solidFill>
                <a:latin typeface="+mj-lt"/>
                <a:cs typeface="Roboto light"/>
              </a:endParaRPr>
            </a:p>
          </p:txBody>
        </p:sp>
      </p:grpSp>
      <p:grpSp>
        <p:nvGrpSpPr>
          <p:cNvPr id="1214" name="Group 1213"/>
          <p:cNvGrpSpPr/>
          <p:nvPr/>
        </p:nvGrpSpPr>
        <p:grpSpPr>
          <a:xfrm>
            <a:off x="5886155" y="4368072"/>
            <a:ext cx="1809026" cy="936173"/>
            <a:chOff x="8039952" y="1498083"/>
            <a:chExt cx="1809026" cy="936173"/>
          </a:xfrm>
        </p:grpSpPr>
        <p:sp>
          <p:nvSpPr>
            <p:cNvPr id="1215" name="Rounded Rectangular Callout 1214"/>
            <p:cNvSpPr/>
            <p:nvPr/>
          </p:nvSpPr>
          <p:spPr>
            <a:xfrm>
              <a:off x="8039952" y="1498083"/>
              <a:ext cx="1809026" cy="936173"/>
            </a:xfrm>
            <a:prstGeom prst="wedgeRoundRectCallout">
              <a:avLst>
                <a:gd name="adj1" fmla="val -20833"/>
                <a:gd name="adj2" fmla="val 74803"/>
                <a:gd name="adj3" fmla="val 16667"/>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6" name="Rectangle 1215"/>
            <p:cNvSpPr/>
            <p:nvPr/>
          </p:nvSpPr>
          <p:spPr>
            <a:xfrm>
              <a:off x="8208812" y="1904109"/>
              <a:ext cx="1543134" cy="364202"/>
            </a:xfrm>
            <a:prstGeom prst="rect">
              <a:avLst/>
            </a:prstGeom>
            <a:noFill/>
          </p:spPr>
          <p:txBody>
            <a:bodyPr wrap="square" lIns="0" tIns="0" rIns="0" bIns="0">
              <a:spAutoFit/>
            </a:bodyPr>
            <a:lstStyle/>
            <a:p>
              <a:pPr>
                <a:lnSpc>
                  <a:spcPct val="120000"/>
                </a:lnSpc>
              </a:pPr>
              <a:r>
                <a:rPr lang="en-US" sz="1000" dirty="0">
                  <a:solidFill>
                    <a:srgbClr val="FFFFFF"/>
                  </a:solidFill>
                  <a:latin typeface="Roboto light"/>
                  <a:cs typeface="Roboto light"/>
                </a:rPr>
                <a:t>Lemon drops oat cake oat cake sugar </a:t>
              </a:r>
              <a:r>
                <a:rPr lang="en-US" sz="1000" dirty="0" smtClean="0">
                  <a:solidFill>
                    <a:srgbClr val="FFFFFF"/>
                  </a:solidFill>
                  <a:latin typeface="Roboto light"/>
                  <a:cs typeface="Roboto light"/>
                </a:rPr>
                <a:t>plum</a:t>
              </a:r>
              <a:endParaRPr lang="en-US" sz="1000" dirty="0">
                <a:solidFill>
                  <a:srgbClr val="FFFFFF"/>
                </a:solidFill>
                <a:latin typeface="Roboto light"/>
                <a:cs typeface="Roboto light"/>
              </a:endParaRPr>
            </a:p>
          </p:txBody>
        </p:sp>
        <p:sp>
          <p:nvSpPr>
            <p:cNvPr id="1217" name="Rectangle 1216"/>
            <p:cNvSpPr/>
            <p:nvPr/>
          </p:nvSpPr>
          <p:spPr>
            <a:xfrm>
              <a:off x="8208812" y="1629661"/>
              <a:ext cx="1543134" cy="215444"/>
            </a:xfrm>
            <a:prstGeom prst="rect">
              <a:avLst/>
            </a:prstGeom>
            <a:noFill/>
          </p:spPr>
          <p:txBody>
            <a:bodyPr wrap="square" lIns="0" tIns="0" rIns="0" bIns="0">
              <a:spAutoFit/>
            </a:bodyPr>
            <a:lstStyle/>
            <a:p>
              <a:pPr>
                <a:lnSpc>
                  <a:spcPct val="120000"/>
                </a:lnSpc>
              </a:pPr>
              <a:r>
                <a:rPr lang="en-US" sz="1200" dirty="0" smtClean="0">
                  <a:solidFill>
                    <a:srgbClr val="FFFFFF"/>
                  </a:solidFill>
                  <a:latin typeface="+mj-lt"/>
                  <a:cs typeface="Roboto light"/>
                </a:rPr>
                <a:t>Africa</a:t>
              </a:r>
              <a:endParaRPr lang="en-US" sz="1200" dirty="0">
                <a:solidFill>
                  <a:srgbClr val="FFFFFF"/>
                </a:solidFill>
                <a:latin typeface="+mj-lt"/>
                <a:cs typeface="Roboto light"/>
              </a:endParaRPr>
            </a:p>
          </p:txBody>
        </p:sp>
      </p:grpSp>
    </p:spTree>
    <p:extLst>
      <p:ext uri="{BB962C8B-B14F-4D97-AF65-F5344CB8AC3E}">
        <p14:creationId xmlns:p14="http://schemas.microsoft.com/office/powerpoint/2010/main" val="333462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210"/>
                                        </p:tgtEl>
                                        <p:attrNameLst>
                                          <p:attrName>style.visibility</p:attrName>
                                        </p:attrNameLst>
                                      </p:cBhvr>
                                      <p:to>
                                        <p:strVal val="visible"/>
                                      </p:to>
                                    </p:set>
                                    <p:animEffect transition="in" filter="wipe(down)">
                                      <p:cBhvr>
                                        <p:cTn id="17" dur="500"/>
                                        <p:tgtEl>
                                          <p:spTgt spid="12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206"/>
                                        </p:tgtEl>
                                        <p:attrNameLst>
                                          <p:attrName>style.visibility</p:attrName>
                                        </p:attrNameLst>
                                      </p:cBhvr>
                                      <p:to>
                                        <p:strVal val="visible"/>
                                      </p:to>
                                    </p:set>
                                    <p:animEffect transition="in" filter="wipe(down)">
                                      <p:cBhvr>
                                        <p:cTn id="22" dur="500"/>
                                        <p:tgtEl>
                                          <p:spTgt spid="120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214"/>
                                        </p:tgtEl>
                                        <p:attrNameLst>
                                          <p:attrName>style.visibility</p:attrName>
                                        </p:attrNameLst>
                                      </p:cBhvr>
                                      <p:to>
                                        <p:strVal val="visible"/>
                                      </p:to>
                                    </p:set>
                                    <p:animEffect transition="in" filter="wipe(down)">
                                      <p:cBhvr>
                                        <p:cTn id="27" dur="500"/>
                                        <p:tgtEl>
                                          <p:spTgt spid="12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down)">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102</a:t>
            </a:fld>
            <a:endParaRPr lang="en-US" dirty="0"/>
          </a:p>
        </p:txBody>
      </p:sp>
      <p:sp>
        <p:nvSpPr>
          <p:cNvPr id="19" name="Rectangle 18"/>
          <p:cNvSpPr/>
          <p:nvPr/>
        </p:nvSpPr>
        <p:spPr>
          <a:xfrm>
            <a:off x="1217388" y="5390102"/>
            <a:ext cx="364202"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298" name="Oval 2297"/>
          <p:cNvSpPr>
            <a:spLocks noChangeAspect="1"/>
          </p:cNvSpPr>
          <p:nvPr/>
        </p:nvSpPr>
        <p:spPr>
          <a:xfrm>
            <a:off x="4811856" y="5478862"/>
            <a:ext cx="642804" cy="6428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1"/>
              </a:solidFill>
              <a:latin typeface="FontAwesome" pitchFamily="2" charset="0"/>
            </a:endParaRPr>
          </a:p>
        </p:txBody>
      </p:sp>
      <p:sp>
        <p:nvSpPr>
          <p:cNvPr id="2299" name="Rectangle 2298"/>
          <p:cNvSpPr/>
          <p:nvPr/>
        </p:nvSpPr>
        <p:spPr>
          <a:xfrm>
            <a:off x="4895129" y="5390102"/>
            <a:ext cx="466794"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300" name="Text Placeholder 32"/>
          <p:cNvSpPr txBox="1">
            <a:spLocks/>
          </p:cNvSpPr>
          <p:nvPr/>
        </p:nvSpPr>
        <p:spPr>
          <a:xfrm>
            <a:off x="5734723" y="5480500"/>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2000" dirty="0" smtClean="0">
                <a:solidFill>
                  <a:schemeClr val="accent6"/>
                </a:solidFill>
                <a:latin typeface="+mj-lt"/>
              </a:rPr>
              <a:t>hello@ideo.com</a:t>
            </a:r>
            <a:endParaRPr lang="en-US" sz="2000" dirty="0">
              <a:solidFill>
                <a:schemeClr val="accent6"/>
              </a:solidFill>
              <a:latin typeface="+mj-lt"/>
            </a:endParaRPr>
          </a:p>
        </p:txBody>
      </p:sp>
      <p:sp>
        <p:nvSpPr>
          <p:cNvPr id="2301" name="Oval 2300"/>
          <p:cNvSpPr>
            <a:spLocks noChangeAspect="1"/>
          </p:cNvSpPr>
          <p:nvPr/>
        </p:nvSpPr>
        <p:spPr>
          <a:xfrm>
            <a:off x="8032658" y="5478862"/>
            <a:ext cx="642804" cy="6428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1"/>
              </a:solidFill>
              <a:latin typeface="FontAwesome" pitchFamily="2" charset="0"/>
            </a:endParaRPr>
          </a:p>
        </p:txBody>
      </p:sp>
      <p:sp>
        <p:nvSpPr>
          <p:cNvPr id="2302" name="Rectangle 2301"/>
          <p:cNvSpPr/>
          <p:nvPr/>
        </p:nvSpPr>
        <p:spPr>
          <a:xfrm>
            <a:off x="8128755" y="5390102"/>
            <a:ext cx="441146" cy="707886"/>
          </a:xfrm>
          <a:prstGeom prst="rect">
            <a:avLst/>
          </a:prstGeom>
        </p:spPr>
        <p:txBody>
          <a:bodyPr wrap="none">
            <a:spAutoFit/>
          </a:bodyPr>
          <a:lstStyle/>
          <a:p>
            <a:pPr algn="ctr"/>
            <a:r>
              <a:rPr lang="en-US" sz="4000" dirty="0">
                <a:solidFill>
                  <a:schemeClr val="bg1"/>
                </a:solidFill>
                <a:latin typeface="Entypo" pitchFamily="50" charset="0"/>
                <a:ea typeface="Entypo" pitchFamily="50" charset="0"/>
              </a:rPr>
              <a:t>📞</a:t>
            </a:r>
            <a:endParaRPr lang="en-US" sz="4000" dirty="0">
              <a:solidFill>
                <a:schemeClr val="bg1"/>
              </a:solidFill>
            </a:endParaRPr>
          </a:p>
        </p:txBody>
      </p:sp>
      <p:sp>
        <p:nvSpPr>
          <p:cNvPr id="2303" name="Text Placeholder 32"/>
          <p:cNvSpPr txBox="1">
            <a:spLocks/>
          </p:cNvSpPr>
          <p:nvPr/>
        </p:nvSpPr>
        <p:spPr>
          <a:xfrm>
            <a:off x="8955968" y="5509334"/>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2000" dirty="0">
                <a:solidFill>
                  <a:schemeClr val="accent6"/>
                </a:solidFill>
                <a:latin typeface="+mj-lt"/>
              </a:rPr>
              <a:t>01 4545 4545</a:t>
            </a:r>
          </a:p>
        </p:txBody>
      </p:sp>
      <p:sp>
        <p:nvSpPr>
          <p:cNvPr id="2304" name="Text Placeholder 32"/>
          <p:cNvSpPr txBox="1">
            <a:spLocks/>
          </p:cNvSpPr>
          <p:nvPr/>
        </p:nvSpPr>
        <p:spPr>
          <a:xfrm>
            <a:off x="5741356" y="5872182"/>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200" dirty="0" smtClean="0">
                <a:solidFill>
                  <a:schemeClr val="tx2"/>
                </a:solidFill>
                <a:latin typeface="+mj-lt"/>
              </a:rPr>
              <a:t>We are here to help you</a:t>
            </a:r>
          </a:p>
        </p:txBody>
      </p:sp>
      <p:sp>
        <p:nvSpPr>
          <p:cNvPr id="2305" name="Text Placeholder 32"/>
          <p:cNvSpPr txBox="1">
            <a:spLocks/>
          </p:cNvSpPr>
          <p:nvPr/>
        </p:nvSpPr>
        <p:spPr>
          <a:xfrm>
            <a:off x="8955968" y="5872182"/>
            <a:ext cx="2156169"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1200" dirty="0" smtClean="0">
                <a:solidFill>
                  <a:schemeClr val="tx2"/>
                </a:solidFill>
                <a:latin typeface="+mj-lt"/>
              </a:rPr>
              <a:t>Working days 9am to 7pm</a:t>
            </a:r>
          </a:p>
        </p:txBody>
      </p:sp>
      <p:sp>
        <p:nvSpPr>
          <p:cNvPr id="2306" name="Text Placeholder 32"/>
          <p:cNvSpPr txBox="1">
            <a:spLocks/>
          </p:cNvSpPr>
          <p:nvPr/>
        </p:nvSpPr>
        <p:spPr>
          <a:xfrm>
            <a:off x="1275933" y="5554343"/>
            <a:ext cx="2380765" cy="45302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US" sz="2800" dirty="0" smtClean="0">
                <a:solidFill>
                  <a:schemeClr val="accent6"/>
                </a:solidFill>
                <a:latin typeface="Lato Bold" panose="020F0802020204030203" pitchFamily="34" charset="0"/>
              </a:rPr>
              <a:t>Get In Touch</a:t>
            </a:r>
            <a:endParaRPr lang="en-US" sz="2800" dirty="0">
              <a:solidFill>
                <a:schemeClr val="accent6"/>
              </a:solidFill>
              <a:latin typeface="Lato Bold" panose="020F0802020204030203" pitchFamily="34" charset="0"/>
            </a:endParaRPr>
          </a:p>
        </p:txBody>
      </p:sp>
      <p:grpSp>
        <p:nvGrpSpPr>
          <p:cNvPr id="30" name="Group 29"/>
          <p:cNvGrpSpPr/>
          <p:nvPr/>
        </p:nvGrpSpPr>
        <p:grpSpPr>
          <a:xfrm>
            <a:off x="4818645" y="1400182"/>
            <a:ext cx="2554710" cy="1350999"/>
            <a:chOff x="5477948" y="1057275"/>
            <a:chExt cx="2554710" cy="1350999"/>
          </a:xfrm>
        </p:grpSpPr>
        <p:sp>
          <p:nvSpPr>
            <p:cNvPr id="28" name="Rectangular Callout 27"/>
            <p:cNvSpPr/>
            <p:nvPr/>
          </p:nvSpPr>
          <p:spPr>
            <a:xfrm>
              <a:off x="5477948" y="1057275"/>
              <a:ext cx="2554710" cy="1350999"/>
            </a:xfrm>
            <a:prstGeom prst="wedgeRectCallout">
              <a:avLst>
                <a:gd name="adj1" fmla="val -21488"/>
                <a:gd name="adj2" fmla="val 73253"/>
              </a:avLst>
            </a:prstGeom>
            <a:solidFill>
              <a:schemeClr val="bg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p:nvSpPr>
          <p:spPr>
            <a:xfrm>
              <a:off x="5699340" y="1301547"/>
              <a:ext cx="2140499" cy="861774"/>
            </a:xfrm>
            <a:prstGeom prst="rect">
              <a:avLst/>
            </a:prstGeom>
          </p:spPr>
          <p:txBody>
            <a:bodyPr wrap="square" lIns="0" tIns="0" rIns="0" bIns="0">
              <a:spAutoFit/>
            </a:bodyPr>
            <a:lstStyle/>
            <a:p>
              <a:r>
                <a:rPr lang="en-US" sz="1400" dirty="0" smtClean="0">
                  <a:solidFill>
                    <a:schemeClr val="tx2"/>
                  </a:solidFill>
                </a:rPr>
                <a:t>Level 15 Concorde Towers, UB City 1</a:t>
              </a:r>
              <a:r>
                <a:rPr lang="en-US" sz="1400" dirty="0">
                  <a:solidFill>
                    <a:schemeClr val="tx2"/>
                  </a:solidFill>
                </a:rPr>
                <a:t> </a:t>
              </a:r>
              <a:r>
                <a:rPr lang="en-US" sz="1400" dirty="0" smtClean="0">
                  <a:solidFill>
                    <a:schemeClr val="tx2"/>
                  </a:solidFill>
                </a:rPr>
                <a:t>60338</a:t>
              </a:r>
            </a:p>
            <a:p>
              <a:r>
                <a:rPr lang="en-US" sz="1400" dirty="0" smtClean="0">
                  <a:solidFill>
                    <a:schemeClr val="tx2"/>
                  </a:solidFill>
                </a:rPr>
                <a:t>New York</a:t>
              </a:r>
            </a:p>
            <a:p>
              <a:r>
                <a:rPr lang="en-US" sz="1400" dirty="0" smtClean="0">
                  <a:solidFill>
                    <a:schemeClr val="tx2"/>
                  </a:solidFill>
                </a:rPr>
                <a:t>United States</a:t>
              </a:r>
            </a:p>
          </p:txBody>
        </p:sp>
      </p:grpSp>
      <p:pic>
        <p:nvPicPr>
          <p:cNvPr id="17" name="图片占位符 16" descr="uncertain.jpg"/>
          <p:cNvPicPr>
            <a:picLocks noGrp="1" noChangeAspect="1"/>
          </p:cNvPicPr>
          <p:nvPr>
            <p:ph type="pic" sz="quarter" idx="23"/>
          </p:nvPr>
        </p:nvPicPr>
        <p:blipFill>
          <a:blip r:embed="rId3" cstate="print"/>
          <a:srcRect t="20371" b="20371"/>
          <a:stretch>
            <a:fillRect/>
          </a:stretch>
        </p:blipFill>
        <p:spPr/>
      </p:pic>
    </p:spTree>
    <p:extLst>
      <p:ext uri="{BB962C8B-B14F-4D97-AF65-F5344CB8AC3E}">
        <p14:creationId xmlns:p14="http://schemas.microsoft.com/office/powerpoint/2010/main" val="372706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6"/>
                                        </p:tgtEl>
                                        <p:attrNameLst>
                                          <p:attrName>style.visibility</p:attrName>
                                        </p:attrNameLst>
                                      </p:cBhvr>
                                      <p:to>
                                        <p:strVal val="visible"/>
                                      </p:to>
                                    </p:set>
                                    <p:animEffect transition="in" filter="fade">
                                      <p:cBhvr>
                                        <p:cTn id="12" dur="500"/>
                                        <p:tgtEl>
                                          <p:spTgt spid="23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98"/>
                                        </p:tgtEl>
                                        <p:attrNameLst>
                                          <p:attrName>style.visibility</p:attrName>
                                        </p:attrNameLst>
                                      </p:cBhvr>
                                      <p:to>
                                        <p:strVal val="visible"/>
                                      </p:to>
                                    </p:set>
                                    <p:animEffect transition="in" filter="fade">
                                      <p:cBhvr>
                                        <p:cTn id="17" dur="500"/>
                                        <p:tgtEl>
                                          <p:spTgt spid="229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304"/>
                                        </p:tgtEl>
                                        <p:attrNameLst>
                                          <p:attrName>style.visibility</p:attrName>
                                        </p:attrNameLst>
                                      </p:cBhvr>
                                      <p:to>
                                        <p:strVal val="visible"/>
                                      </p:to>
                                    </p:set>
                                    <p:animEffect transition="in" filter="wipe(left)">
                                      <p:cBhvr>
                                        <p:cTn id="22" dur="500"/>
                                        <p:tgtEl>
                                          <p:spTgt spid="23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300"/>
                                        </p:tgtEl>
                                        <p:attrNameLst>
                                          <p:attrName>style.visibility</p:attrName>
                                        </p:attrNameLst>
                                      </p:cBhvr>
                                      <p:to>
                                        <p:strVal val="visible"/>
                                      </p:to>
                                    </p:set>
                                    <p:animEffect transition="in" filter="wipe(left)">
                                      <p:cBhvr>
                                        <p:cTn id="25" dur="500"/>
                                        <p:tgtEl>
                                          <p:spTgt spid="230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301"/>
                                        </p:tgtEl>
                                        <p:attrNameLst>
                                          <p:attrName>style.visibility</p:attrName>
                                        </p:attrNameLst>
                                      </p:cBhvr>
                                      <p:to>
                                        <p:strVal val="visible"/>
                                      </p:to>
                                    </p:set>
                                    <p:animEffect transition="in" filter="fade">
                                      <p:cBhvr>
                                        <p:cTn id="30" dur="500"/>
                                        <p:tgtEl>
                                          <p:spTgt spid="230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303"/>
                                        </p:tgtEl>
                                        <p:attrNameLst>
                                          <p:attrName>style.visibility</p:attrName>
                                        </p:attrNameLst>
                                      </p:cBhvr>
                                      <p:to>
                                        <p:strVal val="visible"/>
                                      </p:to>
                                    </p:set>
                                    <p:animEffect transition="in" filter="wipe(left)">
                                      <p:cBhvr>
                                        <p:cTn id="35" dur="500"/>
                                        <p:tgtEl>
                                          <p:spTgt spid="230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305"/>
                                        </p:tgtEl>
                                        <p:attrNameLst>
                                          <p:attrName>style.visibility</p:attrName>
                                        </p:attrNameLst>
                                      </p:cBhvr>
                                      <p:to>
                                        <p:strVal val="visible"/>
                                      </p:to>
                                    </p:set>
                                    <p:animEffect transition="in" filter="wipe(left)">
                                      <p:cBhvr>
                                        <p:cTn id="38" dur="500"/>
                                        <p:tgtEl>
                                          <p:spTgt spid="2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8" grpId="0" animBg="1"/>
      <p:bldP spid="2300" grpId="0"/>
      <p:bldP spid="2301" grpId="0" animBg="1"/>
      <p:bldP spid="2303" grpId="0"/>
      <p:bldP spid="2304" grpId="0"/>
      <p:bldP spid="2305" grpId="0"/>
      <p:bldP spid="230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p:cNvSpPr>
            <a:spLocks noGrp="1"/>
          </p:cNvSpPr>
          <p:nvPr>
            <p:ph type="pic" sz="quarter" idx="23"/>
          </p:nvPr>
        </p:nvSpPr>
        <p:spPr/>
      </p:sp>
      <p:sp>
        <p:nvSpPr>
          <p:cNvPr id="3" name="灯片编号占位符 2"/>
          <p:cNvSpPr>
            <a:spLocks noGrp="1"/>
          </p:cNvSpPr>
          <p:nvPr>
            <p:ph type="sldNum" sz="quarter" idx="12"/>
          </p:nvPr>
        </p:nvSpPr>
        <p:spPr/>
        <p:txBody>
          <a:bodyPr/>
          <a:lstStyle/>
          <a:p>
            <a:fld id="{FCEE2C88-6C8F-484D-AF69-578F576B1F44}" type="slidenum">
              <a:rPr lang="en-US" smtClean="0"/>
              <a:pPr/>
              <a:t>103</a:t>
            </a:fld>
            <a:endParaRPr lang="en-US" dirty="0"/>
          </a:p>
        </p:txBody>
      </p:sp>
      <p:sp>
        <p:nvSpPr>
          <p:cNvPr id="4" name="文本框 3"/>
          <p:cNvSpPr txBox="1"/>
          <p:nvPr/>
        </p:nvSpPr>
        <p:spPr>
          <a:xfrm>
            <a:off x="213481" y="4996800"/>
            <a:ext cx="7022519" cy="369332"/>
          </a:xfrm>
          <a:prstGeom prst="rect">
            <a:avLst/>
          </a:prstGeom>
          <a:noFill/>
        </p:spPr>
        <p:txBody>
          <a:bodyPr wrap="squar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1450540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2"/>
          <p:cNvSpPr txBox="1">
            <a:spLocks/>
          </p:cNvSpPr>
          <p:nvPr/>
        </p:nvSpPr>
        <p:spPr>
          <a:xfrm>
            <a:off x="6409909"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39" name="Text Placeholder 33"/>
          <p:cNvSpPr txBox="1">
            <a:spLocks/>
          </p:cNvSpPr>
          <p:nvPr/>
        </p:nvSpPr>
        <p:spPr>
          <a:xfrm>
            <a:off x="6409909"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5"/>
                </a:solidFill>
                <a:latin typeface="Roboto medium"/>
                <a:cs typeface="Roboto medium"/>
              </a:rPr>
              <a:t>Desktop Application</a:t>
            </a:r>
            <a:endParaRPr lang="en-AU" sz="1600" dirty="0">
              <a:solidFill>
                <a:schemeClr val="accent5"/>
              </a:solidFill>
              <a:latin typeface="Roboto medium"/>
              <a:cs typeface="Roboto medium"/>
            </a:endParaRPr>
          </a:p>
        </p:txBody>
      </p:sp>
      <p:grpSp>
        <p:nvGrpSpPr>
          <p:cNvPr id="40" name="Group 39"/>
          <p:cNvGrpSpPr/>
          <p:nvPr/>
        </p:nvGrpSpPr>
        <p:grpSpPr>
          <a:xfrm>
            <a:off x="6509368" y="1773660"/>
            <a:ext cx="1865760" cy="1865760"/>
            <a:chOff x="1447864" y="1680671"/>
            <a:chExt cx="1256032" cy="1256032"/>
          </a:xfrm>
        </p:grpSpPr>
        <p:sp>
          <p:nvSpPr>
            <p:cNvPr id="52" name="Donut 51"/>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3" name="Block Arc 52"/>
            <p:cNvSpPr/>
            <p:nvPr/>
          </p:nvSpPr>
          <p:spPr>
            <a:xfrm>
              <a:off x="1447864" y="1680671"/>
              <a:ext cx="1256032" cy="1256032"/>
            </a:xfrm>
            <a:prstGeom prst="blockArc">
              <a:avLst>
                <a:gd name="adj1" fmla="val 16162069"/>
                <a:gd name="adj2" fmla="val 3793687"/>
                <a:gd name="adj3" fmla="val 11689"/>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41" name="Rounded Rectangle 40"/>
          <p:cNvSpPr/>
          <p:nvPr/>
        </p:nvSpPr>
        <p:spPr>
          <a:xfrm>
            <a:off x="6805701" y="5192375"/>
            <a:ext cx="1270000" cy="486297"/>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42" name="Rectangle 41"/>
          <p:cNvSpPr/>
          <p:nvPr/>
        </p:nvSpPr>
        <p:spPr>
          <a:xfrm>
            <a:off x="6963167" y="2395803"/>
            <a:ext cx="964727" cy="584776"/>
          </a:xfrm>
          <a:prstGeom prst="rect">
            <a:avLst/>
          </a:prstGeom>
        </p:spPr>
        <p:txBody>
          <a:bodyPr wrap="none">
            <a:spAutoFit/>
          </a:bodyPr>
          <a:lstStyle/>
          <a:p>
            <a:pPr algn="ctr"/>
            <a:r>
              <a:rPr lang="en-AU" sz="3200" dirty="0" smtClean="0">
                <a:solidFill>
                  <a:schemeClr val="accent5"/>
                </a:solidFill>
                <a:latin typeface="Roboto black"/>
                <a:cs typeface="Roboto black"/>
              </a:rPr>
              <a:t>40%</a:t>
            </a:r>
            <a:endParaRPr lang="en-US" sz="3200" dirty="0">
              <a:solidFill>
                <a:schemeClr val="accent5"/>
              </a:solidFill>
              <a:latin typeface="Roboto black"/>
              <a:cs typeface="Roboto black"/>
            </a:endParaRPr>
          </a:p>
        </p:txBody>
      </p:sp>
      <p:sp>
        <p:nvSpPr>
          <p:cNvPr id="44" name="Text Placeholder 32"/>
          <p:cNvSpPr txBox="1">
            <a:spLocks/>
          </p:cNvSpPr>
          <p:nvPr/>
        </p:nvSpPr>
        <p:spPr>
          <a:xfrm>
            <a:off x="9073998"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45" name="Text Placeholder 33"/>
          <p:cNvSpPr txBox="1">
            <a:spLocks/>
          </p:cNvSpPr>
          <p:nvPr/>
        </p:nvSpPr>
        <p:spPr>
          <a:xfrm>
            <a:off x="9073998"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6"/>
                </a:solidFill>
                <a:latin typeface="Roboto medium"/>
                <a:cs typeface="Roboto medium"/>
              </a:rPr>
              <a:t>Desktop Application</a:t>
            </a:r>
            <a:endParaRPr lang="en-AU" sz="1600" dirty="0">
              <a:solidFill>
                <a:schemeClr val="accent6"/>
              </a:solidFill>
              <a:latin typeface="Roboto medium"/>
              <a:cs typeface="Roboto medium"/>
            </a:endParaRPr>
          </a:p>
        </p:txBody>
      </p:sp>
      <p:grpSp>
        <p:nvGrpSpPr>
          <p:cNvPr id="46" name="Group 45"/>
          <p:cNvGrpSpPr/>
          <p:nvPr/>
        </p:nvGrpSpPr>
        <p:grpSpPr>
          <a:xfrm>
            <a:off x="9173457" y="1773660"/>
            <a:ext cx="1865760" cy="1865760"/>
            <a:chOff x="1447864" y="1680671"/>
            <a:chExt cx="1256032" cy="1256032"/>
          </a:xfrm>
        </p:grpSpPr>
        <p:sp>
          <p:nvSpPr>
            <p:cNvPr id="49" name="Donut 48"/>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0" name="Block Arc 49"/>
            <p:cNvSpPr/>
            <p:nvPr/>
          </p:nvSpPr>
          <p:spPr>
            <a:xfrm>
              <a:off x="1447864" y="1680671"/>
              <a:ext cx="1256032" cy="1256032"/>
            </a:xfrm>
            <a:prstGeom prst="blockArc">
              <a:avLst>
                <a:gd name="adj1" fmla="val 16162069"/>
                <a:gd name="adj2" fmla="val 9513426"/>
                <a:gd name="adj3" fmla="val 11542"/>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47" name="Rounded Rectangle 46"/>
          <p:cNvSpPr/>
          <p:nvPr/>
        </p:nvSpPr>
        <p:spPr>
          <a:xfrm>
            <a:off x="9469790" y="5192375"/>
            <a:ext cx="1270000" cy="486297"/>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48" name="Rectangle 47"/>
          <p:cNvSpPr/>
          <p:nvPr/>
        </p:nvSpPr>
        <p:spPr>
          <a:xfrm>
            <a:off x="9627256" y="2395803"/>
            <a:ext cx="964727" cy="584776"/>
          </a:xfrm>
          <a:prstGeom prst="rect">
            <a:avLst/>
          </a:prstGeom>
        </p:spPr>
        <p:txBody>
          <a:bodyPr wrap="none">
            <a:spAutoFit/>
          </a:bodyPr>
          <a:lstStyle/>
          <a:p>
            <a:pPr algn="ctr"/>
            <a:r>
              <a:rPr lang="en-AU" sz="3200" dirty="0" smtClean="0">
                <a:solidFill>
                  <a:schemeClr val="accent6"/>
                </a:solidFill>
                <a:latin typeface="Roboto black"/>
                <a:cs typeface="Roboto black"/>
              </a:rPr>
              <a:t>69%</a:t>
            </a:r>
            <a:endParaRPr lang="en-US" sz="3200" dirty="0">
              <a:solidFill>
                <a:schemeClr val="accent6"/>
              </a:solidFill>
              <a:latin typeface="Roboto black"/>
              <a:cs typeface="Roboto black"/>
            </a:endParaRPr>
          </a:p>
        </p:txBody>
      </p:sp>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11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11</a:t>
            </a:fld>
            <a:endParaRPr lang="en-US" dirty="0"/>
          </a:p>
        </p:txBody>
      </p:sp>
      <p:sp>
        <p:nvSpPr>
          <p:cNvPr id="51" name="Text Placeholder 32"/>
          <p:cNvSpPr txBox="1">
            <a:spLocks/>
          </p:cNvSpPr>
          <p:nvPr/>
        </p:nvSpPr>
        <p:spPr>
          <a:xfrm>
            <a:off x="1043541"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57" name="Text Placeholder 33"/>
          <p:cNvSpPr txBox="1">
            <a:spLocks/>
          </p:cNvSpPr>
          <p:nvPr/>
        </p:nvSpPr>
        <p:spPr>
          <a:xfrm>
            <a:off x="1043541"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1"/>
                </a:solidFill>
                <a:latin typeface="Roboto medium"/>
                <a:cs typeface="Roboto medium"/>
              </a:rPr>
              <a:t>Desktop Application</a:t>
            </a:r>
            <a:endParaRPr lang="en-AU" sz="1600" dirty="0">
              <a:solidFill>
                <a:schemeClr val="accent1"/>
              </a:solidFill>
              <a:latin typeface="Roboto medium"/>
              <a:cs typeface="Roboto medium"/>
            </a:endParaRPr>
          </a:p>
        </p:txBody>
      </p:sp>
      <p:grpSp>
        <p:nvGrpSpPr>
          <p:cNvPr id="5" name="Group 4"/>
          <p:cNvGrpSpPr/>
          <p:nvPr/>
        </p:nvGrpSpPr>
        <p:grpSpPr>
          <a:xfrm>
            <a:off x="1143000" y="1773660"/>
            <a:ext cx="1865760" cy="1865760"/>
            <a:chOff x="1447864" y="1680671"/>
            <a:chExt cx="1256032" cy="1256032"/>
          </a:xfrm>
        </p:grpSpPr>
        <p:sp>
          <p:nvSpPr>
            <p:cNvPr id="3" name="Donut 2"/>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Block Arc 1"/>
            <p:cNvSpPr/>
            <p:nvPr/>
          </p:nvSpPr>
          <p:spPr>
            <a:xfrm>
              <a:off x="1447864" y="1680671"/>
              <a:ext cx="1256032" cy="1256032"/>
            </a:xfrm>
            <a:prstGeom prst="blockArc">
              <a:avLst>
                <a:gd name="adj1" fmla="val 16162069"/>
                <a:gd name="adj2" fmla="val 0"/>
                <a:gd name="adj3" fmla="val 11812"/>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6" name="Rounded Rectangle 5"/>
          <p:cNvSpPr/>
          <p:nvPr/>
        </p:nvSpPr>
        <p:spPr>
          <a:xfrm>
            <a:off x="1439333" y="5192375"/>
            <a:ext cx="1270000" cy="486297"/>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7" name="Rectangle 6"/>
          <p:cNvSpPr/>
          <p:nvPr/>
        </p:nvSpPr>
        <p:spPr>
          <a:xfrm>
            <a:off x="1596799" y="2395803"/>
            <a:ext cx="964727" cy="584776"/>
          </a:xfrm>
          <a:prstGeom prst="rect">
            <a:avLst/>
          </a:prstGeom>
        </p:spPr>
        <p:txBody>
          <a:bodyPr wrap="none">
            <a:spAutoFit/>
          </a:bodyPr>
          <a:lstStyle/>
          <a:p>
            <a:pPr algn="ctr"/>
            <a:r>
              <a:rPr lang="en-AU" sz="3200" dirty="0" smtClean="0">
                <a:solidFill>
                  <a:schemeClr val="accent1"/>
                </a:solidFill>
                <a:latin typeface="Roboto black"/>
                <a:cs typeface="Roboto black"/>
              </a:rPr>
              <a:t>25%</a:t>
            </a:r>
            <a:endParaRPr lang="en-US" sz="3200" dirty="0">
              <a:solidFill>
                <a:schemeClr val="accent1"/>
              </a:solidFill>
              <a:latin typeface="Roboto black"/>
              <a:cs typeface="Roboto black"/>
            </a:endParaRPr>
          </a:p>
        </p:txBody>
      </p:sp>
      <p:sp>
        <p:nvSpPr>
          <p:cNvPr id="30" name="Text Placeholder 32"/>
          <p:cNvSpPr txBox="1">
            <a:spLocks/>
          </p:cNvSpPr>
          <p:nvPr/>
        </p:nvSpPr>
        <p:spPr>
          <a:xfrm>
            <a:off x="3707630" y="4350786"/>
            <a:ext cx="2060658" cy="11411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a:t>
            </a:r>
            <a:r>
              <a:rPr lang="en-US" sz="900" dirty="0" smtClean="0">
                <a:solidFill>
                  <a:schemeClr val="tx2"/>
                </a:solidFill>
                <a:latin typeface="Roboto light"/>
                <a:cs typeface="Roboto light"/>
              </a:rPr>
              <a:t>cotton </a:t>
            </a:r>
            <a:r>
              <a:rPr lang="en-US" sz="900" dirty="0">
                <a:solidFill>
                  <a:schemeClr val="tx2"/>
                </a:solidFill>
                <a:latin typeface="Roboto light"/>
                <a:cs typeface="Roboto light"/>
              </a:rPr>
              <a:t>candy. Bear claw </a:t>
            </a:r>
            <a:r>
              <a:rPr lang="en-US" sz="900" dirty="0" smtClean="0">
                <a:solidFill>
                  <a:schemeClr val="tx2"/>
                </a:solidFill>
                <a:latin typeface="Roboto light"/>
                <a:cs typeface="Roboto light"/>
              </a:rPr>
              <a:t>croissant.</a:t>
            </a:r>
            <a:endParaRPr lang="en-US" sz="900" dirty="0">
              <a:solidFill>
                <a:schemeClr val="tx2"/>
              </a:solidFill>
              <a:latin typeface="Roboto light"/>
              <a:cs typeface="Roboto light"/>
            </a:endParaRPr>
          </a:p>
        </p:txBody>
      </p:sp>
      <p:sp>
        <p:nvSpPr>
          <p:cNvPr id="31" name="Text Placeholder 33"/>
          <p:cNvSpPr txBox="1">
            <a:spLocks/>
          </p:cNvSpPr>
          <p:nvPr/>
        </p:nvSpPr>
        <p:spPr>
          <a:xfrm>
            <a:off x="3707630" y="3921118"/>
            <a:ext cx="2060658"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600" dirty="0" smtClean="0">
                <a:solidFill>
                  <a:schemeClr val="accent3"/>
                </a:solidFill>
                <a:latin typeface="Roboto medium"/>
                <a:cs typeface="Roboto medium"/>
              </a:rPr>
              <a:t>Desktop Application</a:t>
            </a:r>
            <a:endParaRPr lang="en-AU" sz="1600" dirty="0">
              <a:solidFill>
                <a:schemeClr val="accent3"/>
              </a:solidFill>
              <a:latin typeface="Roboto medium"/>
              <a:cs typeface="Roboto medium"/>
            </a:endParaRPr>
          </a:p>
        </p:txBody>
      </p:sp>
      <p:grpSp>
        <p:nvGrpSpPr>
          <p:cNvPr id="32" name="Group 31"/>
          <p:cNvGrpSpPr/>
          <p:nvPr/>
        </p:nvGrpSpPr>
        <p:grpSpPr>
          <a:xfrm>
            <a:off x="3807089" y="1773660"/>
            <a:ext cx="1865760" cy="1865760"/>
            <a:chOff x="1447864" y="1680671"/>
            <a:chExt cx="1256032" cy="1256032"/>
          </a:xfrm>
        </p:grpSpPr>
        <p:sp>
          <p:nvSpPr>
            <p:cNvPr id="33" name="Donut 32"/>
            <p:cNvSpPr/>
            <p:nvPr/>
          </p:nvSpPr>
          <p:spPr>
            <a:xfrm>
              <a:off x="1447864" y="1680671"/>
              <a:ext cx="1256032" cy="1256032"/>
            </a:xfrm>
            <a:prstGeom prst="donut">
              <a:avLst>
                <a:gd name="adj" fmla="val 11686"/>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4" name="Block Arc 33"/>
            <p:cNvSpPr/>
            <p:nvPr/>
          </p:nvSpPr>
          <p:spPr>
            <a:xfrm>
              <a:off x="1447864" y="1680671"/>
              <a:ext cx="1256032" cy="1256032"/>
            </a:xfrm>
            <a:prstGeom prst="blockArc">
              <a:avLst>
                <a:gd name="adj1" fmla="val 16162069"/>
                <a:gd name="adj2" fmla="val 9513426"/>
                <a:gd name="adj3" fmla="val 11542"/>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35" name="Rounded Rectangle 34"/>
          <p:cNvSpPr/>
          <p:nvPr/>
        </p:nvSpPr>
        <p:spPr>
          <a:xfrm>
            <a:off x="4103422" y="5192375"/>
            <a:ext cx="1270000" cy="486297"/>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spc="200" dirty="0" smtClean="0"/>
              <a:t>LAUNCH</a:t>
            </a:r>
            <a:endParaRPr lang="en-US" sz="1200" spc="200" dirty="0"/>
          </a:p>
        </p:txBody>
      </p:sp>
      <p:sp>
        <p:nvSpPr>
          <p:cNvPr id="36" name="Rectangle 35"/>
          <p:cNvSpPr/>
          <p:nvPr/>
        </p:nvSpPr>
        <p:spPr>
          <a:xfrm>
            <a:off x="4260888" y="2395803"/>
            <a:ext cx="964727" cy="584776"/>
          </a:xfrm>
          <a:prstGeom prst="rect">
            <a:avLst/>
          </a:prstGeom>
        </p:spPr>
        <p:txBody>
          <a:bodyPr wrap="none">
            <a:spAutoFit/>
          </a:bodyPr>
          <a:lstStyle/>
          <a:p>
            <a:pPr algn="ctr"/>
            <a:r>
              <a:rPr lang="en-AU" sz="3200" dirty="0" smtClean="0">
                <a:solidFill>
                  <a:schemeClr val="accent3"/>
                </a:solidFill>
                <a:latin typeface="Roboto black"/>
                <a:cs typeface="Roboto black"/>
              </a:rPr>
              <a:t>69%</a:t>
            </a:r>
            <a:endParaRPr lang="en-US" sz="3200" dirty="0">
              <a:solidFill>
                <a:schemeClr val="accent3"/>
              </a:solidFill>
              <a:latin typeface="Roboto black"/>
              <a:cs typeface="Roboto black"/>
            </a:endParaRPr>
          </a:p>
        </p:txBody>
      </p:sp>
    </p:spTree>
    <p:extLst>
      <p:ext uri="{BB962C8B-B14F-4D97-AF65-F5344CB8AC3E}">
        <p14:creationId xmlns:p14="http://schemas.microsoft.com/office/powerpoint/2010/main" val="38500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fade">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3" presetClass="entr" presetSubtype="16"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p:cTn id="32" dur="500" fill="hold"/>
                                        <p:tgtEl>
                                          <p:spTgt spid="32"/>
                                        </p:tgtEl>
                                        <p:attrNameLst>
                                          <p:attrName>ppt_w</p:attrName>
                                        </p:attrNameLst>
                                      </p:cBhvr>
                                      <p:tavLst>
                                        <p:tav tm="0">
                                          <p:val>
                                            <p:fltVal val="0"/>
                                          </p:val>
                                        </p:tav>
                                        <p:tav tm="100000">
                                          <p:val>
                                            <p:strVal val="#ppt_w"/>
                                          </p:val>
                                        </p:tav>
                                      </p:tavLst>
                                    </p:anim>
                                    <p:anim calcmode="lin" valueType="num">
                                      <p:cBhvr>
                                        <p:cTn id="33" dur="500" fill="hold"/>
                                        <p:tgtEl>
                                          <p:spTgt spid="32"/>
                                        </p:tgtEl>
                                        <p:attrNameLst>
                                          <p:attrName>ppt_h</p:attrName>
                                        </p:attrNameLst>
                                      </p:cBhvr>
                                      <p:tavLst>
                                        <p:tav tm="0">
                                          <p:val>
                                            <p:fltVal val="0"/>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p:cTn id="51" dur="500" fill="hold"/>
                                        <p:tgtEl>
                                          <p:spTgt spid="35"/>
                                        </p:tgtEl>
                                        <p:attrNameLst>
                                          <p:attrName>ppt_w</p:attrName>
                                        </p:attrNameLst>
                                      </p:cBhvr>
                                      <p:tavLst>
                                        <p:tav tm="0">
                                          <p:val>
                                            <p:fltVal val="0"/>
                                          </p:val>
                                        </p:tav>
                                        <p:tav tm="100000">
                                          <p:val>
                                            <p:strVal val="#ppt_w"/>
                                          </p:val>
                                        </p:tav>
                                      </p:tavLst>
                                    </p:anim>
                                    <p:anim calcmode="lin" valueType="num">
                                      <p:cBhvr>
                                        <p:cTn id="52"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42"/>
                                        </p:tgtEl>
                                        <p:attrNameLst>
                                          <p:attrName>style.visibility</p:attrName>
                                        </p:attrNameLst>
                                      </p:cBhvr>
                                      <p:to>
                                        <p:strVal val="visible"/>
                                      </p:to>
                                    </p:set>
                                    <p:animEffect transition="in" filter="fade">
                                      <p:cBhvr>
                                        <p:cTn id="63" dur="500"/>
                                        <p:tgtEl>
                                          <p:spTgt spid="42"/>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500"/>
                                        <p:tgtEl>
                                          <p:spTgt spid="3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41"/>
                                        </p:tgtEl>
                                        <p:attrNameLst>
                                          <p:attrName>style.visibility</p:attrName>
                                        </p:attrNameLst>
                                      </p:cBhvr>
                                      <p:to>
                                        <p:strVal val="visible"/>
                                      </p:to>
                                    </p:set>
                                    <p:anim calcmode="lin" valueType="num">
                                      <p:cBhvr>
                                        <p:cTn id="76" dur="500" fill="hold"/>
                                        <p:tgtEl>
                                          <p:spTgt spid="41"/>
                                        </p:tgtEl>
                                        <p:attrNameLst>
                                          <p:attrName>ppt_w</p:attrName>
                                        </p:attrNameLst>
                                      </p:cBhvr>
                                      <p:tavLst>
                                        <p:tav tm="0">
                                          <p:val>
                                            <p:fltVal val="0"/>
                                          </p:val>
                                        </p:tav>
                                        <p:tav tm="100000">
                                          <p:val>
                                            <p:strVal val="#ppt_w"/>
                                          </p:val>
                                        </p:tav>
                                      </p:tavLst>
                                    </p:anim>
                                    <p:anim calcmode="lin" valueType="num">
                                      <p:cBhvr>
                                        <p:cTn id="77"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nodeType="clickEffect">
                                  <p:stCondLst>
                                    <p:cond delay="0"/>
                                  </p:stCondLst>
                                  <p:childTnLst>
                                    <p:set>
                                      <p:cBhvr>
                                        <p:cTn id="81" dur="1" fill="hold">
                                          <p:stCondLst>
                                            <p:cond delay="0"/>
                                          </p:stCondLst>
                                        </p:cTn>
                                        <p:tgtEl>
                                          <p:spTgt spid="46"/>
                                        </p:tgtEl>
                                        <p:attrNameLst>
                                          <p:attrName>style.visibility</p:attrName>
                                        </p:attrNameLst>
                                      </p:cBhvr>
                                      <p:to>
                                        <p:strVal val="visible"/>
                                      </p:to>
                                    </p:set>
                                    <p:anim calcmode="lin" valueType="num">
                                      <p:cBhvr>
                                        <p:cTn id="82" dur="500" fill="hold"/>
                                        <p:tgtEl>
                                          <p:spTgt spid="46"/>
                                        </p:tgtEl>
                                        <p:attrNameLst>
                                          <p:attrName>ppt_w</p:attrName>
                                        </p:attrNameLst>
                                      </p:cBhvr>
                                      <p:tavLst>
                                        <p:tav tm="0">
                                          <p:val>
                                            <p:fltVal val="0"/>
                                          </p:val>
                                        </p:tav>
                                        <p:tav tm="100000">
                                          <p:val>
                                            <p:strVal val="#ppt_w"/>
                                          </p:val>
                                        </p:tav>
                                      </p:tavLst>
                                    </p:anim>
                                    <p:anim calcmode="lin" valueType="num">
                                      <p:cBhvr>
                                        <p:cTn id="83" dur="500" fill="hold"/>
                                        <p:tgtEl>
                                          <p:spTgt spid="46"/>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44"/>
                                        </p:tgtEl>
                                        <p:attrNameLst>
                                          <p:attrName>style.visibility</p:attrName>
                                        </p:attrNameLst>
                                      </p:cBhvr>
                                      <p:to>
                                        <p:strVal val="visible"/>
                                      </p:to>
                                    </p:set>
                                    <p:animEffect transition="in" filter="fade">
                                      <p:cBhvr>
                                        <p:cTn id="93" dur="500"/>
                                        <p:tgtEl>
                                          <p:spTgt spid="4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5"/>
                                        </p:tgtEl>
                                        <p:attrNameLst>
                                          <p:attrName>style.visibility</p:attrName>
                                        </p:attrNameLst>
                                      </p:cBhvr>
                                      <p:to>
                                        <p:strVal val="visible"/>
                                      </p:to>
                                    </p:set>
                                    <p:animEffect transition="in" filter="fade">
                                      <p:cBhvr>
                                        <p:cTn id="96" dur="500"/>
                                        <p:tgtEl>
                                          <p:spTgt spid="45"/>
                                        </p:tgtEl>
                                      </p:cBhvr>
                                    </p:animEffect>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47"/>
                                        </p:tgtEl>
                                        <p:attrNameLst>
                                          <p:attrName>style.visibility</p:attrName>
                                        </p:attrNameLst>
                                      </p:cBhvr>
                                      <p:to>
                                        <p:strVal val="visible"/>
                                      </p:to>
                                    </p:set>
                                    <p:anim calcmode="lin" valueType="num">
                                      <p:cBhvr>
                                        <p:cTn id="101" dur="500" fill="hold"/>
                                        <p:tgtEl>
                                          <p:spTgt spid="47"/>
                                        </p:tgtEl>
                                        <p:attrNameLst>
                                          <p:attrName>ppt_w</p:attrName>
                                        </p:attrNameLst>
                                      </p:cBhvr>
                                      <p:tavLst>
                                        <p:tav tm="0">
                                          <p:val>
                                            <p:fltVal val="0"/>
                                          </p:val>
                                        </p:tav>
                                        <p:tav tm="100000">
                                          <p:val>
                                            <p:strVal val="#ppt_w"/>
                                          </p:val>
                                        </p:tav>
                                      </p:tavLst>
                                    </p:anim>
                                    <p:anim calcmode="lin" valueType="num">
                                      <p:cBhvr>
                                        <p:cTn id="102"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animBg="1"/>
      <p:bldP spid="42" grpId="0"/>
      <p:bldP spid="44" grpId="0"/>
      <p:bldP spid="45" grpId="0"/>
      <p:bldP spid="47" grpId="0" animBg="1"/>
      <p:bldP spid="48" grpId="0"/>
      <p:bldP spid="51" grpId="0"/>
      <p:bldP spid="57" grpId="0"/>
      <p:bldP spid="6" grpId="0" animBg="1"/>
      <p:bldP spid="7" grpId="0"/>
      <p:bldP spid="30" grpId="0"/>
      <p:bldP spid="31" grpId="0"/>
      <p:bldP spid="35" grpId="0" animBg="1"/>
      <p:bldP spid="3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Two Column Text</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12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12</a:t>
            </a:fld>
            <a:endParaRPr lang="en-US" dirty="0"/>
          </a:p>
        </p:txBody>
      </p:sp>
      <p:sp>
        <p:nvSpPr>
          <p:cNvPr id="51" name="Text Placeholder 32"/>
          <p:cNvSpPr txBox="1">
            <a:spLocks/>
          </p:cNvSpPr>
          <p:nvPr/>
        </p:nvSpPr>
        <p:spPr>
          <a:xfrm>
            <a:off x="1141771" y="2511413"/>
            <a:ext cx="4543168" cy="339980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chupa</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chups</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apple pie cupcake brownie bear claw gingerbread cotton candy. Bear claw croissant apple pie. Croissant cake tart </a:t>
            </a: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tart pastry. </a:t>
            </a:r>
            <a:r>
              <a:rPr lang="en-US" sz="900" dirty="0" err="1" smtClean="0">
                <a:solidFill>
                  <a:schemeClr val="tx2"/>
                </a:solidFill>
                <a:latin typeface="Roboto light"/>
                <a:cs typeface="Roboto light"/>
              </a:rPr>
              <a:t>iscuit</a:t>
            </a:r>
            <a:r>
              <a:rPr lang="en-US" sz="900" dirty="0" smtClean="0">
                <a:solidFill>
                  <a:schemeClr val="tx2"/>
                </a:solidFill>
                <a:latin typeface="Roboto light"/>
                <a:cs typeface="Roboto light"/>
              </a:rPr>
              <a:t> wafer sweet apple pie. Bear claw </a:t>
            </a:r>
            <a:r>
              <a:rPr lang="en-US" sz="900" dirty="0" err="1" smtClean="0">
                <a:solidFill>
                  <a:schemeClr val="tx2"/>
                </a:solidFill>
                <a:latin typeface="Roboto light"/>
                <a:cs typeface="Roboto light"/>
              </a:rPr>
              <a:t>dragée</a:t>
            </a:r>
            <a:r>
              <a:rPr lang="en-US" sz="900" dirty="0" smtClean="0">
                <a:solidFill>
                  <a:schemeClr val="tx2"/>
                </a:solidFill>
                <a:latin typeface="Roboto light"/>
                <a:cs typeface="Roboto light"/>
              </a:rPr>
              <a:t> sweet roll </a:t>
            </a:r>
            <a:r>
              <a:rPr lang="en-US" sz="900" dirty="0" err="1" smtClean="0">
                <a:solidFill>
                  <a:schemeClr val="tx2"/>
                </a:solidFill>
                <a:latin typeface="Roboto light"/>
                <a:cs typeface="Roboto light"/>
              </a:rPr>
              <a:t>gummi</a:t>
            </a:r>
            <a:r>
              <a:rPr lang="en-US" sz="900" dirty="0" smtClean="0">
                <a:solidFill>
                  <a:schemeClr val="tx2"/>
                </a:solidFill>
                <a:latin typeface="Roboto light"/>
                <a:cs typeface="Roboto light"/>
              </a:rPr>
              <a:t>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Tiramisu apple pie biscuit sweet oat cake sweet icing brownie. Chocolate bar brownie carrot cake bear claw muffin. Chocolate macaroon lollipop gingerbread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Topping macaroon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bear claw caramels chocolate bar halvah sesame snaps. Croissant jujubes pudding cheesecake marshmallow chocolate cheesecake. Pastry powder tart caramels toffee oat cake oat cake ice cream. Lemon drops oat cake oat cake sugar plum sweet gingerbread chocolate cake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a:t>
            </a:r>
          </a:p>
        </p:txBody>
      </p:sp>
      <p:sp>
        <p:nvSpPr>
          <p:cNvPr id="59" name="Text Placeholder 33"/>
          <p:cNvSpPr txBox="1">
            <a:spLocks/>
          </p:cNvSpPr>
          <p:nvPr/>
        </p:nvSpPr>
        <p:spPr>
          <a:xfrm>
            <a:off x="1141771" y="1669510"/>
            <a:ext cx="4540372"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a:t>
            </a:r>
            <a:r>
              <a:rPr lang="en-AU" sz="1100" dirty="0" smtClean="0">
                <a:solidFill>
                  <a:schemeClr val="tx2"/>
                </a:solidFill>
                <a:latin typeface="Roboto"/>
                <a:cs typeface="Roboto"/>
              </a:rPr>
              <a:t>cake </a:t>
            </a:r>
            <a:r>
              <a:rPr lang="en-AU" sz="1100" dirty="0">
                <a:solidFill>
                  <a:schemeClr val="tx2"/>
                </a:solidFill>
                <a:latin typeface="Roboto"/>
                <a:cs typeface="Roboto"/>
              </a:rPr>
              <a:t>jelly chocolate chocolate cake carrot cake dragée candy canes gummies bear cake icing oat cake jelly chocolate chocolate cake carrot cake </a:t>
            </a:r>
            <a:r>
              <a:rPr lang="en-AU" sz="1100" dirty="0" err="1">
                <a:solidFill>
                  <a:schemeClr val="tx2"/>
                </a:solidFill>
                <a:latin typeface="Roboto"/>
                <a:cs typeface="Roboto"/>
              </a:rPr>
              <a:t>dragée</a:t>
            </a:r>
            <a:r>
              <a:rPr lang="en-AU" sz="1100" dirty="0">
                <a:solidFill>
                  <a:schemeClr val="tx2"/>
                </a:solidFill>
                <a:latin typeface="Roboto"/>
                <a:cs typeface="Roboto"/>
              </a:rPr>
              <a:t> candy canes gummies bear</a:t>
            </a:r>
          </a:p>
          <a:p>
            <a:pPr marL="0" indent="0">
              <a:lnSpc>
                <a:spcPct val="130000"/>
              </a:lnSpc>
              <a:spcBef>
                <a:spcPts val="0"/>
              </a:spcBef>
              <a:buNone/>
            </a:pPr>
            <a:endParaRPr lang="en-AU" sz="1100" dirty="0">
              <a:solidFill>
                <a:schemeClr val="tx2"/>
              </a:solidFill>
              <a:latin typeface="Roboto"/>
              <a:cs typeface="Roboto"/>
            </a:endParaRPr>
          </a:p>
        </p:txBody>
      </p:sp>
      <p:sp>
        <p:nvSpPr>
          <p:cNvPr id="64" name="Text Placeholder 33"/>
          <p:cNvSpPr txBox="1">
            <a:spLocks/>
          </p:cNvSpPr>
          <p:nvPr/>
        </p:nvSpPr>
        <p:spPr>
          <a:xfrm>
            <a:off x="6335411" y="1669510"/>
            <a:ext cx="4540372"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a:t>
            </a:r>
            <a:r>
              <a:rPr lang="en-AU" sz="1100" dirty="0" err="1">
                <a:solidFill>
                  <a:schemeClr val="tx2"/>
                </a:solidFill>
                <a:latin typeface="Roboto"/>
                <a:cs typeface="Roboto"/>
              </a:rPr>
              <a:t>bearcake</a:t>
            </a:r>
            <a:r>
              <a:rPr lang="en-AU" sz="1100" dirty="0">
                <a:solidFill>
                  <a:schemeClr val="tx2"/>
                </a:solidFill>
                <a:latin typeface="Roboto"/>
                <a:cs typeface="Roboto"/>
              </a:rPr>
              <a:t> icing oat cake jelly chocolate chocolate cake carrot cake </a:t>
            </a:r>
            <a:r>
              <a:rPr lang="en-AU" sz="1100" dirty="0" err="1">
                <a:solidFill>
                  <a:schemeClr val="tx2"/>
                </a:solidFill>
                <a:latin typeface="Roboto"/>
                <a:cs typeface="Roboto"/>
              </a:rPr>
              <a:t>dragée</a:t>
            </a:r>
            <a:r>
              <a:rPr lang="en-AU" sz="1100" dirty="0">
                <a:solidFill>
                  <a:schemeClr val="tx2"/>
                </a:solidFill>
                <a:latin typeface="Roboto"/>
                <a:cs typeface="Roboto"/>
              </a:rPr>
              <a:t> candy canes gummies bear</a:t>
            </a:r>
          </a:p>
          <a:p>
            <a:pPr marL="0" indent="0">
              <a:lnSpc>
                <a:spcPct val="130000"/>
              </a:lnSpc>
              <a:spcBef>
                <a:spcPts val="0"/>
              </a:spcBef>
              <a:buNone/>
            </a:pPr>
            <a:endParaRPr lang="en-AU" sz="1100" dirty="0">
              <a:solidFill>
                <a:schemeClr val="tx2"/>
              </a:solidFill>
              <a:latin typeface="Roboto"/>
              <a:cs typeface="Roboto"/>
            </a:endParaRPr>
          </a:p>
        </p:txBody>
      </p:sp>
      <p:sp>
        <p:nvSpPr>
          <p:cNvPr id="18" name="Text Placeholder 32"/>
          <p:cNvSpPr txBox="1">
            <a:spLocks/>
          </p:cNvSpPr>
          <p:nvPr/>
        </p:nvSpPr>
        <p:spPr>
          <a:xfrm>
            <a:off x="6332615" y="2511413"/>
            <a:ext cx="4543168" cy="339980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chupa</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chups</a:t>
            </a:r>
            <a:r>
              <a:rPr lang="en-US" sz="900" dirty="0" smtClean="0">
                <a:solidFill>
                  <a:schemeClr val="tx2"/>
                </a:solidFill>
                <a:latin typeface="Roboto light"/>
                <a:cs typeface="Roboto light"/>
              </a:rPr>
              <a:t>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apple pie cupcake brownie bear claw gingerbread cotton candy. Bear claw croissant apple pie. Croissant cake tart </a:t>
            </a:r>
            <a:r>
              <a:rPr lang="en-US" sz="900" dirty="0" err="1" smtClean="0">
                <a:solidFill>
                  <a:schemeClr val="tx2"/>
                </a:solidFill>
                <a:latin typeface="Roboto light"/>
                <a:cs typeface="Roboto light"/>
              </a:rPr>
              <a:t>liquorice</a:t>
            </a:r>
            <a:r>
              <a:rPr lang="en-US" sz="900" dirty="0" smtClean="0">
                <a:solidFill>
                  <a:schemeClr val="tx2"/>
                </a:solidFill>
                <a:latin typeface="Roboto light"/>
                <a:cs typeface="Roboto light"/>
              </a:rPr>
              <a:t> tart pastry. </a:t>
            </a:r>
            <a:r>
              <a:rPr lang="en-US" sz="900" dirty="0" err="1" smtClean="0">
                <a:solidFill>
                  <a:schemeClr val="tx2"/>
                </a:solidFill>
                <a:latin typeface="Roboto light"/>
                <a:cs typeface="Roboto light"/>
              </a:rPr>
              <a:t>iscuit</a:t>
            </a:r>
            <a:r>
              <a:rPr lang="en-US" sz="900" dirty="0" smtClean="0">
                <a:solidFill>
                  <a:schemeClr val="tx2"/>
                </a:solidFill>
                <a:latin typeface="Roboto light"/>
                <a:cs typeface="Roboto light"/>
              </a:rPr>
              <a:t> wafer sweet apple pie. Bear claw </a:t>
            </a:r>
            <a:r>
              <a:rPr lang="en-US" sz="900" dirty="0" err="1" smtClean="0">
                <a:solidFill>
                  <a:schemeClr val="tx2"/>
                </a:solidFill>
                <a:latin typeface="Roboto light"/>
                <a:cs typeface="Roboto light"/>
              </a:rPr>
              <a:t>dragée</a:t>
            </a:r>
            <a:r>
              <a:rPr lang="en-US" sz="900" dirty="0" smtClean="0">
                <a:solidFill>
                  <a:schemeClr val="tx2"/>
                </a:solidFill>
                <a:latin typeface="Roboto light"/>
                <a:cs typeface="Roboto light"/>
              </a:rPr>
              <a:t> sweet roll </a:t>
            </a:r>
            <a:r>
              <a:rPr lang="en-US" sz="900" dirty="0" err="1" smtClean="0">
                <a:solidFill>
                  <a:schemeClr val="tx2"/>
                </a:solidFill>
                <a:latin typeface="Roboto light"/>
                <a:cs typeface="Roboto light"/>
              </a:rPr>
              <a:t>gummi</a:t>
            </a:r>
            <a:r>
              <a:rPr lang="en-US" sz="900" dirty="0" smtClean="0">
                <a:solidFill>
                  <a:schemeClr val="tx2"/>
                </a:solidFill>
                <a:latin typeface="Roboto light"/>
                <a:cs typeface="Roboto light"/>
              </a:rPr>
              <a:t>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tart pastry. Tiramisu apple pie biscuit sweet oat cake sweet icing brownie. Chocolate bar brownie carrot cake bear claw muffin. Chocolate macaroon lollipop gingerbread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Topping macaroon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bear claw caramels chocolate bar halvah sesame snaps. Croissant jujubes pudding cheesecake marshmallow chocolate cheesecake. Pastry powder tart caramels toffee oat cake oat cake ice cream. Lemon drops oat cake oat cake sugar plum sweet gingerbread chocolate cake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a:t>
            </a:r>
          </a:p>
        </p:txBody>
      </p:sp>
    </p:spTree>
    <p:extLst>
      <p:ext uri="{BB962C8B-B14F-4D97-AF65-F5344CB8AC3E}">
        <p14:creationId xmlns:p14="http://schemas.microsoft.com/office/powerpoint/2010/main" val="1955864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9" grpId="0"/>
      <p:bldP spid="64" grpId="0"/>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13</a:t>
            </a:fld>
            <a:endParaRPr lang="en-AU" dirty="0"/>
          </a:p>
        </p:txBody>
      </p:sp>
      <p:sp>
        <p:nvSpPr>
          <p:cNvPr id="37" name="TextBox 36"/>
          <p:cNvSpPr txBox="1"/>
          <p:nvPr/>
        </p:nvSpPr>
        <p:spPr>
          <a:xfrm>
            <a:off x="1075801" y="5373178"/>
            <a:ext cx="10079880" cy="548868"/>
          </a:xfrm>
          <a:prstGeom prst="rect">
            <a:avLst/>
          </a:prstGeom>
          <a:noFill/>
        </p:spPr>
        <p:txBody>
          <a:bodyPr wrap="square" lIns="0" tIns="0" rIns="0" bIns="0" rtlCol="0">
            <a:spAutoFit/>
          </a:bodyPr>
          <a:lstStyle/>
          <a:p>
            <a:pPr algn="ctr">
              <a:lnSpc>
                <a:spcPct val="120000"/>
              </a:lnSpc>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r>
              <a:rPr lang="en-AU" sz="1000" dirty="0" err="1">
                <a:solidFill>
                  <a:schemeClr val="tx2"/>
                </a:solidFill>
              </a:rPr>
              <a:t>Dragée</a:t>
            </a:r>
            <a:r>
              <a:rPr lang="en-AU" sz="1000" dirty="0">
                <a:solidFill>
                  <a:schemeClr val="tx2"/>
                </a:solidFill>
              </a:rPr>
              <a:t> icing cheesecake icing. </a:t>
            </a:r>
            <a:endParaRPr lang="en-US" sz="1000" dirty="0">
              <a:solidFill>
                <a:schemeClr val="tx2"/>
              </a:solidFill>
            </a:endParaRPr>
          </a:p>
        </p:txBody>
      </p:sp>
      <p:pic>
        <p:nvPicPr>
          <p:cNvPr id="5" name="图片占位符 4" descr="83ff93b67ab84900f9921b5932acb7b6.jpg"/>
          <p:cNvPicPr>
            <a:picLocks noGrp="1" noChangeAspect="1"/>
          </p:cNvPicPr>
          <p:nvPr>
            <p:ph type="pic" sz="quarter" idx="21"/>
          </p:nvPr>
        </p:nvPicPr>
        <p:blipFill>
          <a:blip r:embed="rId3" cstate="print"/>
          <a:srcRect t="18637" b="18637"/>
          <a:stretch>
            <a:fillRect/>
          </a:stretch>
        </p:blipFill>
        <p:spPr/>
      </p:pic>
    </p:spTree>
    <p:extLst>
      <p:ext uri="{BB962C8B-B14F-4D97-AF65-F5344CB8AC3E}">
        <p14:creationId xmlns:p14="http://schemas.microsoft.com/office/powerpoint/2010/main" val="159646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anim calcmode="lin" valueType="num">
                                      <p:cBhvr>
                                        <p:cTn id="8" dur="500" fill="hold"/>
                                        <p:tgtEl>
                                          <p:spTgt spid="37"/>
                                        </p:tgtEl>
                                        <p:attrNameLst>
                                          <p:attrName>ppt_x</p:attrName>
                                        </p:attrNameLst>
                                      </p:cBhvr>
                                      <p:tavLst>
                                        <p:tav tm="0">
                                          <p:val>
                                            <p:strVal val="#ppt_x"/>
                                          </p:val>
                                        </p:tav>
                                        <p:tav tm="100000">
                                          <p:val>
                                            <p:strVal val="#ppt_x"/>
                                          </p:val>
                                        </p:tav>
                                      </p:tavLst>
                                    </p:anim>
                                    <p:anim calcmode="lin" valueType="num">
                                      <p:cBhvr>
                                        <p:cTn id="9" dur="5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a:xfrm>
            <a:off x="11562663" y="6349065"/>
            <a:ext cx="309789" cy="252939"/>
          </a:xfrm>
          <a:prstGeom prst="rect">
            <a:avLst/>
          </a:prstGeom>
        </p:spPr>
        <p:txBody>
          <a:bodyPr/>
          <a:lstStyle/>
          <a:p>
            <a:fld id="{502AA32E-850A-4F3A-9344-4AB458E1939A}" type="slidenum">
              <a:rPr lang="en-AU" smtClean="0"/>
              <a:pPr/>
              <a:t>14</a:t>
            </a:fld>
            <a:endParaRPr lang="en-AU" dirty="0"/>
          </a:p>
        </p:txBody>
      </p:sp>
      <p:sp>
        <p:nvSpPr>
          <p:cNvPr id="36" name="Rectangle 35"/>
          <p:cNvSpPr/>
          <p:nvPr/>
        </p:nvSpPr>
        <p:spPr>
          <a:xfrm>
            <a:off x="2441448" y="-1"/>
            <a:ext cx="2441448" cy="2391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882896"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0"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7324344" y="0"/>
            <a:ext cx="2441448" cy="2391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9765792" y="2391262"/>
            <a:ext cx="2441448" cy="2391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Placeholder 32"/>
          <p:cNvSpPr txBox="1">
            <a:spLocks/>
          </p:cNvSpPr>
          <p:nvPr/>
        </p:nvSpPr>
        <p:spPr>
          <a:xfrm>
            <a:off x="438821"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1" name="Text Placeholder 33"/>
          <p:cNvSpPr txBox="1">
            <a:spLocks/>
          </p:cNvSpPr>
          <p:nvPr/>
        </p:nvSpPr>
        <p:spPr>
          <a:xfrm>
            <a:off x="438823"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One</a:t>
            </a:r>
            <a:endParaRPr lang="en-AU" sz="1200" dirty="0">
              <a:solidFill>
                <a:schemeClr val="bg1"/>
              </a:solidFill>
              <a:latin typeface="+mj-lt"/>
            </a:endParaRPr>
          </a:p>
        </p:txBody>
      </p:sp>
      <p:sp>
        <p:nvSpPr>
          <p:cNvPr id="52" name="Text Placeholder 32"/>
          <p:cNvSpPr txBox="1">
            <a:spLocks/>
          </p:cNvSpPr>
          <p:nvPr/>
        </p:nvSpPr>
        <p:spPr>
          <a:xfrm>
            <a:off x="5321719"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3" name="Text Placeholder 33"/>
          <p:cNvSpPr txBox="1">
            <a:spLocks/>
          </p:cNvSpPr>
          <p:nvPr/>
        </p:nvSpPr>
        <p:spPr>
          <a:xfrm>
            <a:off x="5321721"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Three</a:t>
            </a:r>
            <a:endParaRPr lang="en-AU" sz="1200" dirty="0">
              <a:solidFill>
                <a:schemeClr val="bg1"/>
              </a:solidFill>
              <a:latin typeface="+mj-lt"/>
            </a:endParaRPr>
          </a:p>
        </p:txBody>
      </p:sp>
      <p:sp>
        <p:nvSpPr>
          <p:cNvPr id="54" name="Text Placeholder 32"/>
          <p:cNvSpPr txBox="1">
            <a:spLocks/>
          </p:cNvSpPr>
          <p:nvPr/>
        </p:nvSpPr>
        <p:spPr>
          <a:xfrm>
            <a:off x="10204615" y="3401615"/>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5" name="Text Placeholder 33"/>
          <p:cNvSpPr txBox="1">
            <a:spLocks/>
          </p:cNvSpPr>
          <p:nvPr/>
        </p:nvSpPr>
        <p:spPr>
          <a:xfrm>
            <a:off x="10204617" y="312804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Five</a:t>
            </a:r>
            <a:endParaRPr lang="en-AU" sz="1200" dirty="0">
              <a:solidFill>
                <a:schemeClr val="bg1"/>
              </a:solidFill>
              <a:latin typeface="+mj-lt"/>
            </a:endParaRPr>
          </a:p>
        </p:txBody>
      </p:sp>
      <p:sp>
        <p:nvSpPr>
          <p:cNvPr id="56" name="Text Placeholder 32"/>
          <p:cNvSpPr txBox="1">
            <a:spLocks/>
          </p:cNvSpPr>
          <p:nvPr/>
        </p:nvSpPr>
        <p:spPr>
          <a:xfrm>
            <a:off x="2880269" y="1007476"/>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7" name="Text Placeholder 33"/>
          <p:cNvSpPr txBox="1">
            <a:spLocks/>
          </p:cNvSpPr>
          <p:nvPr/>
        </p:nvSpPr>
        <p:spPr>
          <a:xfrm>
            <a:off x="2880271" y="733906"/>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Two</a:t>
            </a:r>
            <a:endParaRPr lang="en-AU" sz="1200" dirty="0">
              <a:solidFill>
                <a:schemeClr val="bg1"/>
              </a:solidFill>
              <a:latin typeface="+mj-lt"/>
            </a:endParaRPr>
          </a:p>
        </p:txBody>
      </p:sp>
      <p:sp>
        <p:nvSpPr>
          <p:cNvPr id="58" name="Text Placeholder 32"/>
          <p:cNvSpPr txBox="1">
            <a:spLocks/>
          </p:cNvSpPr>
          <p:nvPr/>
        </p:nvSpPr>
        <p:spPr>
          <a:xfrm>
            <a:off x="7763167" y="1007476"/>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bg1"/>
                </a:solidFill>
                <a:latin typeface="+mn-lt"/>
              </a:rPr>
              <a:t>Lemon drops oat cake oat cake sugar plum sweet gingerbread chocolate cake gingerbread.</a:t>
            </a:r>
          </a:p>
        </p:txBody>
      </p:sp>
      <p:sp>
        <p:nvSpPr>
          <p:cNvPr id="59" name="Text Placeholder 33"/>
          <p:cNvSpPr txBox="1">
            <a:spLocks/>
          </p:cNvSpPr>
          <p:nvPr/>
        </p:nvSpPr>
        <p:spPr>
          <a:xfrm>
            <a:off x="7763169" y="733906"/>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Four</a:t>
            </a:r>
            <a:endParaRPr lang="en-AU" sz="1200" dirty="0">
              <a:solidFill>
                <a:schemeClr val="bg1"/>
              </a:solidFill>
              <a:latin typeface="+mj-lt"/>
            </a:endParaRPr>
          </a:p>
        </p:txBody>
      </p:sp>
      <p:sp>
        <p:nvSpPr>
          <p:cNvPr id="24" name="TextBox 23"/>
          <p:cNvSpPr txBox="1"/>
          <p:nvPr/>
        </p:nvSpPr>
        <p:spPr>
          <a:xfrm>
            <a:off x="1075801" y="5274702"/>
            <a:ext cx="10079880" cy="548868"/>
          </a:xfrm>
          <a:prstGeom prst="rect">
            <a:avLst/>
          </a:prstGeom>
          <a:noFill/>
        </p:spPr>
        <p:txBody>
          <a:bodyPr wrap="square" lIns="0" tIns="0" rIns="0" bIns="0" rtlCol="0">
            <a:spAutoFit/>
          </a:bodyPr>
          <a:lstStyle/>
          <a:p>
            <a:pPr algn="ctr">
              <a:lnSpc>
                <a:spcPct val="120000"/>
              </a:lnSpc>
              <a:spcAft>
                <a:spcPts val="400"/>
              </a:spcAft>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r>
              <a:rPr lang="en-AU" sz="1000" dirty="0" err="1">
                <a:solidFill>
                  <a:schemeClr val="tx2"/>
                </a:solidFill>
              </a:rPr>
              <a:t>Dragée</a:t>
            </a:r>
            <a:r>
              <a:rPr lang="en-AU" sz="1000" dirty="0">
                <a:solidFill>
                  <a:schemeClr val="tx2"/>
                </a:solidFill>
              </a:rPr>
              <a:t> icing cheesecake </a:t>
            </a:r>
            <a:r>
              <a:rPr lang="en-AU" sz="1000" dirty="0" smtClean="0">
                <a:solidFill>
                  <a:schemeClr val="tx2"/>
                </a:solidFill>
              </a:rPr>
              <a:t>icing </a:t>
            </a:r>
            <a:r>
              <a:rPr lang="en-AU" sz="1000" dirty="0" err="1" smtClean="0">
                <a:solidFill>
                  <a:schemeClr val="tx2"/>
                </a:solidFill>
              </a:rPr>
              <a:t>oreo</a:t>
            </a:r>
            <a:r>
              <a:rPr lang="en-AU" sz="1000" dirty="0" smtClean="0">
                <a:solidFill>
                  <a:schemeClr val="tx2"/>
                </a:solidFill>
              </a:rPr>
              <a:t> cake sweet </a:t>
            </a:r>
            <a:r>
              <a:rPr lang="en-AU" sz="1000" dirty="0" err="1" smtClean="0">
                <a:solidFill>
                  <a:schemeClr val="tx2"/>
                </a:solidFill>
              </a:rPr>
              <a:t>lolypop</a:t>
            </a:r>
            <a:r>
              <a:rPr lang="en-AU" sz="1000" dirty="0" smtClean="0">
                <a:solidFill>
                  <a:schemeClr val="tx2"/>
                </a:solidFill>
              </a:rPr>
              <a:t> jelly donut bear caramels gummy jelly. </a:t>
            </a:r>
            <a:endParaRPr lang="en-US" sz="1000" dirty="0">
              <a:solidFill>
                <a:schemeClr val="tx2"/>
              </a:solidFill>
            </a:endParaRPr>
          </a:p>
        </p:txBody>
      </p:sp>
      <p:pic>
        <p:nvPicPr>
          <p:cNvPr id="25" name="图片占位符 24" descr="QQ截图20150512161202.jpg"/>
          <p:cNvPicPr>
            <a:picLocks noGrp="1" noChangeAspect="1"/>
          </p:cNvPicPr>
          <p:nvPr>
            <p:ph type="pic" sz="quarter" idx="15"/>
          </p:nvPr>
        </p:nvPicPr>
        <p:blipFill>
          <a:blip r:embed="rId2" cstate="print"/>
          <a:srcRect t="1166" b="1166"/>
          <a:stretch>
            <a:fillRect/>
          </a:stretch>
        </p:blipFill>
        <p:spPr/>
      </p:pic>
      <p:pic>
        <p:nvPicPr>
          <p:cNvPr id="28" name="图片占位符 27" descr="QQ截图20150512161502.jpg"/>
          <p:cNvPicPr>
            <a:picLocks noGrp="1" noChangeAspect="1"/>
          </p:cNvPicPr>
          <p:nvPr>
            <p:ph type="pic" sz="quarter" idx="16"/>
          </p:nvPr>
        </p:nvPicPr>
        <p:blipFill>
          <a:blip r:embed="rId3" cstate="print"/>
          <a:srcRect l="97" r="97"/>
          <a:stretch>
            <a:fillRect/>
          </a:stretch>
        </p:blipFill>
        <p:spPr/>
      </p:pic>
      <p:pic>
        <p:nvPicPr>
          <p:cNvPr id="26" name="图片占位符 25" descr="QQ截图20150512161403.jpg"/>
          <p:cNvPicPr>
            <a:picLocks noGrp="1" noChangeAspect="1"/>
          </p:cNvPicPr>
          <p:nvPr>
            <p:ph type="pic" sz="quarter" idx="17"/>
          </p:nvPr>
        </p:nvPicPr>
        <p:blipFill>
          <a:blip r:embed="rId4" cstate="print"/>
          <a:srcRect t="2369" b="2369"/>
          <a:stretch>
            <a:fillRect/>
          </a:stretch>
        </p:blipFill>
        <p:spPr/>
      </p:pic>
      <p:pic>
        <p:nvPicPr>
          <p:cNvPr id="29" name="图片占位符 28" descr="QQ截图20150512161518.jpg"/>
          <p:cNvPicPr>
            <a:picLocks noGrp="1" noChangeAspect="1"/>
          </p:cNvPicPr>
          <p:nvPr>
            <p:ph type="pic" sz="quarter" idx="18"/>
          </p:nvPr>
        </p:nvPicPr>
        <p:blipFill>
          <a:blip r:embed="rId5" cstate="print"/>
          <a:srcRect t="1203" b="1203"/>
          <a:stretch>
            <a:fillRect/>
          </a:stretch>
        </p:blipFill>
        <p:spPr/>
      </p:pic>
      <p:pic>
        <p:nvPicPr>
          <p:cNvPr id="27" name="图片占位符 26" descr="QQ截图20150512161223.jpg"/>
          <p:cNvPicPr>
            <a:picLocks noGrp="1" noChangeAspect="1"/>
          </p:cNvPicPr>
          <p:nvPr>
            <p:ph type="pic" sz="quarter" idx="19"/>
          </p:nvPr>
        </p:nvPicPr>
        <p:blipFill>
          <a:blip r:embed="rId6" cstate="print"/>
          <a:srcRect t="2434" b="2434"/>
          <a:stretch>
            <a:fillRect/>
          </a:stretch>
        </p:blipFill>
        <p:spPr/>
      </p:pic>
    </p:spTree>
    <p:extLst>
      <p:ext uri="{BB962C8B-B14F-4D97-AF65-F5344CB8AC3E}">
        <p14:creationId xmlns:p14="http://schemas.microsoft.com/office/powerpoint/2010/main" val="3115956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500"/>
                                        <p:tgtEl>
                                          <p:spTgt spid="5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fade">
                                      <p:cBhvr>
                                        <p:cTn id="24" dur="500"/>
                                        <p:tgtEl>
                                          <p:spTgt spid="5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500"/>
                                        <p:tgtEl>
                                          <p:spTgt spid="5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fade">
                                      <p:cBhvr>
                                        <p:cTn id="35" dur="500"/>
                                        <p:tgtEl>
                                          <p:spTgt spid="5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500"/>
                                        <p:tgtEl>
                                          <p:spTgt spid="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fade">
                                      <p:cBhvr>
                                        <p:cTn id="51" dur="500"/>
                                        <p:tgtEl>
                                          <p:spTgt spid="4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500"/>
                                        <p:tgtEl>
                                          <p:spTgt spid="54"/>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anim calcmode="lin" valueType="num">
                                      <p:cBhvr>
                                        <p:cTn id="63" dur="500" fill="hold"/>
                                        <p:tgtEl>
                                          <p:spTgt spid="24"/>
                                        </p:tgtEl>
                                        <p:attrNameLst>
                                          <p:attrName>ppt_x</p:attrName>
                                        </p:attrNameLst>
                                      </p:cBhvr>
                                      <p:tavLst>
                                        <p:tav tm="0">
                                          <p:val>
                                            <p:strVal val="#ppt_x"/>
                                          </p:val>
                                        </p:tav>
                                        <p:tav tm="100000">
                                          <p:val>
                                            <p:strVal val="#ppt_x"/>
                                          </p:val>
                                        </p:tav>
                                      </p:tavLst>
                                    </p:anim>
                                    <p:anim calcmode="lin" valueType="num">
                                      <p:cBhvr>
                                        <p:cTn id="64" dur="5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P spid="40" grpId="0" animBg="1"/>
      <p:bldP spid="50" grpId="0"/>
      <p:bldP spid="51" grpId="0"/>
      <p:bldP spid="52" grpId="0"/>
      <p:bldP spid="53" grpId="0"/>
      <p:bldP spid="54" grpId="0"/>
      <p:bldP spid="55" grpId="0"/>
      <p:bldP spid="56" grpId="0"/>
      <p:bldP spid="57" grpId="0"/>
      <p:bldP spid="58" grpId="0"/>
      <p:bldP spid="59" grpId="0"/>
      <p:bldP spid="2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11882438" y="6348413"/>
            <a:ext cx="309562" cy="254000"/>
          </a:xfrm>
          <a:prstGeom prst="rect">
            <a:avLst/>
          </a:prstGeom>
        </p:spPr>
        <p:txBody>
          <a:bodyPr/>
          <a:lstStyle/>
          <a:p>
            <a:fld id="{502AA32E-850A-4F3A-9344-4AB458E1939A}" type="slidenum">
              <a:rPr lang="en-AU" smtClean="0"/>
              <a:pPr/>
              <a:t>15</a:t>
            </a:fld>
            <a:endParaRPr lang="en-AU" dirty="0"/>
          </a:p>
        </p:txBody>
      </p:sp>
      <p:sp>
        <p:nvSpPr>
          <p:cNvPr id="38" name="Rectangle 37"/>
          <p:cNvSpPr/>
          <p:nvPr/>
        </p:nvSpPr>
        <p:spPr>
          <a:xfrm>
            <a:off x="0"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Placeholder 32"/>
          <p:cNvSpPr txBox="1">
            <a:spLocks/>
          </p:cNvSpPr>
          <p:nvPr/>
        </p:nvSpPr>
        <p:spPr>
          <a:xfrm>
            <a:off x="438821"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51" name="Text Placeholder 33"/>
          <p:cNvSpPr txBox="1">
            <a:spLocks/>
          </p:cNvSpPr>
          <p:nvPr/>
        </p:nvSpPr>
        <p:spPr>
          <a:xfrm>
            <a:off x="438823"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Three</a:t>
            </a:r>
            <a:endParaRPr lang="en-AU" sz="1200" dirty="0">
              <a:solidFill>
                <a:schemeClr val="bg1"/>
              </a:solidFill>
              <a:latin typeface="+mj-lt"/>
            </a:endParaRPr>
          </a:p>
        </p:txBody>
      </p:sp>
      <p:sp>
        <p:nvSpPr>
          <p:cNvPr id="27" name="Rectangle 26"/>
          <p:cNvSpPr/>
          <p:nvPr/>
        </p:nvSpPr>
        <p:spPr>
          <a:xfrm>
            <a:off x="4882896"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Placeholder 32"/>
          <p:cNvSpPr txBox="1">
            <a:spLocks/>
          </p:cNvSpPr>
          <p:nvPr/>
        </p:nvSpPr>
        <p:spPr>
          <a:xfrm>
            <a:off x="5321717"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29" name="Text Placeholder 33"/>
          <p:cNvSpPr txBox="1">
            <a:spLocks/>
          </p:cNvSpPr>
          <p:nvPr/>
        </p:nvSpPr>
        <p:spPr>
          <a:xfrm>
            <a:off x="5321719"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Four</a:t>
            </a:r>
            <a:endParaRPr lang="en-AU" sz="1200" dirty="0">
              <a:solidFill>
                <a:schemeClr val="bg1"/>
              </a:solidFill>
              <a:latin typeface="+mj-lt"/>
            </a:endParaRPr>
          </a:p>
        </p:txBody>
      </p:sp>
      <p:sp>
        <p:nvSpPr>
          <p:cNvPr id="30" name="Rectangle 29"/>
          <p:cNvSpPr/>
          <p:nvPr/>
        </p:nvSpPr>
        <p:spPr>
          <a:xfrm>
            <a:off x="9750552" y="2286001"/>
            <a:ext cx="2441448" cy="228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Placeholder 32"/>
          <p:cNvSpPr txBox="1">
            <a:spLocks/>
          </p:cNvSpPr>
          <p:nvPr/>
        </p:nvSpPr>
        <p:spPr>
          <a:xfrm>
            <a:off x="10189373" y="3198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32" name="Text Placeholder 33"/>
          <p:cNvSpPr txBox="1">
            <a:spLocks/>
          </p:cNvSpPr>
          <p:nvPr/>
        </p:nvSpPr>
        <p:spPr>
          <a:xfrm>
            <a:off x="10189375" y="2924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Five</a:t>
            </a:r>
            <a:endParaRPr lang="en-AU" sz="1200" dirty="0">
              <a:solidFill>
                <a:schemeClr val="bg1"/>
              </a:solidFill>
              <a:latin typeface="+mj-lt"/>
            </a:endParaRPr>
          </a:p>
        </p:txBody>
      </p:sp>
      <p:sp>
        <p:nvSpPr>
          <p:cNvPr id="33" name="Rectangle 32"/>
          <p:cNvSpPr/>
          <p:nvPr/>
        </p:nvSpPr>
        <p:spPr>
          <a:xfrm>
            <a:off x="2441448" y="1"/>
            <a:ext cx="2441448"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2"/>
          <p:cNvSpPr txBox="1">
            <a:spLocks/>
          </p:cNvSpPr>
          <p:nvPr/>
        </p:nvSpPr>
        <p:spPr>
          <a:xfrm>
            <a:off x="2880269" y="912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35" name="Text Placeholder 33"/>
          <p:cNvSpPr txBox="1">
            <a:spLocks/>
          </p:cNvSpPr>
          <p:nvPr/>
        </p:nvSpPr>
        <p:spPr>
          <a:xfrm>
            <a:off x="2880271" y="638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One</a:t>
            </a:r>
            <a:endParaRPr lang="en-AU" sz="1200" dirty="0">
              <a:solidFill>
                <a:schemeClr val="bg1"/>
              </a:solidFill>
              <a:latin typeface="+mj-lt"/>
            </a:endParaRPr>
          </a:p>
        </p:txBody>
      </p:sp>
      <p:sp>
        <p:nvSpPr>
          <p:cNvPr id="42" name="Rectangle 41"/>
          <p:cNvSpPr/>
          <p:nvPr/>
        </p:nvSpPr>
        <p:spPr>
          <a:xfrm>
            <a:off x="7324344" y="1"/>
            <a:ext cx="2441448"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Placeholder 32"/>
          <p:cNvSpPr txBox="1">
            <a:spLocks/>
          </p:cNvSpPr>
          <p:nvPr/>
        </p:nvSpPr>
        <p:spPr>
          <a:xfrm>
            <a:off x="7763165" y="912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46" name="Text Placeholder 33"/>
          <p:cNvSpPr txBox="1">
            <a:spLocks/>
          </p:cNvSpPr>
          <p:nvPr/>
        </p:nvSpPr>
        <p:spPr>
          <a:xfrm>
            <a:off x="7763167" y="638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Two</a:t>
            </a:r>
            <a:endParaRPr lang="en-AU" sz="1200" dirty="0">
              <a:solidFill>
                <a:schemeClr val="bg1"/>
              </a:solidFill>
              <a:latin typeface="+mj-lt"/>
            </a:endParaRPr>
          </a:p>
        </p:txBody>
      </p:sp>
      <p:sp>
        <p:nvSpPr>
          <p:cNvPr id="72" name="Rectangle 71"/>
          <p:cNvSpPr/>
          <p:nvPr/>
        </p:nvSpPr>
        <p:spPr>
          <a:xfrm>
            <a:off x="2441448" y="4572001"/>
            <a:ext cx="2441448" cy="228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Placeholder 32"/>
          <p:cNvSpPr txBox="1">
            <a:spLocks/>
          </p:cNvSpPr>
          <p:nvPr/>
        </p:nvSpPr>
        <p:spPr>
          <a:xfrm>
            <a:off x="2880269" y="5484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74" name="Text Placeholder 33"/>
          <p:cNvSpPr txBox="1">
            <a:spLocks/>
          </p:cNvSpPr>
          <p:nvPr/>
        </p:nvSpPr>
        <p:spPr>
          <a:xfrm>
            <a:off x="2880271" y="5210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Six</a:t>
            </a:r>
            <a:endParaRPr lang="en-AU" sz="1200" dirty="0">
              <a:solidFill>
                <a:schemeClr val="bg1"/>
              </a:solidFill>
              <a:latin typeface="+mj-lt"/>
            </a:endParaRPr>
          </a:p>
        </p:txBody>
      </p:sp>
      <p:sp>
        <p:nvSpPr>
          <p:cNvPr id="75" name="Rectangle 74"/>
          <p:cNvSpPr/>
          <p:nvPr/>
        </p:nvSpPr>
        <p:spPr>
          <a:xfrm>
            <a:off x="7324344" y="4572001"/>
            <a:ext cx="2441448" cy="228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Placeholder 32"/>
          <p:cNvSpPr txBox="1">
            <a:spLocks/>
          </p:cNvSpPr>
          <p:nvPr/>
        </p:nvSpPr>
        <p:spPr>
          <a:xfrm>
            <a:off x="7763165" y="5484511"/>
            <a:ext cx="1563802" cy="6498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gingerbread chocolate cake gingerbread.</a:t>
            </a:r>
          </a:p>
        </p:txBody>
      </p:sp>
      <p:sp>
        <p:nvSpPr>
          <p:cNvPr id="77" name="Text Placeholder 33"/>
          <p:cNvSpPr txBox="1">
            <a:spLocks/>
          </p:cNvSpPr>
          <p:nvPr/>
        </p:nvSpPr>
        <p:spPr>
          <a:xfrm>
            <a:off x="7763167" y="521094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Portfolio  Seven</a:t>
            </a:r>
            <a:endParaRPr lang="en-AU" sz="1200" dirty="0">
              <a:solidFill>
                <a:schemeClr val="bg1"/>
              </a:solidFill>
              <a:latin typeface="+mj-lt"/>
            </a:endParaRPr>
          </a:p>
        </p:txBody>
      </p:sp>
      <p:pic>
        <p:nvPicPr>
          <p:cNvPr id="36" name="图片占位符 35" descr="QQ截图20150512161518.jpg"/>
          <p:cNvPicPr>
            <a:picLocks noGrp="1" noChangeAspect="1"/>
          </p:cNvPicPr>
          <p:nvPr>
            <p:ph type="pic" sz="quarter" idx="15"/>
          </p:nvPr>
        </p:nvPicPr>
        <p:blipFill>
          <a:blip r:embed="rId2" cstate="print"/>
          <a:srcRect t="3372" b="3372"/>
          <a:stretch>
            <a:fillRect/>
          </a:stretch>
        </p:blipFill>
        <p:spPr/>
      </p:pic>
      <p:pic>
        <p:nvPicPr>
          <p:cNvPr id="40" name="图片占位符 39" descr="QQ截图20150512161502.jpg"/>
          <p:cNvPicPr>
            <a:picLocks noGrp="1" noChangeAspect="1"/>
          </p:cNvPicPr>
          <p:nvPr>
            <p:ph type="pic" sz="quarter" idx="16"/>
          </p:nvPr>
        </p:nvPicPr>
        <p:blipFill>
          <a:blip r:embed="rId3" cstate="print"/>
          <a:srcRect t="2130" b="2130"/>
          <a:stretch>
            <a:fillRect/>
          </a:stretch>
        </p:blipFill>
        <p:spPr/>
      </p:pic>
      <p:pic>
        <p:nvPicPr>
          <p:cNvPr id="43" name="图片占位符 42" descr="QQ截图20150512161403.jpg"/>
          <p:cNvPicPr>
            <a:picLocks noGrp="1" noChangeAspect="1"/>
          </p:cNvPicPr>
          <p:nvPr>
            <p:ph type="pic" sz="quarter" idx="20"/>
          </p:nvPr>
        </p:nvPicPr>
        <p:blipFill>
          <a:blip r:embed="rId4" cstate="print"/>
          <a:srcRect t="4456" b="4456"/>
          <a:stretch>
            <a:fillRect/>
          </a:stretch>
        </p:blipFill>
        <p:spPr/>
      </p:pic>
      <p:pic>
        <p:nvPicPr>
          <p:cNvPr id="44" name="图片占位符 43" descr="QQ截图20150512161223.jpg"/>
          <p:cNvPicPr>
            <a:picLocks noGrp="1" noChangeAspect="1"/>
          </p:cNvPicPr>
          <p:nvPr>
            <p:ph type="pic" sz="quarter" idx="21"/>
          </p:nvPr>
        </p:nvPicPr>
        <p:blipFill>
          <a:blip r:embed="rId5" cstate="print"/>
          <a:srcRect t="4518" b="4518"/>
          <a:stretch>
            <a:fillRect/>
          </a:stretch>
        </p:blipFill>
        <p:spPr/>
      </p:pic>
      <p:pic>
        <p:nvPicPr>
          <p:cNvPr id="37" name="图片占位符 36" descr="QQ截图20150512161510.jpg"/>
          <p:cNvPicPr>
            <a:picLocks noGrp="1" noChangeAspect="1"/>
          </p:cNvPicPr>
          <p:nvPr>
            <p:ph type="pic" sz="quarter" idx="17"/>
          </p:nvPr>
        </p:nvPicPr>
        <p:blipFill>
          <a:blip r:embed="rId6" cstate="print"/>
          <a:srcRect t="3806" b="3806"/>
          <a:stretch>
            <a:fillRect/>
          </a:stretch>
        </p:blipFill>
        <p:spPr/>
      </p:pic>
      <p:pic>
        <p:nvPicPr>
          <p:cNvPr id="41" name="图片占位符 40" descr="QQ截图20150512161223.jpg"/>
          <p:cNvPicPr>
            <a:picLocks noGrp="1" noChangeAspect="1"/>
          </p:cNvPicPr>
          <p:nvPr>
            <p:ph type="pic" sz="quarter" idx="18"/>
          </p:nvPr>
        </p:nvPicPr>
        <p:blipFill>
          <a:blip r:embed="rId5" cstate="print"/>
          <a:srcRect t="4518" b="4518"/>
          <a:stretch>
            <a:fillRect/>
          </a:stretch>
        </p:blipFill>
        <p:spPr/>
      </p:pic>
      <p:pic>
        <p:nvPicPr>
          <p:cNvPr id="47" name="图片占位符 46" descr="QQ截图20150512161518.jpg"/>
          <p:cNvPicPr>
            <a:picLocks noGrp="1" noChangeAspect="1"/>
          </p:cNvPicPr>
          <p:nvPr>
            <p:ph type="pic" sz="quarter" idx="22"/>
          </p:nvPr>
        </p:nvPicPr>
        <p:blipFill>
          <a:blip r:embed="rId2" cstate="print"/>
          <a:srcRect t="3372" b="3372"/>
          <a:stretch>
            <a:fillRect/>
          </a:stretch>
        </p:blipFill>
        <p:spPr/>
      </p:pic>
      <p:pic>
        <p:nvPicPr>
          <p:cNvPr id="39" name="图片占位符 38" descr="QQ截图20150512161202.jpg"/>
          <p:cNvPicPr>
            <a:picLocks noGrp="1" noChangeAspect="1"/>
          </p:cNvPicPr>
          <p:nvPr>
            <p:ph type="pic" sz="quarter" idx="19"/>
          </p:nvPr>
        </p:nvPicPr>
        <p:blipFill>
          <a:blip r:embed="rId7" cstate="print"/>
          <a:srcRect t="3306" b="3306"/>
          <a:stretch>
            <a:fillRect/>
          </a:stretch>
        </p:blipFill>
        <p:spPr/>
      </p:pic>
    </p:spTree>
    <p:extLst>
      <p:ext uri="{BB962C8B-B14F-4D97-AF65-F5344CB8AC3E}">
        <p14:creationId xmlns:p14="http://schemas.microsoft.com/office/powerpoint/2010/main" val="1157486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500"/>
                                        <p:tgtEl>
                                          <p:spTgt spid="5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animEffect transition="in" filter="fade">
                                      <p:cBhvr>
                                        <p:cTn id="29" dur="500"/>
                                        <p:tgtEl>
                                          <p:spTgt spid="7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fade">
                                      <p:cBhvr>
                                        <p:cTn id="32" dur="500"/>
                                        <p:tgtEl>
                                          <p:spTgt spid="7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fade">
                                      <p:cBhvr>
                                        <p:cTn id="35" dur="500"/>
                                        <p:tgtEl>
                                          <p:spTgt spid="7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500"/>
                                        <p:tgtEl>
                                          <p:spTgt spid="4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fade">
                                      <p:cBhvr>
                                        <p:cTn id="57" dur="500"/>
                                        <p:tgtEl>
                                          <p:spTgt spid="4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75"/>
                                        </p:tgtEl>
                                        <p:attrNameLst>
                                          <p:attrName>style.visibility</p:attrName>
                                        </p:attrNameLst>
                                      </p:cBhvr>
                                      <p:to>
                                        <p:strVal val="visible"/>
                                      </p:to>
                                    </p:set>
                                    <p:animEffect transition="in" filter="fade">
                                      <p:cBhvr>
                                        <p:cTn id="62" dur="500"/>
                                        <p:tgtEl>
                                          <p:spTgt spid="7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7"/>
                                        </p:tgtEl>
                                        <p:attrNameLst>
                                          <p:attrName>style.visibility</p:attrName>
                                        </p:attrNameLst>
                                      </p:cBhvr>
                                      <p:to>
                                        <p:strVal val="visible"/>
                                      </p:to>
                                    </p:set>
                                    <p:animEffect transition="in" filter="fade">
                                      <p:cBhvr>
                                        <p:cTn id="65" dur="500"/>
                                        <p:tgtEl>
                                          <p:spTgt spid="7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fade">
                                      <p:cBhvr>
                                        <p:cTn id="68" dur="500"/>
                                        <p:tgtEl>
                                          <p:spTgt spid="76"/>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fade">
                                      <p:cBhvr>
                                        <p:cTn id="76" dur="500"/>
                                        <p:tgtEl>
                                          <p:spTgt spid="32"/>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fade">
                                      <p:cBhvr>
                                        <p:cTn id="7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0" grpId="0"/>
      <p:bldP spid="51" grpId="0"/>
      <p:bldP spid="27" grpId="0" animBg="1"/>
      <p:bldP spid="28" grpId="0"/>
      <p:bldP spid="29" grpId="0"/>
      <p:bldP spid="30" grpId="0" animBg="1"/>
      <p:bldP spid="31" grpId="0"/>
      <p:bldP spid="32" grpId="0"/>
      <p:bldP spid="33" grpId="0" animBg="1"/>
      <p:bldP spid="34" grpId="0"/>
      <p:bldP spid="35" grpId="0"/>
      <p:bldP spid="42" grpId="0" animBg="1"/>
      <p:bldP spid="45" grpId="0"/>
      <p:bldP spid="46" grpId="0"/>
      <p:bldP spid="72" grpId="0" animBg="1"/>
      <p:bldP spid="73" grpId="0"/>
      <p:bldP spid="74" grpId="0"/>
      <p:bldP spid="75" grpId="0" animBg="1"/>
      <p:bldP spid="76" grpId="0"/>
      <p:bldP spid="7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16</a:t>
            </a:fld>
            <a:endParaRPr lang="en-US" dirty="0"/>
          </a:p>
        </p:txBody>
      </p:sp>
      <p:sp>
        <p:nvSpPr>
          <p:cNvPr id="34" name="Rectangle 33"/>
          <p:cNvSpPr/>
          <p:nvPr/>
        </p:nvSpPr>
        <p:spPr>
          <a:xfrm>
            <a:off x="6807066" y="1390211"/>
            <a:ext cx="4713393" cy="738664"/>
          </a:xfrm>
          <a:prstGeom prst="rect">
            <a:avLst/>
          </a:prstGeom>
        </p:spPr>
        <p:txBody>
          <a:bodyPr wrap="square">
            <a:spAutoFit/>
          </a:bodyPr>
          <a:lstStyle/>
          <a:p>
            <a:r>
              <a:rPr lang="en-US" sz="1400" dirty="0">
                <a:solidFill>
                  <a:schemeClr val="tx2"/>
                </a:solidFill>
              </a:rPr>
              <a:t>Toffee caramels candy canes bonbon bonbon soufflé bonbon wafer. Topping I love halvah I love. Cake ice cream I love cake.</a:t>
            </a:r>
          </a:p>
        </p:txBody>
      </p:sp>
      <p:sp>
        <p:nvSpPr>
          <p:cNvPr id="35" name="Rectangle 34"/>
          <p:cNvSpPr/>
          <p:nvPr/>
        </p:nvSpPr>
        <p:spPr>
          <a:xfrm>
            <a:off x="6807066" y="950542"/>
            <a:ext cx="4713393" cy="400110"/>
          </a:xfrm>
          <a:prstGeom prst="rect">
            <a:avLst/>
          </a:prstGeom>
        </p:spPr>
        <p:txBody>
          <a:bodyPr wrap="square">
            <a:spAutoFit/>
          </a:bodyPr>
          <a:lstStyle/>
          <a:p>
            <a:r>
              <a:rPr lang="en-US" sz="2000" dirty="0" smtClean="0">
                <a:solidFill>
                  <a:schemeClr val="tx2"/>
                </a:solidFill>
                <a:latin typeface="+mj-lt"/>
              </a:rPr>
              <a:t>Project Detail</a:t>
            </a:r>
            <a:endParaRPr lang="en-US" sz="2000" dirty="0">
              <a:solidFill>
                <a:schemeClr val="tx2"/>
              </a:solidFill>
              <a:latin typeface="+mj-lt"/>
            </a:endParaRPr>
          </a:p>
        </p:txBody>
      </p:sp>
      <p:sp>
        <p:nvSpPr>
          <p:cNvPr id="36" name="Text Placeholder 32"/>
          <p:cNvSpPr txBox="1">
            <a:spLocks/>
          </p:cNvSpPr>
          <p:nvPr/>
        </p:nvSpPr>
        <p:spPr>
          <a:xfrm>
            <a:off x="7625303" y="2744357"/>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a:t>
            </a:r>
            <a:r>
              <a:rPr lang="en-US" sz="1100" dirty="0" smtClean="0">
                <a:solidFill>
                  <a:schemeClr val="tx2"/>
                </a:solidFill>
                <a:latin typeface="+mn-lt"/>
              </a:rPr>
              <a:t>. </a:t>
            </a:r>
            <a:r>
              <a:rPr lang="en-US" sz="1100" dirty="0">
                <a:solidFill>
                  <a:schemeClr val="tx2"/>
                </a:solidFill>
                <a:latin typeface="+mn-lt"/>
              </a:rPr>
              <a:t>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37" name="Text Placeholder 33"/>
          <p:cNvSpPr txBox="1">
            <a:spLocks/>
          </p:cNvSpPr>
          <p:nvPr/>
        </p:nvSpPr>
        <p:spPr>
          <a:xfrm>
            <a:off x="7625305" y="2497641"/>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a:solidFill>
                  <a:schemeClr val="accent6"/>
                </a:solidFill>
                <a:latin typeface="+mj-lt"/>
              </a:rPr>
              <a:t>Desktop Application</a:t>
            </a:r>
          </a:p>
        </p:txBody>
      </p:sp>
      <p:sp>
        <p:nvSpPr>
          <p:cNvPr id="38" name="Text Placeholder 32"/>
          <p:cNvSpPr txBox="1">
            <a:spLocks/>
          </p:cNvSpPr>
          <p:nvPr/>
        </p:nvSpPr>
        <p:spPr>
          <a:xfrm>
            <a:off x="7625303" y="3939826"/>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 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39" name="Text Placeholder 33"/>
          <p:cNvSpPr txBox="1">
            <a:spLocks/>
          </p:cNvSpPr>
          <p:nvPr/>
        </p:nvSpPr>
        <p:spPr>
          <a:xfrm>
            <a:off x="7625305" y="3693110"/>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smtClean="0">
                <a:solidFill>
                  <a:schemeClr val="accent6"/>
                </a:solidFill>
                <a:latin typeface="+mj-lt"/>
              </a:rPr>
              <a:t>Creative Strategy</a:t>
            </a:r>
            <a:endParaRPr lang="en-AU" sz="1400" dirty="0">
              <a:solidFill>
                <a:schemeClr val="accent6"/>
              </a:solidFill>
              <a:latin typeface="+mj-lt"/>
            </a:endParaRPr>
          </a:p>
        </p:txBody>
      </p:sp>
      <p:sp>
        <p:nvSpPr>
          <p:cNvPr id="40" name="Oval 39"/>
          <p:cNvSpPr>
            <a:spLocks noChangeAspect="1"/>
          </p:cNvSpPr>
          <p:nvPr/>
        </p:nvSpPr>
        <p:spPr>
          <a:xfrm>
            <a:off x="6914481" y="2495049"/>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41" name="Oval 40"/>
          <p:cNvSpPr>
            <a:spLocks noChangeAspect="1"/>
          </p:cNvSpPr>
          <p:nvPr/>
        </p:nvSpPr>
        <p:spPr>
          <a:xfrm>
            <a:off x="6914481" y="3680013"/>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42" name="Text Placeholder 32"/>
          <p:cNvSpPr txBox="1">
            <a:spLocks/>
          </p:cNvSpPr>
          <p:nvPr/>
        </p:nvSpPr>
        <p:spPr>
          <a:xfrm>
            <a:off x="7625303" y="5149358"/>
            <a:ext cx="389515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100" dirty="0">
                <a:solidFill>
                  <a:schemeClr val="tx2"/>
                </a:solidFill>
                <a:latin typeface="+mn-lt"/>
              </a:rPr>
              <a:t>Lemon drops oat cake oat cake sugar plum sweet gingerbread chocolate cake gingerbread. Lemon drops oat cake oat cake sugar plum </a:t>
            </a:r>
            <a:r>
              <a:rPr lang="en-US" sz="1100" dirty="0" smtClean="0">
                <a:solidFill>
                  <a:schemeClr val="tx2"/>
                </a:solidFill>
                <a:latin typeface="+mn-lt"/>
              </a:rPr>
              <a:t>sweet</a:t>
            </a:r>
            <a:endParaRPr lang="en-US" sz="1100" dirty="0">
              <a:solidFill>
                <a:schemeClr val="tx2"/>
              </a:solidFill>
              <a:latin typeface="+mn-lt"/>
            </a:endParaRPr>
          </a:p>
        </p:txBody>
      </p:sp>
      <p:sp>
        <p:nvSpPr>
          <p:cNvPr id="43" name="Text Placeholder 33"/>
          <p:cNvSpPr txBox="1">
            <a:spLocks/>
          </p:cNvSpPr>
          <p:nvPr/>
        </p:nvSpPr>
        <p:spPr>
          <a:xfrm>
            <a:off x="7625305" y="4902642"/>
            <a:ext cx="3895154" cy="1867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dirty="0" smtClean="0">
                <a:solidFill>
                  <a:schemeClr val="accent6"/>
                </a:solidFill>
                <a:latin typeface="+mj-lt"/>
              </a:rPr>
              <a:t>System Security</a:t>
            </a:r>
            <a:endParaRPr lang="en-AU" sz="1400" dirty="0">
              <a:solidFill>
                <a:schemeClr val="accent6"/>
              </a:solidFill>
              <a:latin typeface="+mj-lt"/>
            </a:endParaRPr>
          </a:p>
        </p:txBody>
      </p:sp>
      <p:sp>
        <p:nvSpPr>
          <p:cNvPr id="44" name="Oval 43"/>
          <p:cNvSpPr>
            <a:spLocks noChangeAspect="1"/>
          </p:cNvSpPr>
          <p:nvPr/>
        </p:nvSpPr>
        <p:spPr>
          <a:xfrm>
            <a:off x="6914481" y="4889545"/>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solidFill>
                <a:srgbClr val="FFFFFF"/>
              </a:solidFill>
            </a:endParaRPr>
          </a:p>
        </p:txBody>
      </p:sp>
      <p:pic>
        <p:nvPicPr>
          <p:cNvPr id="15" name="图片占位符 14" descr="bigstock-Person-under-crumpled-pile-of-31906979.jpg"/>
          <p:cNvPicPr>
            <a:picLocks noGrp="1" noChangeAspect="1"/>
          </p:cNvPicPr>
          <p:nvPr>
            <p:ph type="pic" sz="quarter" idx="22"/>
          </p:nvPr>
        </p:nvPicPr>
        <p:blipFill>
          <a:blip r:embed="rId3" cstate="print"/>
          <a:srcRect l="4144" r="4144"/>
          <a:stretch>
            <a:fillRect/>
          </a:stretch>
        </p:blipFill>
        <p:spPr/>
      </p:pic>
    </p:spTree>
    <p:extLst>
      <p:ext uri="{BB962C8B-B14F-4D97-AF65-F5344CB8AC3E}">
        <p14:creationId xmlns:p14="http://schemas.microsoft.com/office/powerpoint/2010/main" val="2652374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down)">
                                      <p:cBhvr>
                                        <p:cTn id="15" dur="500"/>
                                        <p:tgtEl>
                                          <p:spTgt spid="4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wipe(down)">
                                      <p:cBhvr>
                                        <p:cTn id="20" dur="500"/>
                                        <p:tgtEl>
                                          <p:spTgt spid="4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down)">
                                      <p:cBhvr>
                                        <p:cTn id="25" dur="500"/>
                                        <p:tgtEl>
                                          <p:spTgt spid="4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500"/>
                                        <p:tgtEl>
                                          <p:spTgt spid="3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39" grpId="0"/>
      <p:bldP spid="40" grpId="0" animBg="1"/>
      <p:bldP spid="41" grpId="0" animBg="1"/>
      <p:bldP spid="42" grpId="0"/>
      <p:bldP spid="43" grpId="0"/>
      <p:bldP spid="4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17</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Four Coloumn Portfolio</a:t>
            </a:r>
            <a:endParaRPr lang="en-US" dirty="0"/>
          </a:p>
        </p:txBody>
      </p:sp>
      <p:sp>
        <p:nvSpPr>
          <p:cNvPr id="6" name="Text Placeholder 5"/>
          <p:cNvSpPr>
            <a:spLocks noGrp="1"/>
          </p:cNvSpPr>
          <p:nvPr>
            <p:ph type="body" sz="quarter" idx="19"/>
          </p:nvPr>
        </p:nvSpPr>
        <p:spPr>
          <a:prstGeom prst="rect">
            <a:avLst/>
          </a:prstGeom>
        </p:spPr>
        <p:txBody>
          <a:bodyPr>
            <a:normAutofit/>
          </a:bodyPr>
          <a:lstStyle/>
          <a:p>
            <a:r>
              <a:rPr lang="en-US" dirty="0" smtClean="0"/>
              <a:t>SECTION THREE</a:t>
            </a:r>
            <a:endParaRPr lang="en-US" dirty="0"/>
          </a:p>
        </p:txBody>
      </p:sp>
      <p:sp>
        <p:nvSpPr>
          <p:cNvPr id="29" name="Text Placeholder 32"/>
          <p:cNvSpPr txBox="1">
            <a:spLocks/>
          </p:cNvSpPr>
          <p:nvPr/>
        </p:nvSpPr>
        <p:spPr>
          <a:xfrm>
            <a:off x="839890"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0" name="Text Placeholder 33"/>
          <p:cNvSpPr txBox="1">
            <a:spLocks/>
          </p:cNvSpPr>
          <p:nvPr/>
        </p:nvSpPr>
        <p:spPr>
          <a:xfrm>
            <a:off x="839892"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One</a:t>
            </a:r>
            <a:endParaRPr lang="en-AU" sz="1200" dirty="0">
              <a:solidFill>
                <a:schemeClr val="tx2"/>
              </a:solidFill>
              <a:latin typeface="+mj-lt"/>
            </a:endParaRPr>
          </a:p>
        </p:txBody>
      </p:sp>
      <p:sp>
        <p:nvSpPr>
          <p:cNvPr id="31" name="Text Placeholder 32"/>
          <p:cNvSpPr txBox="1">
            <a:spLocks/>
          </p:cNvSpPr>
          <p:nvPr/>
        </p:nvSpPr>
        <p:spPr>
          <a:xfrm>
            <a:off x="3540778"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2" name="Text Placeholder 33"/>
          <p:cNvSpPr txBox="1">
            <a:spLocks/>
          </p:cNvSpPr>
          <p:nvPr/>
        </p:nvSpPr>
        <p:spPr>
          <a:xfrm>
            <a:off x="3540780"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Two</a:t>
            </a:r>
            <a:endParaRPr lang="en-AU" sz="1200" dirty="0">
              <a:solidFill>
                <a:schemeClr val="tx2"/>
              </a:solidFill>
              <a:latin typeface="+mj-lt"/>
            </a:endParaRPr>
          </a:p>
        </p:txBody>
      </p:sp>
      <p:sp>
        <p:nvSpPr>
          <p:cNvPr id="33" name="Text Placeholder 32"/>
          <p:cNvSpPr txBox="1">
            <a:spLocks/>
          </p:cNvSpPr>
          <p:nvPr/>
        </p:nvSpPr>
        <p:spPr>
          <a:xfrm>
            <a:off x="6241670"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4" name="Text Placeholder 33"/>
          <p:cNvSpPr txBox="1">
            <a:spLocks/>
          </p:cNvSpPr>
          <p:nvPr/>
        </p:nvSpPr>
        <p:spPr>
          <a:xfrm>
            <a:off x="6241672"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Three</a:t>
            </a:r>
            <a:endParaRPr lang="en-AU" sz="1200" dirty="0">
              <a:solidFill>
                <a:schemeClr val="tx2"/>
              </a:solidFill>
              <a:latin typeface="+mj-lt"/>
            </a:endParaRPr>
          </a:p>
        </p:txBody>
      </p:sp>
      <p:sp>
        <p:nvSpPr>
          <p:cNvPr id="35" name="Text Placeholder 32"/>
          <p:cNvSpPr txBox="1">
            <a:spLocks/>
          </p:cNvSpPr>
          <p:nvPr/>
        </p:nvSpPr>
        <p:spPr>
          <a:xfrm>
            <a:off x="8942558" y="5399226"/>
            <a:ext cx="2435402" cy="49513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gingerbread chocolate </a:t>
            </a:r>
            <a:r>
              <a:rPr lang="en-US" sz="900" dirty="0" smtClean="0">
                <a:solidFill>
                  <a:schemeClr val="tx2"/>
                </a:solidFill>
                <a:latin typeface="+mn-lt"/>
              </a:rPr>
              <a:t>cake</a:t>
            </a:r>
            <a:endParaRPr lang="en-US" sz="900" dirty="0">
              <a:solidFill>
                <a:schemeClr val="tx2"/>
              </a:solidFill>
              <a:latin typeface="+mn-lt"/>
            </a:endParaRPr>
          </a:p>
        </p:txBody>
      </p:sp>
      <p:sp>
        <p:nvSpPr>
          <p:cNvPr id="36" name="Text Placeholder 33"/>
          <p:cNvSpPr txBox="1">
            <a:spLocks/>
          </p:cNvSpPr>
          <p:nvPr/>
        </p:nvSpPr>
        <p:spPr>
          <a:xfrm>
            <a:off x="8942560" y="5181927"/>
            <a:ext cx="2435396" cy="332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tx2"/>
                </a:solidFill>
                <a:latin typeface="+mj-lt"/>
              </a:rPr>
              <a:t>Portfolio Four</a:t>
            </a:r>
            <a:endParaRPr lang="en-AU" sz="1200" dirty="0">
              <a:solidFill>
                <a:schemeClr val="tx2"/>
              </a:solidFill>
              <a:latin typeface="+mj-lt"/>
            </a:endParaRPr>
          </a:p>
        </p:txBody>
      </p:sp>
      <p:pic>
        <p:nvPicPr>
          <p:cNvPr id="17" name="图片占位符 16" descr="Businessman-under-stress-concept.jpg"/>
          <p:cNvPicPr>
            <a:picLocks noGrp="1" noChangeAspect="1"/>
          </p:cNvPicPr>
          <p:nvPr>
            <p:ph type="pic" sz="quarter" idx="15"/>
          </p:nvPr>
        </p:nvPicPr>
        <p:blipFill>
          <a:blip r:embed="rId3" cstate="print"/>
          <a:srcRect l="11262" r="11262"/>
          <a:stretch>
            <a:fillRect/>
          </a:stretch>
        </p:blipFill>
        <p:spPr/>
      </p:pic>
      <p:pic>
        <p:nvPicPr>
          <p:cNvPr id="18" name="图片占位符 17" descr="Businessman-with-his-head-squeezed-between-a-laptop-keyboard-and-a-rock.jpg"/>
          <p:cNvPicPr>
            <a:picLocks noGrp="1" noChangeAspect="1"/>
          </p:cNvPicPr>
          <p:nvPr>
            <p:ph type="pic" sz="quarter" idx="16"/>
          </p:nvPr>
        </p:nvPicPr>
        <p:blipFill>
          <a:blip r:embed="rId4" cstate="print"/>
          <a:srcRect l="11260" r="11260"/>
          <a:stretch>
            <a:fillRect/>
          </a:stretch>
        </p:blipFill>
        <p:spPr/>
      </p:pic>
      <p:pic>
        <p:nvPicPr>
          <p:cNvPr id="19" name="图片占位符 18" descr="Businessman-with-new-idea-for-a-new-strategy.jpg"/>
          <p:cNvPicPr>
            <a:picLocks noGrp="1" noChangeAspect="1"/>
          </p:cNvPicPr>
          <p:nvPr>
            <p:ph type="pic" sz="quarter" idx="18"/>
          </p:nvPr>
        </p:nvPicPr>
        <p:blipFill>
          <a:blip r:embed="rId5" cstate="print"/>
          <a:srcRect l="11883" r="11883"/>
          <a:stretch>
            <a:fillRect/>
          </a:stretch>
        </p:blipFill>
        <p:spPr/>
      </p:pic>
      <p:pic>
        <p:nvPicPr>
          <p:cNvPr id="20" name="图片占位符 19" descr="fotolia_34742177_subscription_monthly_xl.jpg"/>
          <p:cNvPicPr>
            <a:picLocks noGrp="1" noChangeAspect="1"/>
          </p:cNvPicPr>
          <p:nvPr>
            <p:ph type="pic" sz="quarter" idx="17"/>
          </p:nvPr>
        </p:nvPicPr>
        <p:blipFill>
          <a:blip r:embed="rId6" cstate="print"/>
          <a:srcRect l="4209" r="4209"/>
          <a:stretch>
            <a:fillRect/>
          </a:stretch>
        </p:blipFill>
        <p:spPr/>
      </p:pic>
    </p:spTree>
    <p:extLst>
      <p:ext uri="{BB962C8B-B14F-4D97-AF65-F5344CB8AC3E}">
        <p14:creationId xmlns:p14="http://schemas.microsoft.com/office/powerpoint/2010/main" val="1548128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fad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18</a:t>
            </a:fld>
            <a:endParaRPr lang="en-AU" dirty="0"/>
          </a:p>
        </p:txBody>
      </p:sp>
      <p:sp>
        <p:nvSpPr>
          <p:cNvPr id="6" name="Text Placeholder 5"/>
          <p:cNvSpPr>
            <a:spLocks noGrp="1"/>
          </p:cNvSpPr>
          <p:nvPr>
            <p:ph type="body" sz="quarter" idx="14"/>
          </p:nvPr>
        </p:nvSpPr>
        <p:spPr>
          <a:prstGeom prst="rect">
            <a:avLst/>
          </a:prstGeom>
        </p:spPr>
        <p:txBody>
          <a:bodyPr>
            <a:normAutofit/>
          </a:bodyPr>
          <a:lstStyle/>
          <a:p>
            <a:r>
              <a:rPr lang="en-US" dirty="0" smtClean="0"/>
              <a:t>SECTION THREE</a:t>
            </a:r>
            <a:endParaRPr lang="en-US" dirty="0"/>
          </a:p>
        </p:txBody>
      </p:sp>
      <p:sp>
        <p:nvSpPr>
          <p:cNvPr id="5" name="Text Placeholder 4"/>
          <p:cNvSpPr>
            <a:spLocks noGrp="1"/>
          </p:cNvSpPr>
          <p:nvPr>
            <p:ph type="body" sz="quarter" idx="23"/>
          </p:nvPr>
        </p:nvSpPr>
        <p:spPr>
          <a:prstGeom prst="rect">
            <a:avLst/>
          </a:prstGeom>
        </p:spPr>
        <p:txBody>
          <a:bodyPr>
            <a:normAutofit/>
          </a:bodyPr>
          <a:lstStyle/>
          <a:p>
            <a:r>
              <a:rPr lang="en-US" dirty="0" smtClean="0"/>
              <a:t>Creative Portfolio Options</a:t>
            </a:r>
            <a:endParaRPr lang="en-US" dirty="0"/>
          </a:p>
        </p:txBody>
      </p:sp>
      <p:sp>
        <p:nvSpPr>
          <p:cNvPr id="30" name="Text Placeholder 33"/>
          <p:cNvSpPr txBox="1">
            <a:spLocks/>
          </p:cNvSpPr>
          <p:nvPr/>
        </p:nvSpPr>
        <p:spPr>
          <a:xfrm>
            <a:off x="91022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4" name="Text Placeholder 33"/>
          <p:cNvSpPr txBox="1">
            <a:spLocks/>
          </p:cNvSpPr>
          <p:nvPr/>
        </p:nvSpPr>
        <p:spPr>
          <a:xfrm>
            <a:off x="361111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5" name="Text Placeholder 33"/>
          <p:cNvSpPr txBox="1">
            <a:spLocks/>
          </p:cNvSpPr>
          <p:nvPr/>
        </p:nvSpPr>
        <p:spPr>
          <a:xfrm>
            <a:off x="631200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6" name="Text Placeholder 33"/>
          <p:cNvSpPr txBox="1">
            <a:spLocks/>
          </p:cNvSpPr>
          <p:nvPr/>
        </p:nvSpPr>
        <p:spPr>
          <a:xfrm>
            <a:off x="9012897" y="30482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7" name="Text Placeholder 33"/>
          <p:cNvSpPr txBox="1">
            <a:spLocks/>
          </p:cNvSpPr>
          <p:nvPr/>
        </p:nvSpPr>
        <p:spPr>
          <a:xfrm>
            <a:off x="91022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38" name="Text Placeholder 33"/>
          <p:cNvSpPr txBox="1">
            <a:spLocks/>
          </p:cNvSpPr>
          <p:nvPr/>
        </p:nvSpPr>
        <p:spPr>
          <a:xfrm>
            <a:off x="361111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42" name="Text Placeholder 33"/>
          <p:cNvSpPr txBox="1">
            <a:spLocks/>
          </p:cNvSpPr>
          <p:nvPr/>
        </p:nvSpPr>
        <p:spPr>
          <a:xfrm>
            <a:off x="631200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sp>
        <p:nvSpPr>
          <p:cNvPr id="43" name="Text Placeholder 33"/>
          <p:cNvSpPr txBox="1">
            <a:spLocks/>
          </p:cNvSpPr>
          <p:nvPr/>
        </p:nvSpPr>
        <p:spPr>
          <a:xfrm>
            <a:off x="9012897" y="5270978"/>
            <a:ext cx="2331720" cy="54362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pPr>
            <a:r>
              <a:rPr lang="en-AU" sz="1100" dirty="0" smtClean="0">
                <a:solidFill>
                  <a:schemeClr val="tx2"/>
                </a:solidFill>
                <a:latin typeface="+mj-lt"/>
              </a:rPr>
              <a:t>Client Name</a:t>
            </a:r>
          </a:p>
          <a:p>
            <a:pPr marL="0" indent="0">
              <a:lnSpc>
                <a:spcPct val="100000"/>
              </a:lnSpc>
              <a:spcBef>
                <a:spcPts val="0"/>
              </a:spcBef>
              <a:spcAft>
                <a:spcPts val="300"/>
              </a:spcAft>
              <a:buNone/>
            </a:pPr>
            <a:r>
              <a:rPr lang="en-AU" sz="1100" dirty="0" smtClean="0">
                <a:solidFill>
                  <a:schemeClr val="tx2"/>
                </a:solidFill>
                <a:latin typeface="+mj-lt"/>
              </a:rPr>
              <a:t>Project</a:t>
            </a:r>
            <a:endParaRPr lang="en-AU" sz="1100" dirty="0">
              <a:solidFill>
                <a:schemeClr val="tx2"/>
              </a:solidFill>
              <a:latin typeface="+mj-lt"/>
            </a:endParaRPr>
          </a:p>
        </p:txBody>
      </p:sp>
      <p:pic>
        <p:nvPicPr>
          <p:cNvPr id="21" name="图片占位符 20" descr="6.jpg"/>
          <p:cNvPicPr>
            <a:picLocks noGrp="1" noChangeAspect="1"/>
          </p:cNvPicPr>
          <p:nvPr>
            <p:ph type="pic" sz="quarter" idx="15"/>
          </p:nvPr>
        </p:nvPicPr>
        <p:blipFill>
          <a:blip r:embed="rId3" cstate="print"/>
          <a:srcRect t="4867" b="4867"/>
          <a:stretch>
            <a:fillRect/>
          </a:stretch>
        </p:blipFill>
        <p:spPr/>
      </p:pic>
      <p:pic>
        <p:nvPicPr>
          <p:cNvPr id="25" name="图片占位符 24" descr="bigstock-young-businessman-has-an-idea-42696676.jpg"/>
          <p:cNvPicPr>
            <a:picLocks noGrp="1" noChangeAspect="1"/>
          </p:cNvPicPr>
          <p:nvPr>
            <p:ph type="pic" sz="quarter" idx="19"/>
          </p:nvPr>
        </p:nvPicPr>
        <p:blipFill>
          <a:blip r:embed="rId4" cstate="print"/>
          <a:srcRect t="4688" b="4688"/>
          <a:stretch>
            <a:fillRect/>
          </a:stretch>
        </p:blipFill>
        <p:spPr/>
      </p:pic>
      <p:pic>
        <p:nvPicPr>
          <p:cNvPr id="26" name="图片占位符 25" descr="businessman-with-hat-in-front.jpg"/>
          <p:cNvPicPr>
            <a:picLocks noGrp="1" noChangeAspect="1"/>
          </p:cNvPicPr>
          <p:nvPr>
            <p:ph type="pic" sz="quarter" idx="20"/>
          </p:nvPr>
        </p:nvPicPr>
        <p:blipFill>
          <a:blip r:embed="rId5" cstate="print"/>
          <a:srcRect t="9172" b="9172"/>
          <a:stretch>
            <a:fillRect/>
          </a:stretch>
        </p:blipFill>
        <p:spPr/>
      </p:pic>
      <p:pic>
        <p:nvPicPr>
          <p:cNvPr id="22" name="图片占位符 21" descr="©-olly-Fotolia_com-21.jpg"/>
          <p:cNvPicPr>
            <a:picLocks noGrp="1" noChangeAspect="1"/>
          </p:cNvPicPr>
          <p:nvPr>
            <p:ph type="pic" sz="quarter" idx="16"/>
          </p:nvPr>
        </p:nvPicPr>
        <p:blipFill>
          <a:blip r:embed="rId6" cstate="print"/>
          <a:srcRect t="1208" b="1208"/>
          <a:stretch>
            <a:fillRect/>
          </a:stretch>
        </p:blipFill>
        <p:spPr/>
      </p:pic>
      <p:pic>
        <p:nvPicPr>
          <p:cNvPr id="23" name="图片占位符 22" descr="2.bild.jpg"/>
          <p:cNvPicPr>
            <a:picLocks noGrp="1" noChangeAspect="1"/>
          </p:cNvPicPr>
          <p:nvPr>
            <p:ph type="pic" sz="quarter" idx="18"/>
          </p:nvPr>
        </p:nvPicPr>
        <p:blipFill>
          <a:blip r:embed="rId7" cstate="print"/>
          <a:srcRect l="3263" r="3263"/>
          <a:stretch>
            <a:fillRect/>
          </a:stretch>
        </p:blipFill>
        <p:spPr/>
      </p:pic>
      <p:pic>
        <p:nvPicPr>
          <p:cNvPr id="27" name="图片占位符 26" descr="business_group_1200x800.jpg"/>
          <p:cNvPicPr>
            <a:picLocks noGrp="1" noChangeAspect="1"/>
          </p:cNvPicPr>
          <p:nvPr>
            <p:ph type="pic" sz="quarter" idx="22"/>
          </p:nvPr>
        </p:nvPicPr>
        <p:blipFill>
          <a:blip r:embed="rId8" cstate="print"/>
          <a:srcRect t="4918" b="4918"/>
          <a:stretch>
            <a:fillRect/>
          </a:stretch>
        </p:blipFill>
        <p:spPr/>
      </p:pic>
      <p:pic>
        <p:nvPicPr>
          <p:cNvPr id="28" name="图片占位符 27" descr="erfolgreich-bei-zwangsversteigerung-feelix_gmbh.jpg"/>
          <p:cNvPicPr>
            <a:picLocks noGrp="1" noChangeAspect="1"/>
          </p:cNvPicPr>
          <p:nvPr>
            <p:ph type="pic" sz="quarter" idx="21"/>
          </p:nvPr>
        </p:nvPicPr>
        <p:blipFill>
          <a:blip r:embed="rId9" cstate="print"/>
          <a:srcRect t="9044" b="9044"/>
          <a:stretch>
            <a:fillRect/>
          </a:stretch>
        </p:blipFill>
        <p:spPr/>
      </p:pic>
      <p:pic>
        <p:nvPicPr>
          <p:cNvPr id="24" name="图片占位符 23" descr="64f675c0-0835-11e4-95f3-21ccc50d7d0c_160479979.jpg"/>
          <p:cNvPicPr>
            <a:picLocks noGrp="1" noChangeAspect="1"/>
          </p:cNvPicPr>
          <p:nvPr>
            <p:ph type="pic" sz="quarter" idx="17"/>
          </p:nvPr>
        </p:nvPicPr>
        <p:blipFill>
          <a:blip r:embed="rId10" cstate="print"/>
          <a:srcRect t="4105" b="4105"/>
          <a:stretch>
            <a:fillRect/>
          </a:stretch>
        </p:blipFill>
        <p:spPr/>
      </p:pic>
    </p:spTree>
    <p:extLst>
      <p:ext uri="{BB962C8B-B14F-4D97-AF65-F5344CB8AC3E}">
        <p14:creationId xmlns:p14="http://schemas.microsoft.com/office/powerpoint/2010/main" val="4177386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p:bldP spid="35" grpId="0"/>
      <p:bldP spid="36" grpId="0"/>
      <p:bldP spid="37" grpId="0"/>
      <p:bldP spid="38" grpId="0"/>
      <p:bldP spid="42" grpId="0"/>
      <p:bldP spid="4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7296" y="1895919"/>
            <a:ext cx="2446957" cy="3468640"/>
          </a:xfrm>
          <a:prstGeom prst="rect">
            <a:avLst/>
          </a:prstGeom>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91035" y="2717012"/>
            <a:ext cx="1260973" cy="2647547"/>
          </a:xfrm>
          <a:prstGeom prst="rect">
            <a:avLst/>
          </a:prstGeom>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19</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Tablet Smartphone Data</a:t>
            </a:r>
            <a:endParaRPr lang="en-US" dirty="0"/>
          </a:p>
        </p:txBody>
      </p:sp>
      <p:sp>
        <p:nvSpPr>
          <p:cNvPr id="6" name="Text Placeholder 5"/>
          <p:cNvSpPr>
            <a:spLocks noGrp="1"/>
          </p:cNvSpPr>
          <p:nvPr>
            <p:ph type="body" sz="quarter" idx="17"/>
          </p:nvPr>
        </p:nvSpPr>
        <p:spPr>
          <a:prstGeom prst="rect">
            <a:avLst/>
          </a:prstGeom>
        </p:spPr>
        <p:txBody>
          <a:bodyPr>
            <a:normAutofit/>
          </a:bodyPr>
          <a:lstStyle/>
          <a:p>
            <a:r>
              <a:rPr lang="en-US" dirty="0" smtClean="0"/>
              <a:t>SECTION FOUR</a:t>
            </a:r>
            <a:endParaRPr lang="en-US" dirty="0"/>
          </a:p>
        </p:txBody>
      </p:sp>
      <p:sp>
        <p:nvSpPr>
          <p:cNvPr id="52" name="Text Placeholder 32"/>
          <p:cNvSpPr txBox="1">
            <a:spLocks/>
          </p:cNvSpPr>
          <p:nvPr/>
        </p:nvSpPr>
        <p:spPr>
          <a:xfrm>
            <a:off x="5964459" y="1979142"/>
            <a:ext cx="5446884"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50" dirty="0">
                <a:solidFill>
                  <a:schemeClr val="tx2"/>
                </a:solidFill>
                <a:latin typeface="+mn-lt"/>
              </a:rPr>
              <a:t>Lemon drops oat cake oat cake sugar plum sweet gingerbread </a:t>
            </a:r>
            <a:r>
              <a:rPr lang="en-US" sz="1050" dirty="0" smtClean="0">
                <a:solidFill>
                  <a:schemeClr val="tx2"/>
                </a:solidFill>
                <a:latin typeface="+mn-lt"/>
              </a:rPr>
              <a:t>chocolate </a:t>
            </a:r>
            <a:r>
              <a:rPr lang="en-US" sz="1050" dirty="0" err="1" smtClean="0">
                <a:solidFill>
                  <a:schemeClr val="tx2"/>
                </a:solidFill>
                <a:latin typeface="+mn-lt"/>
              </a:rPr>
              <a:t>oreo</a:t>
            </a:r>
            <a:r>
              <a:rPr lang="en-US" sz="1050" dirty="0" smtClean="0">
                <a:solidFill>
                  <a:schemeClr val="tx2"/>
                </a:solidFill>
                <a:latin typeface="+mn-lt"/>
              </a:rPr>
              <a:t> </a:t>
            </a:r>
            <a:r>
              <a:rPr lang="en-US" sz="1050" dirty="0">
                <a:solidFill>
                  <a:schemeClr val="tx2"/>
                </a:solidFill>
                <a:latin typeface="+mn-lt"/>
              </a:rPr>
              <a:t>cake </a:t>
            </a:r>
            <a:r>
              <a:rPr lang="en-US" sz="1050" dirty="0" smtClean="0">
                <a:solidFill>
                  <a:schemeClr val="tx2"/>
                </a:solidFill>
                <a:latin typeface="+mn-lt"/>
              </a:rPr>
              <a:t>jelly plum gingerbread. </a:t>
            </a:r>
            <a:r>
              <a:rPr lang="en-US" sz="1050" dirty="0">
                <a:solidFill>
                  <a:schemeClr val="tx2"/>
                </a:solidFill>
                <a:latin typeface="+mn-lt"/>
              </a:rPr>
              <a:t>Lemon drops oat cake oat cake sugar plum sweet gingerbread chocolate cake </a:t>
            </a:r>
            <a:r>
              <a:rPr lang="en-US" sz="1050" dirty="0" err="1" smtClean="0">
                <a:solidFill>
                  <a:schemeClr val="tx2"/>
                </a:solidFill>
                <a:latin typeface="+mn-lt"/>
              </a:rPr>
              <a:t>cake</a:t>
            </a:r>
            <a:r>
              <a:rPr lang="en-US" sz="1050" dirty="0" smtClean="0">
                <a:solidFill>
                  <a:schemeClr val="tx2"/>
                </a:solidFill>
                <a:latin typeface="+mn-lt"/>
              </a:rPr>
              <a:t> sweet gingerbread</a:t>
            </a:r>
            <a:r>
              <a:rPr lang="en-US" sz="1050" dirty="0">
                <a:solidFill>
                  <a:schemeClr val="tx2"/>
                </a:solidFill>
                <a:latin typeface="+mn-lt"/>
              </a:rPr>
              <a:t> </a:t>
            </a:r>
            <a:r>
              <a:rPr lang="en-US" sz="1050" dirty="0" err="1" smtClean="0">
                <a:solidFill>
                  <a:schemeClr val="tx2"/>
                </a:solidFill>
                <a:latin typeface="+mn-lt"/>
              </a:rPr>
              <a:t>oreo</a:t>
            </a:r>
            <a:r>
              <a:rPr lang="en-US" sz="1050" dirty="0" smtClean="0">
                <a:solidFill>
                  <a:schemeClr val="tx2"/>
                </a:solidFill>
                <a:latin typeface="+mn-lt"/>
              </a:rPr>
              <a:t>.</a:t>
            </a:r>
            <a:endParaRPr lang="en-US" sz="1050" dirty="0">
              <a:solidFill>
                <a:schemeClr val="tx2"/>
              </a:solidFill>
              <a:latin typeface="+mn-lt"/>
            </a:endParaRPr>
          </a:p>
          <a:p>
            <a:pPr marL="0" indent="0">
              <a:lnSpc>
                <a:spcPct val="120000"/>
              </a:lnSpc>
              <a:buNone/>
            </a:pPr>
            <a:endParaRPr lang="en-US" sz="1050" dirty="0">
              <a:solidFill>
                <a:schemeClr val="tx2"/>
              </a:solidFill>
              <a:latin typeface="+mn-lt"/>
            </a:endParaRPr>
          </a:p>
        </p:txBody>
      </p:sp>
      <p:sp>
        <p:nvSpPr>
          <p:cNvPr id="53" name="Text Placeholder 33"/>
          <p:cNvSpPr txBox="1">
            <a:spLocks/>
          </p:cNvSpPr>
          <p:nvPr/>
        </p:nvSpPr>
        <p:spPr>
          <a:xfrm>
            <a:off x="5964460" y="1685771"/>
            <a:ext cx="5446881" cy="2754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mj-lt"/>
              </a:rPr>
              <a:t>Mobile Data Analysis </a:t>
            </a:r>
            <a:endParaRPr lang="en-AU" sz="1600" dirty="0">
              <a:solidFill>
                <a:schemeClr val="tx2"/>
              </a:solidFill>
              <a:latin typeface="+mj-lt"/>
            </a:endParaRPr>
          </a:p>
        </p:txBody>
      </p:sp>
      <p:sp>
        <p:nvSpPr>
          <p:cNvPr id="57" name="Oval 56"/>
          <p:cNvSpPr>
            <a:spLocks noChangeAspect="1"/>
          </p:cNvSpPr>
          <p:nvPr/>
        </p:nvSpPr>
        <p:spPr>
          <a:xfrm>
            <a:off x="5964459" y="292302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64" name="Text Placeholder 32"/>
          <p:cNvSpPr txBox="1">
            <a:spLocks/>
          </p:cNvSpPr>
          <p:nvPr/>
        </p:nvSpPr>
        <p:spPr>
          <a:xfrm>
            <a:off x="6672571" y="310668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65" name="Text Placeholder 33"/>
          <p:cNvSpPr txBox="1">
            <a:spLocks/>
          </p:cNvSpPr>
          <p:nvPr/>
        </p:nvSpPr>
        <p:spPr>
          <a:xfrm>
            <a:off x="6672573" y="291624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a:solidFill>
                  <a:schemeClr val="tx2"/>
                </a:solidFill>
                <a:latin typeface="+mj-lt"/>
              </a:rPr>
              <a:t>Desktop Application</a:t>
            </a:r>
          </a:p>
        </p:txBody>
      </p:sp>
      <p:sp>
        <p:nvSpPr>
          <p:cNvPr id="66" name="Oval 65"/>
          <p:cNvSpPr>
            <a:spLocks noChangeAspect="1"/>
          </p:cNvSpPr>
          <p:nvPr/>
        </p:nvSpPr>
        <p:spPr>
          <a:xfrm>
            <a:off x="5964459" y="3866145"/>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67" name="Text Placeholder 32"/>
          <p:cNvSpPr txBox="1">
            <a:spLocks/>
          </p:cNvSpPr>
          <p:nvPr/>
        </p:nvSpPr>
        <p:spPr>
          <a:xfrm>
            <a:off x="6672571" y="4049805"/>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68" name="Text Placeholder 33"/>
          <p:cNvSpPr txBox="1">
            <a:spLocks/>
          </p:cNvSpPr>
          <p:nvPr/>
        </p:nvSpPr>
        <p:spPr>
          <a:xfrm>
            <a:off x="6672573" y="385936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Sales Chart Data </a:t>
            </a:r>
            <a:endParaRPr lang="en-AU" sz="1100" dirty="0">
              <a:solidFill>
                <a:schemeClr val="tx2"/>
              </a:solidFill>
              <a:latin typeface="+mj-lt"/>
            </a:endParaRPr>
          </a:p>
        </p:txBody>
      </p:sp>
      <p:sp>
        <p:nvSpPr>
          <p:cNvPr id="69" name="Oval 68"/>
          <p:cNvSpPr>
            <a:spLocks noChangeAspect="1"/>
          </p:cNvSpPr>
          <p:nvPr/>
        </p:nvSpPr>
        <p:spPr>
          <a:xfrm>
            <a:off x="8828957" y="292302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70" name="Text Placeholder 32"/>
          <p:cNvSpPr txBox="1">
            <a:spLocks/>
          </p:cNvSpPr>
          <p:nvPr/>
        </p:nvSpPr>
        <p:spPr>
          <a:xfrm>
            <a:off x="9537069" y="310668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71" name="Text Placeholder 33"/>
          <p:cNvSpPr txBox="1">
            <a:spLocks/>
          </p:cNvSpPr>
          <p:nvPr/>
        </p:nvSpPr>
        <p:spPr>
          <a:xfrm>
            <a:off x="9537071" y="291624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Winning Strategy</a:t>
            </a:r>
            <a:endParaRPr lang="en-AU" sz="1100" dirty="0">
              <a:solidFill>
                <a:schemeClr val="tx2"/>
              </a:solidFill>
              <a:latin typeface="+mj-lt"/>
            </a:endParaRPr>
          </a:p>
        </p:txBody>
      </p:sp>
      <p:sp>
        <p:nvSpPr>
          <p:cNvPr id="72" name="Oval 71"/>
          <p:cNvSpPr>
            <a:spLocks noChangeAspect="1"/>
          </p:cNvSpPr>
          <p:nvPr/>
        </p:nvSpPr>
        <p:spPr>
          <a:xfrm>
            <a:off x="8828957" y="3866145"/>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73" name="Text Placeholder 32"/>
          <p:cNvSpPr txBox="1">
            <a:spLocks/>
          </p:cNvSpPr>
          <p:nvPr/>
        </p:nvSpPr>
        <p:spPr>
          <a:xfrm>
            <a:off x="9537069" y="4049805"/>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74" name="Text Placeholder 33"/>
          <p:cNvSpPr txBox="1">
            <a:spLocks/>
          </p:cNvSpPr>
          <p:nvPr/>
        </p:nvSpPr>
        <p:spPr>
          <a:xfrm>
            <a:off x="9537071" y="385936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AU" sz="1100" dirty="0" smtClean="0">
                <a:solidFill>
                  <a:schemeClr val="tx2"/>
                </a:solidFill>
                <a:latin typeface="+mj-lt"/>
              </a:rPr>
              <a:t>Concept &amp; Idea</a:t>
            </a:r>
            <a:endParaRPr lang="en-AU" sz="1100" dirty="0">
              <a:solidFill>
                <a:schemeClr val="tx2"/>
              </a:solidFill>
              <a:latin typeface="+mj-lt"/>
            </a:endParaRPr>
          </a:p>
        </p:txBody>
      </p:sp>
      <p:sp>
        <p:nvSpPr>
          <p:cNvPr id="79" name="Oval 78"/>
          <p:cNvSpPr>
            <a:spLocks noChangeAspect="1"/>
          </p:cNvSpPr>
          <p:nvPr/>
        </p:nvSpPr>
        <p:spPr>
          <a:xfrm>
            <a:off x="5964459" y="4819120"/>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solidFill>
                <a:srgbClr val="FFFFFF"/>
              </a:solidFill>
            </a:endParaRPr>
          </a:p>
        </p:txBody>
      </p:sp>
      <p:sp>
        <p:nvSpPr>
          <p:cNvPr id="80" name="Text Placeholder 32"/>
          <p:cNvSpPr txBox="1">
            <a:spLocks/>
          </p:cNvSpPr>
          <p:nvPr/>
        </p:nvSpPr>
        <p:spPr>
          <a:xfrm>
            <a:off x="6672571" y="5002780"/>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81" name="Text Placeholder 33"/>
          <p:cNvSpPr txBox="1">
            <a:spLocks/>
          </p:cNvSpPr>
          <p:nvPr/>
        </p:nvSpPr>
        <p:spPr>
          <a:xfrm>
            <a:off x="6672573" y="481233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Content Strategy</a:t>
            </a:r>
            <a:endParaRPr lang="en-AU" sz="1100" dirty="0">
              <a:solidFill>
                <a:schemeClr val="tx2"/>
              </a:solidFill>
              <a:latin typeface="+mj-lt"/>
            </a:endParaRPr>
          </a:p>
        </p:txBody>
      </p:sp>
      <p:sp>
        <p:nvSpPr>
          <p:cNvPr id="82" name="Oval 81"/>
          <p:cNvSpPr>
            <a:spLocks noChangeAspect="1"/>
          </p:cNvSpPr>
          <p:nvPr/>
        </p:nvSpPr>
        <p:spPr>
          <a:xfrm>
            <a:off x="8828957" y="4819120"/>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chemeClr val="bg1"/>
                </a:solidFill>
                <a:latin typeface="FontAwesome" pitchFamily="2" charset="0"/>
              </a:rPr>
              <a:t></a:t>
            </a:r>
            <a:endParaRPr lang="en-US" dirty="0">
              <a:solidFill>
                <a:schemeClr val="bg1"/>
              </a:solidFill>
            </a:endParaRPr>
          </a:p>
        </p:txBody>
      </p:sp>
      <p:sp>
        <p:nvSpPr>
          <p:cNvPr id="83" name="Text Placeholder 32"/>
          <p:cNvSpPr txBox="1">
            <a:spLocks/>
          </p:cNvSpPr>
          <p:nvPr/>
        </p:nvSpPr>
        <p:spPr>
          <a:xfrm>
            <a:off x="9537069" y="5002780"/>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a:t>
            </a:r>
            <a:r>
              <a:rPr lang="en-US" sz="900" dirty="0" smtClean="0">
                <a:solidFill>
                  <a:schemeClr val="tx2"/>
                </a:solidFill>
                <a:latin typeface="+mn-lt"/>
              </a:rPr>
              <a:t>fruitcake.</a:t>
            </a:r>
            <a:endParaRPr lang="en-US" sz="900" dirty="0">
              <a:solidFill>
                <a:schemeClr val="tx2"/>
              </a:solidFill>
              <a:latin typeface="+mn-lt"/>
            </a:endParaRPr>
          </a:p>
        </p:txBody>
      </p:sp>
      <p:sp>
        <p:nvSpPr>
          <p:cNvPr id="84" name="Text Placeholder 33"/>
          <p:cNvSpPr txBox="1">
            <a:spLocks/>
          </p:cNvSpPr>
          <p:nvPr/>
        </p:nvSpPr>
        <p:spPr>
          <a:xfrm>
            <a:off x="9537071" y="481233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tx2"/>
                </a:solidFill>
                <a:latin typeface="+mj-lt"/>
              </a:rPr>
              <a:t>Launch Application</a:t>
            </a:r>
            <a:endParaRPr lang="en-AU" sz="1100" dirty="0">
              <a:solidFill>
                <a:schemeClr val="tx2"/>
              </a:solidFill>
              <a:latin typeface="+mj-lt"/>
            </a:endParaRPr>
          </a:p>
        </p:txBody>
      </p:sp>
      <p:pic>
        <p:nvPicPr>
          <p:cNvPr id="29" name="图片占位符 28" descr="shutterstock_126022040.jpg"/>
          <p:cNvPicPr>
            <a:picLocks noGrp="1" noChangeAspect="1"/>
          </p:cNvPicPr>
          <p:nvPr>
            <p:ph type="pic" sz="quarter" idx="15"/>
          </p:nvPr>
        </p:nvPicPr>
        <p:blipFill>
          <a:blip r:embed="rId5" cstate="print"/>
          <a:srcRect l="9990" r="9990"/>
          <a:stretch>
            <a:fillRect/>
          </a:stretch>
        </p:blipFill>
        <p:spPr/>
      </p:pic>
      <p:pic>
        <p:nvPicPr>
          <p:cNvPr id="32" name="图片占位符 31" descr="shutterstock_89224486.jpg"/>
          <p:cNvPicPr>
            <a:picLocks noGrp="1" noChangeAspect="1"/>
          </p:cNvPicPr>
          <p:nvPr>
            <p:ph type="pic" sz="quarter" idx="16"/>
          </p:nvPr>
        </p:nvPicPr>
        <p:blipFill>
          <a:blip r:embed="rId6" cstate="print"/>
          <a:srcRect l="7777" r="7777"/>
          <a:stretch>
            <a:fillRect/>
          </a:stretch>
        </p:blipFill>
        <p:spPr/>
      </p:pic>
    </p:spTree>
    <p:extLst>
      <p:ext uri="{BB962C8B-B14F-4D97-AF65-F5344CB8AC3E}">
        <p14:creationId xmlns:p14="http://schemas.microsoft.com/office/powerpoint/2010/main" val="397519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down)">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down)">
                                      <p:cBhvr>
                                        <p:cTn id="25" dur="500"/>
                                        <p:tgtEl>
                                          <p:spTgt spid="5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fade">
                                      <p:cBhvr>
                                        <p:cTn id="33" dur="500"/>
                                        <p:tgtEl>
                                          <p:spTgt spid="6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wipe(down)">
                                      <p:cBhvr>
                                        <p:cTn id="38" dur="500"/>
                                        <p:tgtEl>
                                          <p:spTgt spid="6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500"/>
                                        <p:tgtEl>
                                          <p:spTgt spid="7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animEffect transition="in" filter="wipe(down)">
                                      <p:cBhvr>
                                        <p:cTn id="51" dur="500"/>
                                        <p:tgtEl>
                                          <p:spTgt spid="66"/>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500"/>
                                        <p:tgtEl>
                                          <p:spTgt spid="6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7"/>
                                        </p:tgtEl>
                                        <p:attrNameLst>
                                          <p:attrName>style.visibility</p:attrName>
                                        </p:attrNameLst>
                                      </p:cBhvr>
                                      <p:to>
                                        <p:strVal val="visible"/>
                                      </p:to>
                                    </p:set>
                                    <p:animEffect transition="in" filter="fade">
                                      <p:cBhvr>
                                        <p:cTn id="59" dur="500"/>
                                        <p:tgtEl>
                                          <p:spTgt spid="6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72"/>
                                        </p:tgtEl>
                                        <p:attrNameLst>
                                          <p:attrName>style.visibility</p:attrName>
                                        </p:attrNameLst>
                                      </p:cBhvr>
                                      <p:to>
                                        <p:strVal val="visible"/>
                                      </p:to>
                                    </p:set>
                                    <p:animEffect transition="in" filter="wipe(down)">
                                      <p:cBhvr>
                                        <p:cTn id="64" dur="500"/>
                                        <p:tgtEl>
                                          <p:spTgt spid="7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73"/>
                                        </p:tgtEl>
                                        <p:attrNameLst>
                                          <p:attrName>style.visibility</p:attrName>
                                        </p:attrNameLst>
                                      </p:cBhvr>
                                      <p:to>
                                        <p:strVal val="visible"/>
                                      </p:to>
                                    </p:set>
                                    <p:animEffect transition="in" filter="wipe(down)">
                                      <p:cBhvr>
                                        <p:cTn id="69" dur="500"/>
                                        <p:tgtEl>
                                          <p:spTgt spid="73"/>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74"/>
                                        </p:tgtEl>
                                        <p:attrNameLst>
                                          <p:attrName>style.visibility</p:attrName>
                                        </p:attrNameLst>
                                      </p:cBhvr>
                                      <p:to>
                                        <p:strVal val="visible"/>
                                      </p:to>
                                    </p:set>
                                    <p:animEffect transition="in" filter="wipe(down)">
                                      <p:cBhvr>
                                        <p:cTn id="72" dur="500"/>
                                        <p:tgtEl>
                                          <p:spTgt spid="7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wipe(down)">
                                      <p:cBhvr>
                                        <p:cTn id="77" dur="500"/>
                                        <p:tgtEl>
                                          <p:spTgt spid="79"/>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80"/>
                                        </p:tgtEl>
                                        <p:attrNameLst>
                                          <p:attrName>style.visibility</p:attrName>
                                        </p:attrNameLst>
                                      </p:cBhvr>
                                      <p:to>
                                        <p:strVal val="visible"/>
                                      </p:to>
                                    </p:set>
                                    <p:animEffect transition="in" filter="fade">
                                      <p:cBhvr>
                                        <p:cTn id="82" dur="500"/>
                                        <p:tgtEl>
                                          <p:spTgt spid="8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fade">
                                      <p:cBhvr>
                                        <p:cTn id="85" dur="500"/>
                                        <p:tgtEl>
                                          <p:spTgt spid="8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wipe(down)">
                                      <p:cBhvr>
                                        <p:cTn id="90" dur="500"/>
                                        <p:tgtEl>
                                          <p:spTgt spid="82"/>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3"/>
                                        </p:tgtEl>
                                        <p:attrNameLst>
                                          <p:attrName>style.visibility</p:attrName>
                                        </p:attrNameLst>
                                      </p:cBhvr>
                                      <p:to>
                                        <p:strVal val="visible"/>
                                      </p:to>
                                    </p:set>
                                    <p:animEffect transition="in" filter="fade">
                                      <p:cBhvr>
                                        <p:cTn id="95" dur="500"/>
                                        <p:tgtEl>
                                          <p:spTgt spid="83"/>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84"/>
                                        </p:tgtEl>
                                        <p:attrNameLst>
                                          <p:attrName>style.visibility</p:attrName>
                                        </p:attrNameLst>
                                      </p:cBhvr>
                                      <p:to>
                                        <p:strVal val="visible"/>
                                      </p:to>
                                    </p:set>
                                    <p:animEffect transition="in" filter="fade">
                                      <p:cBhvr>
                                        <p:cTn id="9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7" grpId="0" animBg="1"/>
      <p:bldP spid="64" grpId="0"/>
      <p:bldP spid="65" grpId="0"/>
      <p:bldP spid="66" grpId="0" animBg="1"/>
      <p:bldP spid="67" grpId="0"/>
      <p:bldP spid="68" grpId="0"/>
      <p:bldP spid="69" grpId="0" animBg="1"/>
      <p:bldP spid="70" grpId="0"/>
      <p:bldP spid="71" grpId="0"/>
      <p:bldP spid="72" grpId="0" animBg="1"/>
      <p:bldP spid="73" grpId="0"/>
      <p:bldP spid="74" grpId="0"/>
      <p:bldP spid="79" grpId="0" animBg="1"/>
      <p:bldP spid="80" grpId="0"/>
      <p:bldP spid="81" grpId="0"/>
      <p:bldP spid="82" grpId="0" animBg="1"/>
      <p:bldP spid="83" grpId="0"/>
      <p:bldP spid="8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占位符 6" descr="photodune-1011301-city-skyline-m.jpg"/>
          <p:cNvPicPr>
            <a:picLocks noGrp="1" noChangeAspect="1"/>
          </p:cNvPicPr>
          <p:nvPr>
            <p:ph type="pic" sz="quarter" idx="21"/>
          </p:nvPr>
        </p:nvPicPr>
        <p:blipFill>
          <a:blip r:embed="rId3"/>
          <a:srcRect t="7821" b="7821"/>
          <a:stretch>
            <a:fillRect/>
          </a:stretch>
        </p:blipFill>
        <p:spPr/>
      </p:pic>
      <p:sp>
        <p:nvSpPr>
          <p:cNvPr id="19" name="Text Placeholder 4"/>
          <p:cNvSpPr txBox="1">
            <a:spLocks/>
          </p:cNvSpPr>
          <p:nvPr/>
        </p:nvSpPr>
        <p:spPr>
          <a:xfrm>
            <a:off x="378983" y="2862599"/>
            <a:ext cx="11434034" cy="53090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dirty="0" smtClean="0">
                <a:solidFill>
                  <a:schemeClr val="bg1"/>
                </a:solidFill>
                <a:latin typeface="+mj-lt"/>
              </a:rPr>
              <a:t>Creative Single Image Portfolio Options</a:t>
            </a:r>
            <a:endParaRPr lang="en-US" dirty="0">
              <a:solidFill>
                <a:schemeClr val="bg1"/>
              </a:solidFill>
              <a:latin typeface="+mj-lt"/>
            </a:endParaRPr>
          </a:p>
        </p:txBody>
      </p:sp>
      <p:sp>
        <p:nvSpPr>
          <p:cNvPr id="15" name="Text Placeholder 24"/>
          <p:cNvSpPr txBox="1">
            <a:spLocks/>
          </p:cNvSpPr>
          <p:nvPr/>
        </p:nvSpPr>
        <p:spPr>
          <a:xfrm>
            <a:off x="1565505" y="3740651"/>
            <a:ext cx="9060991" cy="75670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30000"/>
              </a:lnSpc>
              <a:spcBef>
                <a:spcPts val="0"/>
              </a:spcBef>
              <a:spcAft>
                <a:spcPts val="100"/>
              </a:spcAft>
              <a:buNone/>
            </a:pPr>
            <a:r>
              <a:rPr lang="en-US" sz="1400" dirty="0" smtClean="0">
                <a:solidFill>
                  <a:schemeClr val="bg1"/>
                </a:solidFill>
              </a:rPr>
              <a:t>Bear claw croissant apple pie. Croissant cake tart </a:t>
            </a:r>
            <a:r>
              <a:rPr lang="en-US" sz="1400" dirty="0" err="1" smtClean="0">
                <a:solidFill>
                  <a:schemeClr val="bg1"/>
                </a:solidFill>
              </a:rPr>
              <a:t>liquorice</a:t>
            </a:r>
            <a:r>
              <a:rPr lang="en-US" sz="1400" dirty="0" smtClean="0">
                <a:solidFill>
                  <a:schemeClr val="bg1"/>
                </a:solidFill>
              </a:rPr>
              <a:t> tart pastry. Tiramisu apple pie biscuit sweet oat cake sweet icing brownie. Chocolate bar brownie carrot cake bear claw muffin. Chocolate macaroon lollipop</a:t>
            </a:r>
            <a:endParaRPr lang="en-US" sz="1400" dirty="0">
              <a:solidFill>
                <a:schemeClr val="bg1"/>
              </a:solidFill>
            </a:endParaRPr>
          </a:p>
        </p:txBody>
      </p:sp>
      <p:sp>
        <p:nvSpPr>
          <p:cNvPr id="8" name="Rectangle 7"/>
          <p:cNvSpPr/>
          <p:nvPr/>
        </p:nvSpPr>
        <p:spPr>
          <a:xfrm>
            <a:off x="5804895" y="2437163"/>
            <a:ext cx="582211" cy="584776"/>
          </a:xfrm>
          <a:prstGeom prst="rect">
            <a:avLst/>
          </a:prstGeom>
        </p:spPr>
        <p:txBody>
          <a:bodyPr wrap="none">
            <a:spAutoFit/>
          </a:bodyPr>
          <a:lstStyle/>
          <a:p>
            <a:pPr lvl="0" algn="ctr"/>
            <a:r>
              <a:rPr lang="en-AU" sz="3200" dirty="0">
                <a:solidFill>
                  <a:srgbClr val="FFFFFF"/>
                </a:solidFill>
                <a:latin typeface="FontAwesome" pitchFamily="2" charset="0"/>
              </a:rPr>
              <a:t></a:t>
            </a:r>
            <a:endParaRPr lang="en-US" sz="3200" dirty="0"/>
          </a:p>
        </p:txBody>
      </p:sp>
    </p:spTree>
    <p:extLst>
      <p:ext uri="{BB962C8B-B14F-4D97-AF65-F5344CB8AC3E}">
        <p14:creationId xmlns:p14="http://schemas.microsoft.com/office/powerpoint/2010/main" val="2192142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500"/>
                                        <p:tgtEl>
                                          <p:spTgt spid="1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7" presetClass="entr" presetSubtype="0" fill="hold" nodeType="clickEffect">
                                  <p:stCondLst>
                                    <p:cond delay="0"/>
                                  </p:stCondLst>
                                  <p:childTnLst>
                                    <p:set>
                                      <p:cBhvr>
                                        <p:cTn id="16" dur="1" fill="hold">
                                          <p:stCondLst>
                                            <p:cond delay="0"/>
                                          </p:stCondLst>
                                        </p:cTn>
                                        <p:tgtEl>
                                          <p:spTgt spid="15">
                                            <p:txEl>
                                              <p:pRg st="0" end="0"/>
                                            </p:txEl>
                                          </p:spTgt>
                                        </p:tgtEl>
                                        <p:attrNameLst>
                                          <p:attrName>style.visibility</p:attrName>
                                        </p:attrNameLst>
                                      </p:cBhvr>
                                      <p:to>
                                        <p:strVal val="visible"/>
                                      </p:to>
                                    </p:set>
                                    <p:animEffect transition="in" filter="fade">
                                      <p:cBhvr>
                                        <p:cTn id="17" dur="1000"/>
                                        <p:tgtEl>
                                          <p:spTgt spid="15">
                                            <p:txEl>
                                              <p:pRg st="0" end="0"/>
                                            </p:txEl>
                                          </p:spTgt>
                                        </p:tgtEl>
                                      </p:cBhvr>
                                    </p:animEffect>
                                    <p:anim calcmode="lin" valueType="num">
                                      <p:cBhvr>
                                        <p:cTn id="18"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9" dur="900" decel="100000" fill="hold"/>
                                        <p:tgtEl>
                                          <p:spTgt spid="15">
                                            <p:txEl>
                                              <p:pRg st="0" end="0"/>
                                            </p:txEl>
                                          </p:spTgt>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15">
                                            <p:txEl>
                                              <p:pRg st="0" end="0"/>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p:cNvGrpSpPr/>
          <p:nvPr/>
        </p:nvGrpSpPr>
        <p:grpSpPr>
          <a:xfrm>
            <a:off x="7448646" y="1799819"/>
            <a:ext cx="2909868" cy="4132498"/>
            <a:chOff x="8099434" y="2121218"/>
            <a:chExt cx="1322388" cy="1878013"/>
          </a:xfrm>
        </p:grpSpPr>
        <p:sp>
          <p:nvSpPr>
            <p:cNvPr id="77" name="Freeform 33"/>
            <p:cNvSpPr>
              <a:spLocks/>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34"/>
            <p:cNvSpPr>
              <a:spLocks/>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39"/>
            <p:cNvSpPr>
              <a:spLocks/>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42"/>
            <p:cNvSpPr>
              <a:spLocks noChangeArrowheads="1"/>
            </p:cNvSpPr>
            <p:nvPr/>
          </p:nvSpPr>
          <p:spPr bwMode="auto">
            <a:xfrm>
              <a:off x="8185159" y="2284731"/>
              <a:ext cx="1152525" cy="1541463"/>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44"/>
            <p:cNvSpPr>
              <a:spLocks/>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 name="Slide Number Placeholder 3"/>
          <p:cNvSpPr>
            <a:spLocks noGrp="1"/>
          </p:cNvSpPr>
          <p:nvPr>
            <p:ph type="sldNum" sz="quarter" idx="12"/>
          </p:nvPr>
        </p:nvSpPr>
        <p:spPr/>
        <p:txBody>
          <a:bodyPr/>
          <a:lstStyle/>
          <a:p>
            <a:fld id="{FCEE2C88-6C8F-484D-AF69-578F576B1F44}" type="slidenum">
              <a:rPr lang="en-US" smtClean="0"/>
              <a:pPr/>
              <a:t>20</a:t>
            </a:fld>
            <a:endParaRPr lang="en-US" dirty="0"/>
          </a:p>
        </p:txBody>
      </p:sp>
      <p:sp>
        <p:nvSpPr>
          <p:cNvPr id="3" name="Text Placeholder 2"/>
          <p:cNvSpPr>
            <a:spLocks noGrp="1"/>
          </p:cNvSpPr>
          <p:nvPr>
            <p:ph type="body" sz="quarter" idx="14"/>
          </p:nvPr>
        </p:nvSpPr>
        <p:spPr/>
        <p:txBody>
          <a:bodyPr>
            <a:normAutofit/>
          </a:bodyPr>
          <a:lstStyle/>
          <a:p>
            <a:r>
              <a:rPr lang="id-ID" dirty="0" smtClean="0"/>
              <a:t>Creative Tablet Features</a:t>
            </a:r>
            <a:endParaRPr lang="id-ID" dirty="0"/>
          </a:p>
        </p:txBody>
      </p:sp>
      <p:sp>
        <p:nvSpPr>
          <p:cNvPr id="2" name="Text Placeholder 1"/>
          <p:cNvSpPr>
            <a:spLocks noGrp="1"/>
          </p:cNvSpPr>
          <p:nvPr>
            <p:ph type="body" sz="quarter" idx="15"/>
          </p:nvPr>
        </p:nvSpPr>
        <p:spPr/>
        <p:txBody>
          <a:bodyPr>
            <a:normAutofit/>
          </a:bodyPr>
          <a:lstStyle/>
          <a:p>
            <a:r>
              <a:rPr lang="en-US" dirty="0"/>
              <a:t>SECTION FOUR</a:t>
            </a:r>
          </a:p>
        </p:txBody>
      </p:sp>
      <p:sp>
        <p:nvSpPr>
          <p:cNvPr id="89" name="Text Placeholder 32"/>
          <p:cNvSpPr txBox="1">
            <a:spLocks/>
          </p:cNvSpPr>
          <p:nvPr/>
        </p:nvSpPr>
        <p:spPr>
          <a:xfrm>
            <a:off x="1882820" y="2226614"/>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sesame snaps topping candy sugar plum chocolate </a:t>
            </a:r>
            <a:r>
              <a:rPr lang="en-US" sz="1000" dirty="0" smtClean="0">
                <a:solidFill>
                  <a:schemeClr val="tx2"/>
                </a:solidFill>
                <a:latin typeface="Lato Light" panose="020F0302020204030203" pitchFamily="34" charset="0"/>
              </a:rPr>
              <a:t>bar fruitcake </a:t>
            </a:r>
            <a:r>
              <a:rPr lang="en-US" sz="1000" dirty="0">
                <a:solidFill>
                  <a:schemeClr val="tx2"/>
                </a:solidFill>
                <a:latin typeface="Lato Light" panose="020F0302020204030203" pitchFamily="34" charset="0"/>
              </a:rPr>
              <a:t>soufflé sweet gummies fruitcake cotton candy sugar plum chocolate cake</a:t>
            </a:r>
          </a:p>
        </p:txBody>
      </p:sp>
      <p:sp>
        <p:nvSpPr>
          <p:cNvPr id="90" name="Text Placeholder 33"/>
          <p:cNvSpPr txBox="1">
            <a:spLocks/>
          </p:cNvSpPr>
          <p:nvPr/>
        </p:nvSpPr>
        <p:spPr>
          <a:xfrm>
            <a:off x="1869153" y="1863304"/>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Mobile User Data Analysis</a:t>
            </a:r>
            <a:endParaRPr lang="en-AU" sz="1600" dirty="0">
              <a:solidFill>
                <a:schemeClr val="tx2"/>
              </a:solidFill>
              <a:latin typeface="Lato Bold" panose="020F0802020204030203" pitchFamily="34" charset="0"/>
            </a:endParaRPr>
          </a:p>
        </p:txBody>
      </p:sp>
      <p:sp>
        <p:nvSpPr>
          <p:cNvPr id="104" name="Oval 103"/>
          <p:cNvSpPr/>
          <p:nvPr/>
        </p:nvSpPr>
        <p:spPr>
          <a:xfrm>
            <a:off x="1983405" y="3898526"/>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105" name="Text Placeholder 33"/>
          <p:cNvSpPr txBox="1">
            <a:spLocks/>
          </p:cNvSpPr>
          <p:nvPr/>
        </p:nvSpPr>
        <p:spPr>
          <a:xfrm>
            <a:off x="1680886" y="4588367"/>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Creative</a:t>
            </a:r>
            <a:endParaRPr lang="en-AU" sz="1300" b="1" dirty="0">
              <a:solidFill>
                <a:schemeClr val="accent1"/>
              </a:solidFill>
              <a:latin typeface="Lato" panose="020F0502020204030203" pitchFamily="34" charset="0"/>
            </a:endParaRPr>
          </a:p>
        </p:txBody>
      </p:sp>
      <p:sp>
        <p:nvSpPr>
          <p:cNvPr id="106" name="Oval 105"/>
          <p:cNvSpPr/>
          <p:nvPr/>
        </p:nvSpPr>
        <p:spPr>
          <a:xfrm>
            <a:off x="3315818" y="3904597"/>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07" name="Text Placeholder 33"/>
          <p:cNvSpPr txBox="1">
            <a:spLocks/>
          </p:cNvSpPr>
          <p:nvPr/>
        </p:nvSpPr>
        <p:spPr>
          <a:xfrm>
            <a:off x="3013299" y="4594438"/>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3"/>
                </a:solidFill>
                <a:latin typeface="Lato" panose="020F0502020204030203" pitchFamily="34" charset="0"/>
              </a:rPr>
              <a:t>Message</a:t>
            </a:r>
            <a:endParaRPr lang="en-AU" sz="1300" b="1" dirty="0">
              <a:solidFill>
                <a:schemeClr val="accent3"/>
              </a:solidFill>
              <a:latin typeface="Lato" panose="020F0502020204030203" pitchFamily="34" charset="0"/>
            </a:endParaRPr>
          </a:p>
        </p:txBody>
      </p:sp>
      <p:sp>
        <p:nvSpPr>
          <p:cNvPr id="108" name="Oval 107"/>
          <p:cNvSpPr/>
          <p:nvPr/>
        </p:nvSpPr>
        <p:spPr>
          <a:xfrm>
            <a:off x="4649865" y="389852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09" name="Text Placeholder 33"/>
          <p:cNvSpPr txBox="1">
            <a:spLocks/>
          </p:cNvSpPr>
          <p:nvPr/>
        </p:nvSpPr>
        <p:spPr>
          <a:xfrm>
            <a:off x="4347346" y="458836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Management</a:t>
            </a:r>
            <a:endParaRPr lang="en-AU" sz="1300" b="1" dirty="0">
              <a:solidFill>
                <a:schemeClr val="accent5"/>
              </a:solidFill>
              <a:latin typeface="Lato" panose="020F0502020204030203" pitchFamily="34" charset="0"/>
            </a:endParaRPr>
          </a:p>
        </p:txBody>
      </p:sp>
      <p:sp>
        <p:nvSpPr>
          <p:cNvPr id="110" name="Oval 109"/>
          <p:cNvSpPr/>
          <p:nvPr/>
        </p:nvSpPr>
        <p:spPr>
          <a:xfrm>
            <a:off x="5982278" y="3898525"/>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111" name="Text Placeholder 33"/>
          <p:cNvSpPr txBox="1">
            <a:spLocks/>
          </p:cNvSpPr>
          <p:nvPr/>
        </p:nvSpPr>
        <p:spPr>
          <a:xfrm>
            <a:off x="5688903" y="458836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Marketing</a:t>
            </a:r>
            <a:endParaRPr lang="en-AU" sz="1300" b="1" dirty="0">
              <a:solidFill>
                <a:schemeClr val="accent6"/>
              </a:solidFill>
              <a:latin typeface="Lato" panose="020F0502020204030203" pitchFamily="34" charset="0"/>
            </a:endParaRPr>
          </a:p>
        </p:txBody>
      </p:sp>
      <p:sp>
        <p:nvSpPr>
          <p:cNvPr id="112" name="Rounded Rectangle 111"/>
          <p:cNvSpPr/>
          <p:nvPr/>
        </p:nvSpPr>
        <p:spPr>
          <a:xfrm>
            <a:off x="1869152" y="5010738"/>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pic>
        <p:nvPicPr>
          <p:cNvPr id="30" name="图片占位符 29" descr="Leadership-influence-vs-manipulation_EngagingLeader_Depositphotos_16349231_m1.jpg"/>
          <p:cNvPicPr>
            <a:picLocks noGrp="1" noChangeAspect="1"/>
          </p:cNvPicPr>
          <p:nvPr>
            <p:ph type="pic" sz="quarter" idx="22"/>
          </p:nvPr>
        </p:nvPicPr>
        <p:blipFill>
          <a:blip r:embed="rId3" cstate="print"/>
          <a:srcRect l="361" r="361"/>
          <a:stretch>
            <a:fillRect/>
          </a:stretch>
        </p:blipFill>
        <p:spPr/>
      </p:pic>
    </p:spTree>
    <p:extLst>
      <p:ext uri="{BB962C8B-B14F-4D97-AF65-F5344CB8AC3E}">
        <p14:creationId xmlns:p14="http://schemas.microsoft.com/office/powerpoint/2010/main" val="2002710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down)">
                                      <p:cBhvr>
                                        <p:cTn id="17" dur="500"/>
                                        <p:tgtEl>
                                          <p:spTgt spid="7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wipe(left)">
                                      <p:cBhvr>
                                        <p:cTn id="22" dur="500"/>
                                        <p:tgtEl>
                                          <p:spTgt spid="8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wipe(left)">
                                      <p:cBhvr>
                                        <p:cTn id="25" dur="500"/>
                                        <p:tgtEl>
                                          <p:spTgt spid="9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fade">
                                      <p:cBhvr>
                                        <p:cTn id="30" dur="500"/>
                                        <p:tgtEl>
                                          <p:spTgt spid="10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5"/>
                                        </p:tgtEl>
                                        <p:attrNameLst>
                                          <p:attrName>style.visibility</p:attrName>
                                        </p:attrNameLst>
                                      </p:cBhvr>
                                      <p:to>
                                        <p:strVal val="visible"/>
                                      </p:to>
                                    </p:set>
                                    <p:animEffect transition="in" filter="fade">
                                      <p:cBhvr>
                                        <p:cTn id="33" dur="500"/>
                                        <p:tgtEl>
                                          <p:spTgt spid="10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fade">
                                      <p:cBhvr>
                                        <p:cTn id="38" dur="500"/>
                                        <p:tgtEl>
                                          <p:spTgt spid="10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6"/>
                                        </p:tgtEl>
                                        <p:attrNameLst>
                                          <p:attrName>style.visibility</p:attrName>
                                        </p:attrNameLst>
                                      </p:cBhvr>
                                      <p:to>
                                        <p:strVal val="visible"/>
                                      </p:to>
                                    </p:set>
                                    <p:animEffect transition="in" filter="fade">
                                      <p:cBhvr>
                                        <p:cTn id="41" dur="500"/>
                                        <p:tgtEl>
                                          <p:spTgt spid="10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08"/>
                                        </p:tgtEl>
                                        <p:attrNameLst>
                                          <p:attrName>style.visibility</p:attrName>
                                        </p:attrNameLst>
                                      </p:cBhvr>
                                      <p:to>
                                        <p:strVal val="visible"/>
                                      </p:to>
                                    </p:set>
                                    <p:animEffect transition="in" filter="fade">
                                      <p:cBhvr>
                                        <p:cTn id="46" dur="500"/>
                                        <p:tgtEl>
                                          <p:spTgt spid="10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9"/>
                                        </p:tgtEl>
                                        <p:attrNameLst>
                                          <p:attrName>style.visibility</p:attrName>
                                        </p:attrNameLst>
                                      </p:cBhvr>
                                      <p:to>
                                        <p:strVal val="visible"/>
                                      </p:to>
                                    </p:set>
                                    <p:animEffect transition="in" filter="fade">
                                      <p:cBhvr>
                                        <p:cTn id="49" dur="500"/>
                                        <p:tgtEl>
                                          <p:spTgt spid="109"/>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10"/>
                                        </p:tgtEl>
                                        <p:attrNameLst>
                                          <p:attrName>style.visibility</p:attrName>
                                        </p:attrNameLst>
                                      </p:cBhvr>
                                      <p:to>
                                        <p:strVal val="visible"/>
                                      </p:to>
                                    </p:set>
                                    <p:animEffect transition="in" filter="fade">
                                      <p:cBhvr>
                                        <p:cTn id="54" dur="500"/>
                                        <p:tgtEl>
                                          <p:spTgt spid="1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1"/>
                                        </p:tgtEl>
                                        <p:attrNameLst>
                                          <p:attrName>style.visibility</p:attrName>
                                        </p:attrNameLst>
                                      </p:cBhvr>
                                      <p:to>
                                        <p:strVal val="visible"/>
                                      </p:to>
                                    </p:set>
                                    <p:animEffect transition="in" filter="fade">
                                      <p:cBhvr>
                                        <p:cTn id="57" dur="500"/>
                                        <p:tgtEl>
                                          <p:spTgt spid="111"/>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89" grpId="0"/>
      <p:bldP spid="90" grpId="0"/>
      <p:bldP spid="104" grpId="0" animBg="1"/>
      <p:bldP spid="105" grpId="0"/>
      <p:bldP spid="106" grpId="0" animBg="1"/>
      <p:bldP spid="107" grpId="0"/>
      <p:bldP spid="108" grpId="0" animBg="1"/>
      <p:bldP spid="109" grpId="0"/>
      <p:bldP spid="110" grpId="0" animBg="1"/>
      <p:bldP spid="111" grpId="0"/>
      <p:bldP spid="1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61442" y="2053257"/>
            <a:ext cx="4342809" cy="3505267"/>
          </a:xfrm>
          <a:prstGeom prst="rect">
            <a:avLst/>
          </a:prstGeom>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21</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Desktop Info</a:t>
            </a:r>
            <a:endParaRPr lang="en-US" dirty="0"/>
          </a:p>
        </p:txBody>
      </p:sp>
      <p:sp>
        <p:nvSpPr>
          <p:cNvPr id="6" name="Text Placeholder 5"/>
          <p:cNvSpPr>
            <a:spLocks noGrp="1"/>
          </p:cNvSpPr>
          <p:nvPr>
            <p:ph type="body" sz="quarter" idx="15"/>
          </p:nvPr>
        </p:nvSpPr>
        <p:spPr>
          <a:prstGeom prst="rect">
            <a:avLst/>
          </a:prstGeom>
        </p:spPr>
        <p:txBody>
          <a:bodyPr>
            <a:normAutofit/>
          </a:bodyPr>
          <a:lstStyle/>
          <a:p>
            <a:r>
              <a:rPr lang="en-US" dirty="0" smtClean="0"/>
              <a:t>SECTION FOUR</a:t>
            </a:r>
            <a:endParaRPr lang="en-US" dirty="0"/>
          </a:p>
        </p:txBody>
      </p:sp>
      <p:sp>
        <p:nvSpPr>
          <p:cNvPr id="64" name="Text Placeholder 35"/>
          <p:cNvSpPr txBox="1">
            <a:spLocks/>
          </p:cNvSpPr>
          <p:nvPr/>
        </p:nvSpPr>
        <p:spPr>
          <a:xfrm>
            <a:off x="9633309" y="2242799"/>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5" name="Text Placeholder 36"/>
          <p:cNvSpPr txBox="1">
            <a:spLocks/>
          </p:cNvSpPr>
          <p:nvPr/>
        </p:nvSpPr>
        <p:spPr>
          <a:xfrm>
            <a:off x="9633309" y="2045860"/>
            <a:ext cx="1792215" cy="386069"/>
          </a:xfrm>
          <a:prstGeom prst="rect">
            <a:avLst/>
          </a:prstGeom>
        </p:spPr>
        <p:txBody>
          <a:bodyPr lIns="0" tIns="0" rIns="0" b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dirty="0" smtClean="0">
                <a:solidFill>
                  <a:schemeClr val="tx2"/>
                </a:solidFill>
                <a:latin typeface="+mj-lt"/>
              </a:rPr>
              <a:t>Website Design</a:t>
            </a:r>
            <a:endParaRPr lang="en-AU" sz="1100" dirty="0">
              <a:solidFill>
                <a:schemeClr val="tx2"/>
              </a:solidFill>
              <a:latin typeface="+mj-lt"/>
            </a:endParaRPr>
          </a:p>
        </p:txBody>
      </p:sp>
      <p:sp>
        <p:nvSpPr>
          <p:cNvPr id="66" name="Text Placeholder 40"/>
          <p:cNvSpPr txBox="1">
            <a:spLocks/>
          </p:cNvSpPr>
          <p:nvPr/>
        </p:nvSpPr>
        <p:spPr>
          <a:xfrm>
            <a:off x="9633309" y="3477033"/>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7" name="Text Placeholder 41"/>
          <p:cNvSpPr txBox="1">
            <a:spLocks/>
          </p:cNvSpPr>
          <p:nvPr/>
        </p:nvSpPr>
        <p:spPr>
          <a:xfrm>
            <a:off x="9633309" y="3280093"/>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smtClean="0">
                <a:solidFill>
                  <a:schemeClr val="tx2"/>
                </a:solidFill>
                <a:latin typeface="+mj-lt"/>
              </a:rPr>
              <a:t>Business Strategy</a:t>
            </a:r>
          </a:p>
          <a:p>
            <a:pPr marL="0" indent="0">
              <a:buNone/>
            </a:pPr>
            <a:endParaRPr lang="en-US" sz="1100" dirty="0">
              <a:solidFill>
                <a:schemeClr val="tx2"/>
              </a:solidFill>
              <a:latin typeface="+mj-lt"/>
            </a:endParaRPr>
          </a:p>
        </p:txBody>
      </p:sp>
      <p:sp>
        <p:nvSpPr>
          <p:cNvPr id="68" name="Text Placeholder 42"/>
          <p:cNvSpPr txBox="1">
            <a:spLocks/>
          </p:cNvSpPr>
          <p:nvPr/>
        </p:nvSpPr>
        <p:spPr>
          <a:xfrm>
            <a:off x="9633309" y="4720696"/>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69" name="Text Placeholder 4"/>
          <p:cNvSpPr txBox="1">
            <a:spLocks/>
          </p:cNvSpPr>
          <p:nvPr/>
        </p:nvSpPr>
        <p:spPr>
          <a:xfrm>
            <a:off x="9633309" y="4523757"/>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100" smtClean="0">
                <a:solidFill>
                  <a:schemeClr val="tx2"/>
                </a:solidFill>
                <a:latin typeface="+mj-lt"/>
              </a:rPr>
              <a:t>Product Photography </a:t>
            </a:r>
            <a:endParaRPr lang="en-US" sz="1100" dirty="0">
              <a:solidFill>
                <a:schemeClr val="tx2"/>
              </a:solidFill>
              <a:latin typeface="+mj-lt"/>
            </a:endParaRPr>
          </a:p>
        </p:txBody>
      </p:sp>
      <p:sp>
        <p:nvSpPr>
          <p:cNvPr id="70" name="Oval 69"/>
          <p:cNvSpPr>
            <a:spLocks noChangeAspect="1"/>
          </p:cNvSpPr>
          <p:nvPr/>
        </p:nvSpPr>
        <p:spPr>
          <a:xfrm>
            <a:off x="8865454" y="2011126"/>
            <a:ext cx="610224" cy="61022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800" dirty="0">
                <a:solidFill>
                  <a:schemeClr val="bg1"/>
                </a:solidFill>
                <a:latin typeface="FontAwesome" pitchFamily="2" charset="0"/>
              </a:rPr>
              <a:t></a:t>
            </a:r>
          </a:p>
        </p:txBody>
      </p:sp>
      <p:sp>
        <p:nvSpPr>
          <p:cNvPr id="71" name="Oval 70"/>
          <p:cNvSpPr>
            <a:spLocks noChangeAspect="1"/>
          </p:cNvSpPr>
          <p:nvPr/>
        </p:nvSpPr>
        <p:spPr>
          <a:xfrm>
            <a:off x="8865454" y="3238597"/>
            <a:ext cx="610224" cy="610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p>
        </p:txBody>
      </p:sp>
      <p:sp>
        <p:nvSpPr>
          <p:cNvPr id="72" name="Oval 71"/>
          <p:cNvSpPr>
            <a:spLocks noChangeAspect="1"/>
          </p:cNvSpPr>
          <p:nvPr/>
        </p:nvSpPr>
        <p:spPr>
          <a:xfrm>
            <a:off x="8865454" y="4451720"/>
            <a:ext cx="610224" cy="610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1600" dirty="0" smtClean="0">
                <a:solidFill>
                  <a:schemeClr val="bg1"/>
                </a:solidFill>
                <a:latin typeface="FontAwesome" pitchFamily="2" charset="0"/>
              </a:rPr>
              <a:t></a:t>
            </a:r>
            <a:endParaRPr lang="en-US" sz="1600" dirty="0">
              <a:solidFill>
                <a:schemeClr val="bg1"/>
              </a:solidFill>
            </a:endParaRPr>
          </a:p>
        </p:txBody>
      </p:sp>
      <p:sp>
        <p:nvSpPr>
          <p:cNvPr id="74" name="Text Placeholder 35"/>
          <p:cNvSpPr txBox="1">
            <a:spLocks/>
          </p:cNvSpPr>
          <p:nvPr/>
        </p:nvSpPr>
        <p:spPr>
          <a:xfrm flipH="1">
            <a:off x="870985" y="2242799"/>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79" name="Text Placeholder 36"/>
          <p:cNvSpPr txBox="1">
            <a:spLocks/>
          </p:cNvSpPr>
          <p:nvPr/>
        </p:nvSpPr>
        <p:spPr>
          <a:xfrm flipH="1">
            <a:off x="870985" y="2045860"/>
            <a:ext cx="1792215" cy="386069"/>
          </a:xfrm>
          <a:prstGeom prst="rect">
            <a:avLst/>
          </a:prstGeom>
        </p:spPr>
        <p:txBody>
          <a:bodyPr lIns="0" tIns="0" rIns="0" b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dirty="0" smtClean="0">
                <a:solidFill>
                  <a:schemeClr val="tx2"/>
                </a:solidFill>
                <a:latin typeface="+mj-lt"/>
              </a:rPr>
              <a:t>Website Design</a:t>
            </a:r>
            <a:endParaRPr lang="en-AU" sz="1100" dirty="0">
              <a:solidFill>
                <a:schemeClr val="tx2"/>
              </a:solidFill>
              <a:latin typeface="+mj-lt"/>
            </a:endParaRPr>
          </a:p>
        </p:txBody>
      </p:sp>
      <p:sp>
        <p:nvSpPr>
          <p:cNvPr id="80" name="Text Placeholder 40"/>
          <p:cNvSpPr txBox="1">
            <a:spLocks/>
          </p:cNvSpPr>
          <p:nvPr/>
        </p:nvSpPr>
        <p:spPr>
          <a:xfrm flipH="1">
            <a:off x="870985" y="3477033"/>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81" name="Text Placeholder 41"/>
          <p:cNvSpPr txBox="1">
            <a:spLocks/>
          </p:cNvSpPr>
          <p:nvPr/>
        </p:nvSpPr>
        <p:spPr>
          <a:xfrm flipH="1">
            <a:off x="870985" y="3280093"/>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smtClean="0">
                <a:solidFill>
                  <a:schemeClr val="tx2"/>
                </a:solidFill>
                <a:latin typeface="+mj-lt"/>
              </a:rPr>
              <a:t>Business Strategy</a:t>
            </a:r>
          </a:p>
          <a:p>
            <a:pPr marL="0" indent="0" algn="r">
              <a:buNone/>
            </a:pPr>
            <a:endParaRPr lang="en-US" sz="1100" dirty="0">
              <a:solidFill>
                <a:schemeClr val="tx2"/>
              </a:solidFill>
              <a:latin typeface="+mj-lt"/>
            </a:endParaRPr>
          </a:p>
        </p:txBody>
      </p:sp>
      <p:sp>
        <p:nvSpPr>
          <p:cNvPr id="82" name="Text Placeholder 42"/>
          <p:cNvSpPr txBox="1">
            <a:spLocks/>
          </p:cNvSpPr>
          <p:nvPr/>
        </p:nvSpPr>
        <p:spPr>
          <a:xfrm flipH="1">
            <a:off x="870985" y="4720696"/>
            <a:ext cx="1792215" cy="516055"/>
          </a:xfrm>
          <a:prstGeom prst="rect">
            <a:avLst/>
          </a:prstGeom>
        </p:spPr>
        <p:txBody>
          <a:bodyPr lIns="0" tIns="0" rIns="0" b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20000"/>
              </a:lnSpc>
              <a:buNone/>
            </a:pPr>
            <a:r>
              <a:rPr lang="en-US" sz="900" dirty="0" err="1">
                <a:solidFill>
                  <a:schemeClr val="tx2"/>
                </a:solidFill>
              </a:rPr>
              <a:t>Liquorice</a:t>
            </a:r>
            <a:r>
              <a:rPr lang="en-US" sz="900" dirty="0">
                <a:solidFill>
                  <a:schemeClr val="tx2"/>
                </a:solidFill>
              </a:rPr>
              <a:t> </a:t>
            </a:r>
            <a:r>
              <a:rPr lang="en-US" sz="900" dirty="0" err="1">
                <a:solidFill>
                  <a:schemeClr val="tx2"/>
                </a:solidFill>
              </a:rPr>
              <a:t>chupa</a:t>
            </a:r>
            <a:r>
              <a:rPr lang="en-US" sz="900" dirty="0">
                <a:solidFill>
                  <a:schemeClr val="tx2"/>
                </a:solidFill>
              </a:rPr>
              <a:t> </a:t>
            </a:r>
            <a:r>
              <a:rPr lang="en-US" sz="900" dirty="0" err="1">
                <a:solidFill>
                  <a:schemeClr val="tx2"/>
                </a:solidFill>
              </a:rPr>
              <a:t>chups</a:t>
            </a:r>
            <a:r>
              <a:rPr lang="en-US" sz="900" dirty="0">
                <a:solidFill>
                  <a:schemeClr val="tx2"/>
                </a:solidFill>
              </a:rPr>
              <a:t> </a:t>
            </a:r>
            <a:r>
              <a:rPr lang="en-US" sz="900" dirty="0" err="1">
                <a:solidFill>
                  <a:schemeClr val="tx2"/>
                </a:solidFill>
              </a:rPr>
              <a:t>applicake</a:t>
            </a:r>
            <a:r>
              <a:rPr lang="en-US" sz="900" dirty="0">
                <a:solidFill>
                  <a:schemeClr val="tx2"/>
                </a:solidFill>
              </a:rPr>
              <a:t> apple pie cupcake brownie bear claw </a:t>
            </a:r>
            <a:r>
              <a:rPr lang="en-US" sz="900" dirty="0" smtClean="0">
                <a:solidFill>
                  <a:schemeClr val="tx2"/>
                </a:solidFill>
              </a:rPr>
              <a:t>gingerbread</a:t>
            </a:r>
            <a:endParaRPr lang="en-US" sz="900" dirty="0">
              <a:solidFill>
                <a:schemeClr val="tx2"/>
              </a:solidFill>
            </a:endParaRPr>
          </a:p>
        </p:txBody>
      </p:sp>
      <p:sp>
        <p:nvSpPr>
          <p:cNvPr id="83" name="Text Placeholder 4"/>
          <p:cNvSpPr txBox="1">
            <a:spLocks/>
          </p:cNvSpPr>
          <p:nvPr/>
        </p:nvSpPr>
        <p:spPr>
          <a:xfrm flipH="1">
            <a:off x="870985" y="4523757"/>
            <a:ext cx="1792215" cy="38606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AU" sz="1100" smtClean="0">
                <a:solidFill>
                  <a:schemeClr val="tx2"/>
                </a:solidFill>
                <a:latin typeface="+mj-lt"/>
              </a:rPr>
              <a:t>Product Photography </a:t>
            </a:r>
            <a:endParaRPr lang="en-US" sz="1100" dirty="0">
              <a:solidFill>
                <a:schemeClr val="tx2"/>
              </a:solidFill>
              <a:latin typeface="+mj-lt"/>
            </a:endParaRPr>
          </a:p>
        </p:txBody>
      </p:sp>
      <p:sp>
        <p:nvSpPr>
          <p:cNvPr id="84" name="Oval 83"/>
          <p:cNvSpPr>
            <a:spLocks noChangeAspect="1"/>
          </p:cNvSpPr>
          <p:nvPr/>
        </p:nvSpPr>
        <p:spPr>
          <a:xfrm flipH="1">
            <a:off x="2820831" y="2011126"/>
            <a:ext cx="610224" cy="61022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102" name="Oval 101"/>
          <p:cNvSpPr>
            <a:spLocks noChangeAspect="1"/>
          </p:cNvSpPr>
          <p:nvPr/>
        </p:nvSpPr>
        <p:spPr>
          <a:xfrm flipH="1">
            <a:off x="2820831" y="3238597"/>
            <a:ext cx="610224" cy="6102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p>
        </p:txBody>
      </p:sp>
      <p:sp>
        <p:nvSpPr>
          <p:cNvPr id="103" name="Oval 102"/>
          <p:cNvSpPr>
            <a:spLocks noChangeAspect="1"/>
          </p:cNvSpPr>
          <p:nvPr/>
        </p:nvSpPr>
        <p:spPr>
          <a:xfrm flipH="1">
            <a:off x="2820831" y="4451720"/>
            <a:ext cx="610224" cy="6102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1600" dirty="0">
                <a:solidFill>
                  <a:srgbClr val="FFFFFF"/>
                </a:solidFill>
                <a:latin typeface="FontAwesome" pitchFamily="2" charset="0"/>
              </a:rPr>
              <a:t></a:t>
            </a:r>
            <a:endParaRPr lang="en-US" sz="1600" dirty="0">
              <a:solidFill>
                <a:srgbClr val="FFFFFF"/>
              </a:solidFill>
            </a:endParaRPr>
          </a:p>
        </p:txBody>
      </p:sp>
      <p:pic>
        <p:nvPicPr>
          <p:cNvPr id="25" name="图片占位符 24" descr="83ff93b67ab84900f9921b5932acb7b6.jpg"/>
          <p:cNvPicPr>
            <a:picLocks noGrp="1" noChangeAspect="1"/>
          </p:cNvPicPr>
          <p:nvPr>
            <p:ph type="pic" sz="quarter" idx="22"/>
          </p:nvPr>
        </p:nvPicPr>
        <p:blipFill>
          <a:blip r:embed="rId4" cstate="print"/>
          <a:srcRect t="6571" b="6571"/>
          <a:stretch>
            <a:fillRect/>
          </a:stretch>
        </p:blipFill>
        <p:spPr/>
      </p:pic>
    </p:spTree>
    <p:extLst>
      <p:ext uri="{BB962C8B-B14F-4D97-AF65-F5344CB8AC3E}">
        <p14:creationId xmlns:p14="http://schemas.microsoft.com/office/powerpoint/2010/main" val="2254929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heel(1)">
                                      <p:cBhvr>
                                        <p:cTn id="7" dur="2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500"/>
                                        <p:tgtEl>
                                          <p:spTgt spid="7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500"/>
                                        <p:tgtEl>
                                          <p:spTgt spid="8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500"/>
                                        <p:tgtEl>
                                          <p:spTgt spid="6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fade">
                                      <p:cBhvr>
                                        <p:cTn id="26" dur="500"/>
                                        <p:tgtEl>
                                          <p:spTgt spid="6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fade">
                                      <p:cBhvr>
                                        <p:cTn id="29" dur="500"/>
                                        <p:tgtEl>
                                          <p:spTgt spid="7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500"/>
                                        <p:tgtEl>
                                          <p:spTgt spid="8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fade">
                                      <p:cBhvr>
                                        <p:cTn id="37" dur="500"/>
                                        <p:tgtEl>
                                          <p:spTgt spid="8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2"/>
                                        </p:tgtEl>
                                        <p:attrNameLst>
                                          <p:attrName>style.visibility</p:attrName>
                                        </p:attrNameLst>
                                      </p:cBhvr>
                                      <p:to>
                                        <p:strVal val="visible"/>
                                      </p:to>
                                    </p:set>
                                    <p:animEffect transition="in" filter="fade">
                                      <p:cBhvr>
                                        <p:cTn id="40" dur="500"/>
                                        <p:tgtEl>
                                          <p:spTgt spid="102"/>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66"/>
                                        </p:tgtEl>
                                        <p:attrNameLst>
                                          <p:attrName>style.visibility</p:attrName>
                                        </p:attrNameLst>
                                      </p:cBhvr>
                                      <p:to>
                                        <p:strVal val="visible"/>
                                      </p:to>
                                    </p:set>
                                    <p:animEffect transition="in" filter="fade">
                                      <p:cBhvr>
                                        <p:cTn id="45" dur="500"/>
                                        <p:tgtEl>
                                          <p:spTgt spid="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500"/>
                                        <p:tgtEl>
                                          <p:spTgt spid="71"/>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2"/>
                                        </p:tgtEl>
                                        <p:attrNameLst>
                                          <p:attrName>style.visibility</p:attrName>
                                        </p:attrNameLst>
                                      </p:cBhvr>
                                      <p:to>
                                        <p:strVal val="visible"/>
                                      </p:to>
                                    </p:set>
                                    <p:animEffect transition="in" filter="fade">
                                      <p:cBhvr>
                                        <p:cTn id="56" dur="500"/>
                                        <p:tgtEl>
                                          <p:spTgt spid="8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3"/>
                                        </p:tgtEl>
                                        <p:attrNameLst>
                                          <p:attrName>style.visibility</p:attrName>
                                        </p:attrNameLst>
                                      </p:cBhvr>
                                      <p:to>
                                        <p:strVal val="visible"/>
                                      </p:to>
                                    </p:set>
                                    <p:animEffect transition="in" filter="fade">
                                      <p:cBhvr>
                                        <p:cTn id="59" dur="500"/>
                                        <p:tgtEl>
                                          <p:spTgt spid="8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3"/>
                                        </p:tgtEl>
                                        <p:attrNameLst>
                                          <p:attrName>style.visibility</p:attrName>
                                        </p:attrNameLst>
                                      </p:cBhvr>
                                      <p:to>
                                        <p:strVal val="visible"/>
                                      </p:to>
                                    </p:set>
                                    <p:animEffect transition="in" filter="fade">
                                      <p:cBhvr>
                                        <p:cTn id="62" dur="500"/>
                                        <p:tgtEl>
                                          <p:spTgt spid="10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fade">
                                      <p:cBhvr>
                                        <p:cTn id="67" dur="500"/>
                                        <p:tgtEl>
                                          <p:spTgt spid="6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fade">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P spid="66" grpId="0"/>
      <p:bldP spid="67" grpId="0"/>
      <p:bldP spid="68" grpId="0"/>
      <p:bldP spid="69" grpId="0"/>
      <p:bldP spid="70" grpId="0" animBg="1"/>
      <p:bldP spid="71" grpId="0" animBg="1"/>
      <p:bldP spid="72" grpId="0" animBg="1"/>
      <p:bldP spid="74" grpId="0"/>
      <p:bldP spid="79" grpId="0"/>
      <p:bldP spid="80" grpId="0"/>
      <p:bldP spid="81" grpId="0"/>
      <p:bldP spid="82" grpId="0"/>
      <p:bldP spid="83" grpId="0"/>
      <p:bldP spid="84" grpId="0" animBg="1"/>
      <p:bldP spid="102" grpId="0" animBg="1"/>
      <p:bldP spid="10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占位符 24" descr="Depositphotos_9390219_original.jpg"/>
          <p:cNvPicPr>
            <a:picLocks noGrp="1" noChangeAspect="1"/>
          </p:cNvPicPr>
          <p:nvPr>
            <p:ph type="pic" sz="quarter" idx="16"/>
          </p:nvPr>
        </p:nvPicPr>
        <p:blipFill>
          <a:blip r:embed="rId3" cstate="print"/>
          <a:srcRect l="7743" r="7743"/>
          <a:stretch>
            <a:fillRect/>
          </a:stretch>
        </p:blipFill>
        <p:spPr/>
      </p:pic>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22</a:t>
            </a:fld>
            <a:endParaRPr lang="en-AU" dirty="0"/>
          </a:p>
        </p:txBody>
      </p:sp>
      <p:sp>
        <p:nvSpPr>
          <p:cNvPr id="5" name="Text Placeholder 4"/>
          <p:cNvSpPr>
            <a:spLocks noGrp="1"/>
          </p:cNvSpPr>
          <p:nvPr>
            <p:ph type="body" sz="quarter" idx="14"/>
          </p:nvPr>
        </p:nvSpPr>
        <p:spPr>
          <a:prstGeom prst="rect">
            <a:avLst/>
          </a:prstGeom>
        </p:spPr>
        <p:txBody>
          <a:bodyPr>
            <a:normAutofit/>
          </a:bodyPr>
          <a:lstStyle/>
          <a:p>
            <a:r>
              <a:rPr lang="en-US" dirty="0" smtClean="0"/>
              <a:t>Creative Desktop Info</a:t>
            </a:r>
            <a:endParaRPr lang="en-US" dirty="0"/>
          </a:p>
        </p:txBody>
      </p:sp>
      <p:sp>
        <p:nvSpPr>
          <p:cNvPr id="6" name="Text Placeholder 5"/>
          <p:cNvSpPr>
            <a:spLocks noGrp="1"/>
          </p:cNvSpPr>
          <p:nvPr>
            <p:ph type="body" sz="quarter" idx="15"/>
          </p:nvPr>
        </p:nvSpPr>
        <p:spPr>
          <a:prstGeom prst="rect">
            <a:avLst/>
          </a:prstGeom>
        </p:spPr>
        <p:txBody>
          <a:bodyPr>
            <a:normAutofit/>
          </a:bodyPr>
          <a:lstStyle/>
          <a:p>
            <a:r>
              <a:rPr lang="en-US" dirty="0" smtClean="0"/>
              <a:t>SECTION FOUR</a:t>
            </a:r>
            <a:endParaRPr lang="en-US" dirty="0"/>
          </a:p>
        </p:txBody>
      </p:sp>
      <p:grpSp>
        <p:nvGrpSpPr>
          <p:cNvPr id="9" name="Group 8"/>
          <p:cNvGrpSpPr/>
          <p:nvPr/>
        </p:nvGrpSpPr>
        <p:grpSpPr>
          <a:xfrm>
            <a:off x="3406589" y="1552197"/>
            <a:ext cx="5378823" cy="260078"/>
            <a:chOff x="2633663" y="1464602"/>
            <a:chExt cx="6924676" cy="334824"/>
          </a:xfrm>
        </p:grpSpPr>
        <p:sp>
          <p:nvSpPr>
            <p:cNvPr id="28" name="Freeform 5"/>
            <p:cNvSpPr>
              <a:spLocks/>
            </p:cNvSpPr>
            <p:nvPr/>
          </p:nvSpPr>
          <p:spPr bwMode="auto">
            <a:xfrm>
              <a:off x="2633663" y="1464602"/>
              <a:ext cx="6924676" cy="334824"/>
            </a:xfrm>
            <a:custGeom>
              <a:avLst/>
              <a:gdLst>
                <a:gd name="T0" fmla="*/ 2361 w 2361"/>
                <a:gd name="T1" fmla="*/ 111 h 111"/>
                <a:gd name="T2" fmla="*/ 0 w 2361"/>
                <a:gd name="T3" fmla="*/ 111 h 111"/>
                <a:gd name="T4" fmla="*/ 0 w 2361"/>
                <a:gd name="T5" fmla="*/ 32 h 111"/>
                <a:gd name="T6" fmla="*/ 32 w 2361"/>
                <a:gd name="T7" fmla="*/ 0 h 111"/>
                <a:gd name="T8" fmla="*/ 2330 w 2361"/>
                <a:gd name="T9" fmla="*/ 0 h 111"/>
                <a:gd name="T10" fmla="*/ 2361 w 2361"/>
                <a:gd name="T11" fmla="*/ 32 h 111"/>
                <a:gd name="T12" fmla="*/ 2361 w 2361"/>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2361" h="111">
                  <a:moveTo>
                    <a:pt x="2361" y="111"/>
                  </a:moveTo>
                  <a:cubicBezTo>
                    <a:pt x="0" y="111"/>
                    <a:pt x="0" y="111"/>
                    <a:pt x="0" y="111"/>
                  </a:cubicBezTo>
                  <a:cubicBezTo>
                    <a:pt x="0" y="32"/>
                    <a:pt x="0" y="32"/>
                    <a:pt x="0" y="32"/>
                  </a:cubicBezTo>
                  <a:cubicBezTo>
                    <a:pt x="0" y="14"/>
                    <a:pt x="14" y="0"/>
                    <a:pt x="32" y="0"/>
                  </a:cubicBezTo>
                  <a:cubicBezTo>
                    <a:pt x="2330" y="0"/>
                    <a:pt x="2330" y="0"/>
                    <a:pt x="2330" y="0"/>
                  </a:cubicBezTo>
                  <a:cubicBezTo>
                    <a:pt x="2347" y="0"/>
                    <a:pt x="2361" y="14"/>
                    <a:pt x="2361" y="32"/>
                  </a:cubicBezTo>
                  <a:lnTo>
                    <a:pt x="2361" y="11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a:off x="8799402" y="1555128"/>
              <a:ext cx="148811" cy="153771"/>
            </a:xfrm>
            <a:prstGeom prst="ellipse">
              <a:avLst/>
            </a:prstGeom>
            <a:solidFill>
              <a:srgbClr val="FCE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7"/>
            <p:cNvSpPr>
              <a:spLocks noChangeArrowheads="1"/>
            </p:cNvSpPr>
            <p:nvPr/>
          </p:nvSpPr>
          <p:spPr bwMode="auto">
            <a:xfrm>
              <a:off x="9031300" y="1555128"/>
              <a:ext cx="148811" cy="153771"/>
            </a:xfrm>
            <a:prstGeom prst="ellipse">
              <a:avLst/>
            </a:pr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8"/>
            <p:cNvSpPr>
              <a:spLocks noChangeArrowheads="1"/>
            </p:cNvSpPr>
            <p:nvPr/>
          </p:nvSpPr>
          <p:spPr bwMode="auto">
            <a:xfrm>
              <a:off x="9263197" y="1555128"/>
              <a:ext cx="148811" cy="153771"/>
            </a:xfrm>
            <a:prstGeom prst="ellipse">
              <a:avLst/>
            </a:prstGeom>
            <a:solidFill>
              <a:srgbClr val="D3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rot="10800000">
            <a:off x="7313010" y="3161486"/>
            <a:ext cx="2642709" cy="360191"/>
            <a:chOff x="1652259" y="4256917"/>
            <a:chExt cx="1441370" cy="360191"/>
          </a:xfrm>
        </p:grpSpPr>
        <p:cxnSp>
          <p:nvCxnSpPr>
            <p:cNvPr id="37" name="Straight Connector 36"/>
            <p:cNvCxnSpPr/>
            <p:nvPr/>
          </p:nvCxnSpPr>
          <p:spPr>
            <a:xfrm rot="10800000">
              <a:off x="1652259" y="4256917"/>
              <a:ext cx="1441370"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39" name="Rounded Rectangle 38"/>
          <p:cNvSpPr/>
          <p:nvPr/>
        </p:nvSpPr>
        <p:spPr>
          <a:xfrm>
            <a:off x="9196849" y="2575214"/>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a:solidFill>
                  <a:schemeClr val="bg1"/>
                </a:solidFill>
                <a:latin typeface="Lato" panose="020F0502020204030203" pitchFamily="34" charset="0"/>
              </a:rPr>
              <a:t>Main </a:t>
            </a:r>
            <a:r>
              <a:rPr lang="en-AU" sz="1400" dirty="0" smtClean="0">
                <a:solidFill>
                  <a:schemeClr val="bg1"/>
                </a:solidFill>
                <a:latin typeface="Lato" panose="020F0502020204030203" pitchFamily="34" charset="0"/>
              </a:rPr>
              <a:t>Image</a:t>
            </a:r>
            <a:endParaRPr lang="en-AU" sz="1400" dirty="0">
              <a:solidFill>
                <a:schemeClr val="bg1"/>
              </a:solidFill>
              <a:latin typeface="Lato" panose="020F0502020204030203" pitchFamily="34" charset="0"/>
            </a:endParaRPr>
          </a:p>
        </p:txBody>
      </p:sp>
      <p:grpSp>
        <p:nvGrpSpPr>
          <p:cNvPr id="40" name="Group 39"/>
          <p:cNvGrpSpPr/>
          <p:nvPr/>
        </p:nvGrpSpPr>
        <p:grpSpPr>
          <a:xfrm rot="10800000" flipH="1">
            <a:off x="2390075" y="3345677"/>
            <a:ext cx="1490640" cy="360191"/>
            <a:chOff x="1652259" y="4256917"/>
            <a:chExt cx="1411082" cy="360191"/>
          </a:xfrm>
        </p:grpSpPr>
        <p:cxnSp>
          <p:nvCxnSpPr>
            <p:cNvPr id="41" name="Straight Connector 40"/>
            <p:cNvCxnSpPr/>
            <p:nvPr/>
          </p:nvCxnSpPr>
          <p:spPr>
            <a:xfrm rot="10800000">
              <a:off x="1652259" y="4256917"/>
              <a:ext cx="1411082"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43" name="Rounded Rectangle 42"/>
          <p:cNvSpPr/>
          <p:nvPr/>
        </p:nvSpPr>
        <p:spPr>
          <a:xfrm flipH="1">
            <a:off x="1631204" y="2803549"/>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Left Navigation</a:t>
            </a:r>
            <a:endParaRPr lang="en-AU" sz="1400" dirty="0">
              <a:solidFill>
                <a:schemeClr val="bg1"/>
              </a:solidFill>
              <a:latin typeface="Lato" panose="020F0502020204030203" pitchFamily="34" charset="0"/>
            </a:endParaRPr>
          </a:p>
        </p:txBody>
      </p:sp>
      <p:grpSp>
        <p:nvGrpSpPr>
          <p:cNvPr id="44" name="Group 43"/>
          <p:cNvGrpSpPr/>
          <p:nvPr/>
        </p:nvGrpSpPr>
        <p:grpSpPr>
          <a:xfrm rot="10800000" flipH="1" flipV="1">
            <a:off x="2158092" y="4823036"/>
            <a:ext cx="2658862" cy="360191"/>
            <a:chOff x="1652259" y="4256917"/>
            <a:chExt cx="2516953" cy="360191"/>
          </a:xfrm>
        </p:grpSpPr>
        <p:cxnSp>
          <p:nvCxnSpPr>
            <p:cNvPr id="45" name="Straight Connector 44"/>
            <p:cNvCxnSpPr/>
            <p:nvPr/>
          </p:nvCxnSpPr>
          <p:spPr>
            <a:xfrm rot="10800000" flipV="1">
              <a:off x="1652259" y="4256917"/>
              <a:ext cx="2516953"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652259" y="4256917"/>
              <a:ext cx="0" cy="360191"/>
            </a:xfrm>
            <a:prstGeom prst="line">
              <a:avLst/>
            </a:prstGeom>
            <a:ln>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sp>
        <p:nvSpPr>
          <p:cNvPr id="47" name="Rounded Rectangle 46"/>
          <p:cNvSpPr/>
          <p:nvPr/>
        </p:nvSpPr>
        <p:spPr>
          <a:xfrm flipH="1">
            <a:off x="1399220" y="5168430"/>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Friend List</a:t>
            </a:r>
            <a:endParaRPr lang="en-AU" sz="1400" dirty="0">
              <a:solidFill>
                <a:schemeClr val="bg1"/>
              </a:solidFill>
              <a:latin typeface="Lato" panose="020F0502020204030203" pitchFamily="34" charset="0"/>
            </a:endParaRPr>
          </a:p>
        </p:txBody>
      </p:sp>
      <p:cxnSp>
        <p:nvCxnSpPr>
          <p:cNvPr id="48" name="Straight Connector 47"/>
          <p:cNvCxnSpPr/>
          <p:nvPr/>
        </p:nvCxnSpPr>
        <p:spPr>
          <a:xfrm>
            <a:off x="8195899" y="5326873"/>
            <a:ext cx="2139969" cy="0"/>
          </a:xfrm>
          <a:prstGeom prst="line">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sp>
        <p:nvSpPr>
          <p:cNvPr id="49" name="Rounded Rectangle 48"/>
          <p:cNvSpPr/>
          <p:nvPr/>
        </p:nvSpPr>
        <p:spPr>
          <a:xfrm>
            <a:off x="9635427" y="4986402"/>
            <a:ext cx="1517740" cy="586271"/>
          </a:xfrm>
          <a:prstGeom prst="roundRect">
            <a:avLst>
              <a:gd name="adj" fmla="val 72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smtClean="0">
                <a:solidFill>
                  <a:schemeClr val="bg1"/>
                </a:solidFill>
                <a:latin typeface="Lato" panose="020F0502020204030203" pitchFamily="34" charset="0"/>
              </a:rPr>
              <a:t>Music Player</a:t>
            </a:r>
            <a:endParaRPr lang="en-AU" sz="1400" dirty="0">
              <a:solidFill>
                <a:schemeClr val="bg1"/>
              </a:solidFill>
              <a:latin typeface="Lato" panose="020F0502020204030203" pitchFamily="34" charset="0"/>
            </a:endParaRPr>
          </a:p>
        </p:txBody>
      </p:sp>
    </p:spTree>
    <p:extLst>
      <p:ext uri="{BB962C8B-B14F-4D97-AF65-F5344CB8AC3E}">
        <p14:creationId xmlns:p14="http://schemas.microsoft.com/office/powerpoint/2010/main" val="131900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par>
                                <p:cTn id="29" presetID="10"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par>
                                <p:cTn id="37" presetID="10" presetClass="entr" presetSubtype="0" fill="hold"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fade">
                                      <p:cBhvr>
                                        <p:cTn id="3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47" grpId="0" animBg="1"/>
      <p:bldP spid="4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23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23</a:t>
            </a:fld>
            <a:endParaRPr lang="en-US" dirty="0"/>
          </a:p>
        </p:txBody>
      </p:sp>
      <p:grpSp>
        <p:nvGrpSpPr>
          <p:cNvPr id="97" name="Group 96"/>
          <p:cNvGrpSpPr/>
          <p:nvPr/>
        </p:nvGrpSpPr>
        <p:grpSpPr>
          <a:xfrm>
            <a:off x="6303767" y="2491272"/>
            <a:ext cx="2531889" cy="745939"/>
            <a:chOff x="6303767" y="2491272"/>
            <a:chExt cx="2531889" cy="745939"/>
          </a:xfrm>
        </p:grpSpPr>
        <p:sp>
          <p:nvSpPr>
            <p:cNvPr id="98" name="Rounded Rectangle 97"/>
            <p:cNvSpPr/>
            <p:nvPr/>
          </p:nvSpPr>
          <p:spPr>
            <a:xfrm>
              <a:off x="6303767" y="2491272"/>
              <a:ext cx="2531889" cy="7459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p:nvPr/>
          </p:nvSpPr>
          <p:spPr>
            <a:xfrm>
              <a:off x="8200549" y="2596756"/>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chemeClr val="accent1"/>
                  </a:solidFill>
                  <a:latin typeface="FontAwesome" pitchFamily="2" charset="0"/>
                </a:rPr>
                <a:t></a:t>
              </a:r>
              <a:endParaRPr lang="en-US" dirty="0">
                <a:solidFill>
                  <a:schemeClr val="accent1"/>
                </a:solidFill>
              </a:endParaRPr>
            </a:p>
          </p:txBody>
        </p:sp>
        <p:sp>
          <p:nvSpPr>
            <p:cNvPr id="100" name="Text Placeholder 33"/>
            <p:cNvSpPr txBox="1">
              <a:spLocks/>
            </p:cNvSpPr>
            <p:nvPr/>
          </p:nvSpPr>
          <p:spPr>
            <a:xfrm>
              <a:off x="7190232" y="2726474"/>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1.520K</a:t>
              </a:r>
              <a:endParaRPr lang="en-AU" sz="1300" b="1" dirty="0">
                <a:solidFill>
                  <a:schemeClr val="bg1"/>
                </a:solidFill>
                <a:latin typeface="Lato" panose="020F0502020204030203" pitchFamily="34" charset="0"/>
              </a:endParaRPr>
            </a:p>
          </p:txBody>
        </p:sp>
      </p:grpSp>
      <p:grpSp>
        <p:nvGrpSpPr>
          <p:cNvPr id="101" name="Group 100"/>
          <p:cNvGrpSpPr/>
          <p:nvPr/>
        </p:nvGrpSpPr>
        <p:grpSpPr>
          <a:xfrm>
            <a:off x="6636280" y="3235736"/>
            <a:ext cx="3254903" cy="735064"/>
            <a:chOff x="6636280" y="3235736"/>
            <a:chExt cx="3254903" cy="735064"/>
          </a:xfrm>
        </p:grpSpPr>
        <p:sp>
          <p:nvSpPr>
            <p:cNvPr id="102" name="Rounded Rectangle 101"/>
            <p:cNvSpPr/>
            <p:nvPr/>
          </p:nvSpPr>
          <p:spPr>
            <a:xfrm>
              <a:off x="6636280" y="3235736"/>
              <a:ext cx="3254903" cy="7350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p:nvPr/>
          </p:nvSpPr>
          <p:spPr>
            <a:xfrm>
              <a:off x="9246908" y="3339663"/>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dirty="0">
                  <a:solidFill>
                    <a:schemeClr val="accent3"/>
                  </a:solidFill>
                  <a:latin typeface="FontAwesome" pitchFamily="2" charset="0"/>
                </a:rPr>
                <a:t></a:t>
              </a:r>
              <a:endParaRPr lang="en-US" dirty="0">
                <a:solidFill>
                  <a:schemeClr val="accent3"/>
                </a:solidFill>
              </a:endParaRPr>
            </a:p>
          </p:txBody>
        </p:sp>
        <p:sp>
          <p:nvSpPr>
            <p:cNvPr id="104" name="Text Placeholder 33"/>
            <p:cNvSpPr txBox="1">
              <a:spLocks/>
            </p:cNvSpPr>
            <p:nvPr/>
          </p:nvSpPr>
          <p:spPr>
            <a:xfrm>
              <a:off x="8233176" y="3469355"/>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2.983K</a:t>
              </a:r>
              <a:endParaRPr lang="en-AU" sz="1300" b="1" dirty="0">
                <a:solidFill>
                  <a:schemeClr val="bg1"/>
                </a:solidFill>
                <a:latin typeface="Lato" panose="020F0502020204030203" pitchFamily="34" charset="0"/>
              </a:endParaRPr>
            </a:p>
          </p:txBody>
        </p:sp>
      </p:grpSp>
      <p:grpSp>
        <p:nvGrpSpPr>
          <p:cNvPr id="105" name="Group 104"/>
          <p:cNvGrpSpPr/>
          <p:nvPr/>
        </p:nvGrpSpPr>
        <p:grpSpPr>
          <a:xfrm>
            <a:off x="6168348" y="3970295"/>
            <a:ext cx="4676406" cy="744969"/>
            <a:chOff x="6168348" y="3970295"/>
            <a:chExt cx="4676406" cy="744969"/>
          </a:xfrm>
        </p:grpSpPr>
        <p:sp>
          <p:nvSpPr>
            <p:cNvPr id="106" name="Rounded Rectangle 105"/>
            <p:cNvSpPr/>
            <p:nvPr/>
          </p:nvSpPr>
          <p:spPr>
            <a:xfrm>
              <a:off x="6168348" y="3970295"/>
              <a:ext cx="4676406" cy="74496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5"/>
                </a:solidFill>
              </a:endParaRPr>
            </a:p>
          </p:txBody>
        </p:sp>
        <p:sp>
          <p:nvSpPr>
            <p:cNvPr id="107" name="Oval 106"/>
            <p:cNvSpPr/>
            <p:nvPr/>
          </p:nvSpPr>
          <p:spPr>
            <a:xfrm>
              <a:off x="10208203" y="4083582"/>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latin typeface="FontAwesome" pitchFamily="2" charset="0"/>
                </a:rPr>
                <a:t></a:t>
              </a:r>
              <a:endParaRPr lang="en-US" dirty="0">
                <a:solidFill>
                  <a:schemeClr val="accent5"/>
                </a:solidFill>
                <a:latin typeface="FontAwesome" pitchFamily="2" charset="0"/>
              </a:endParaRPr>
            </a:p>
          </p:txBody>
        </p:sp>
        <p:sp>
          <p:nvSpPr>
            <p:cNvPr id="108" name="Text Placeholder 33"/>
            <p:cNvSpPr txBox="1">
              <a:spLocks/>
            </p:cNvSpPr>
            <p:nvPr/>
          </p:nvSpPr>
          <p:spPr>
            <a:xfrm>
              <a:off x="9199951" y="4206592"/>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3.071K</a:t>
              </a:r>
              <a:endParaRPr lang="en-AU" sz="1300" b="1" dirty="0">
                <a:solidFill>
                  <a:schemeClr val="bg1"/>
                </a:solidFill>
                <a:latin typeface="Lato" panose="020F0502020204030203" pitchFamily="34" charset="0"/>
              </a:endParaRPr>
            </a:p>
          </p:txBody>
        </p:sp>
      </p:grpSp>
      <p:grpSp>
        <p:nvGrpSpPr>
          <p:cNvPr id="109" name="Group 108"/>
          <p:cNvGrpSpPr/>
          <p:nvPr/>
        </p:nvGrpSpPr>
        <p:grpSpPr>
          <a:xfrm>
            <a:off x="6505563" y="4715263"/>
            <a:ext cx="2818968" cy="733589"/>
            <a:chOff x="6505563" y="4715263"/>
            <a:chExt cx="2818968" cy="733589"/>
          </a:xfrm>
        </p:grpSpPr>
        <p:sp>
          <p:nvSpPr>
            <p:cNvPr id="110" name="Rounded Rectangle 109"/>
            <p:cNvSpPr/>
            <p:nvPr/>
          </p:nvSpPr>
          <p:spPr>
            <a:xfrm>
              <a:off x="6505563" y="4715263"/>
              <a:ext cx="2818968" cy="73358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8691320" y="4818959"/>
              <a:ext cx="522135" cy="5261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6"/>
                  </a:solidFill>
                  <a:latin typeface="FontAwesome" pitchFamily="2" charset="0"/>
                </a:rPr>
                <a:t></a:t>
              </a:r>
              <a:endParaRPr lang="en-US" dirty="0">
                <a:solidFill>
                  <a:schemeClr val="accent6"/>
                </a:solidFill>
              </a:endParaRPr>
            </a:p>
          </p:txBody>
        </p:sp>
        <p:sp>
          <p:nvSpPr>
            <p:cNvPr id="113" name="Text Placeholder 33"/>
            <p:cNvSpPr txBox="1">
              <a:spLocks/>
            </p:cNvSpPr>
            <p:nvPr/>
          </p:nvSpPr>
          <p:spPr>
            <a:xfrm>
              <a:off x="7688652" y="4935227"/>
              <a:ext cx="891592" cy="280177"/>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bg1"/>
                  </a:solidFill>
                  <a:latin typeface="Lato" panose="020F0502020204030203" pitchFamily="34" charset="0"/>
                </a:rPr>
                <a:t>1.880K</a:t>
              </a:r>
              <a:endParaRPr lang="en-AU" sz="1300" b="1" dirty="0">
                <a:solidFill>
                  <a:schemeClr val="bg1"/>
                </a:solidFill>
                <a:latin typeface="Lato" panose="020F0502020204030203" pitchFamily="34" charset="0"/>
              </a:endParaRPr>
            </a:p>
          </p:txBody>
        </p:sp>
      </p:grpSp>
      <p:sp>
        <p:nvSpPr>
          <p:cNvPr id="114" name="Rounded Rectangle 113"/>
          <p:cNvSpPr/>
          <p:nvPr/>
        </p:nvSpPr>
        <p:spPr>
          <a:xfrm>
            <a:off x="1454122" y="3543987"/>
            <a:ext cx="2786267"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a:t>
            </a:r>
            <a:r>
              <a:rPr lang="en-US" sz="1000" dirty="0" smtClean="0">
                <a:solidFill>
                  <a:schemeClr val="tx2"/>
                </a:solidFill>
                <a:latin typeface="Lato Light" panose="020F0302020204030203" pitchFamily="34" charset="0"/>
              </a:rPr>
              <a:t>cake jelly </a:t>
            </a:r>
            <a:r>
              <a:rPr lang="en-US" sz="1000" dirty="0">
                <a:solidFill>
                  <a:schemeClr val="tx2"/>
                </a:solidFill>
                <a:latin typeface="Lato Light" panose="020F0302020204030203" pitchFamily="34" charset="0"/>
              </a:rPr>
              <a:t>wafer lemon drops roll sesame cake. </a:t>
            </a:r>
          </a:p>
        </p:txBody>
      </p:sp>
      <p:grpSp>
        <p:nvGrpSpPr>
          <p:cNvPr id="115" name="Group 114"/>
          <p:cNvGrpSpPr/>
          <p:nvPr/>
        </p:nvGrpSpPr>
        <p:grpSpPr>
          <a:xfrm>
            <a:off x="5105400" y="1877370"/>
            <a:ext cx="1981200" cy="4103384"/>
            <a:chOff x="5105400" y="1920234"/>
            <a:chExt cx="1981200" cy="4103384"/>
          </a:xfrm>
        </p:grpSpPr>
        <p:sp>
          <p:nvSpPr>
            <p:cNvPr id="116" name="Freeform 5"/>
            <p:cNvSpPr>
              <a:spLocks/>
            </p:cNvSpPr>
            <p:nvPr/>
          </p:nvSpPr>
          <p:spPr bwMode="auto">
            <a:xfrm>
              <a:off x="5105400" y="1920234"/>
              <a:ext cx="1981200" cy="4103384"/>
            </a:xfrm>
            <a:custGeom>
              <a:avLst/>
              <a:gdLst>
                <a:gd name="T0" fmla="*/ 852 w 852"/>
                <a:gd name="T1" fmla="*/ 1682 h 1768"/>
                <a:gd name="T2" fmla="*/ 766 w 852"/>
                <a:gd name="T3" fmla="*/ 1768 h 1768"/>
                <a:gd name="T4" fmla="*/ 86 w 852"/>
                <a:gd name="T5" fmla="*/ 1768 h 1768"/>
                <a:gd name="T6" fmla="*/ 0 w 852"/>
                <a:gd name="T7" fmla="*/ 1682 h 1768"/>
                <a:gd name="T8" fmla="*/ 0 w 852"/>
                <a:gd name="T9" fmla="*/ 86 h 1768"/>
                <a:gd name="T10" fmla="*/ 86 w 852"/>
                <a:gd name="T11" fmla="*/ 0 h 1768"/>
                <a:gd name="T12" fmla="*/ 766 w 852"/>
                <a:gd name="T13" fmla="*/ 0 h 1768"/>
                <a:gd name="T14" fmla="*/ 852 w 852"/>
                <a:gd name="T15" fmla="*/ 86 h 1768"/>
                <a:gd name="T16" fmla="*/ 852 w 852"/>
                <a:gd name="T17" fmla="*/ 1682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768">
                  <a:moveTo>
                    <a:pt x="852" y="1682"/>
                  </a:moveTo>
                  <a:cubicBezTo>
                    <a:pt x="852" y="1730"/>
                    <a:pt x="813" y="1768"/>
                    <a:pt x="766" y="1768"/>
                  </a:cubicBezTo>
                  <a:cubicBezTo>
                    <a:pt x="86" y="1768"/>
                    <a:pt x="86" y="1768"/>
                    <a:pt x="86" y="1768"/>
                  </a:cubicBezTo>
                  <a:cubicBezTo>
                    <a:pt x="39" y="1768"/>
                    <a:pt x="0" y="1730"/>
                    <a:pt x="0" y="1682"/>
                  </a:cubicBezTo>
                  <a:cubicBezTo>
                    <a:pt x="0" y="86"/>
                    <a:pt x="0" y="86"/>
                    <a:pt x="0" y="86"/>
                  </a:cubicBezTo>
                  <a:cubicBezTo>
                    <a:pt x="0" y="39"/>
                    <a:pt x="39" y="0"/>
                    <a:pt x="86" y="0"/>
                  </a:cubicBezTo>
                  <a:cubicBezTo>
                    <a:pt x="766" y="0"/>
                    <a:pt x="766" y="0"/>
                    <a:pt x="766" y="0"/>
                  </a:cubicBezTo>
                  <a:cubicBezTo>
                    <a:pt x="813" y="0"/>
                    <a:pt x="852" y="39"/>
                    <a:pt x="852" y="86"/>
                  </a:cubicBezTo>
                  <a:lnTo>
                    <a:pt x="852" y="168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6"/>
            <p:cNvSpPr>
              <a:spLocks/>
            </p:cNvSpPr>
            <p:nvPr/>
          </p:nvSpPr>
          <p:spPr bwMode="auto">
            <a:xfrm>
              <a:off x="5129516" y="1942495"/>
              <a:ext cx="1936679" cy="4060718"/>
            </a:xfrm>
            <a:custGeom>
              <a:avLst/>
              <a:gdLst>
                <a:gd name="T0" fmla="*/ 76 w 833"/>
                <a:gd name="T1" fmla="*/ 1750 h 1750"/>
                <a:gd name="T2" fmla="*/ 0 w 833"/>
                <a:gd name="T3" fmla="*/ 1673 h 1750"/>
                <a:gd name="T4" fmla="*/ 0 w 833"/>
                <a:gd name="T5" fmla="*/ 77 h 1750"/>
                <a:gd name="T6" fmla="*/ 76 w 833"/>
                <a:gd name="T7" fmla="*/ 0 h 1750"/>
                <a:gd name="T8" fmla="*/ 756 w 833"/>
                <a:gd name="T9" fmla="*/ 0 h 1750"/>
                <a:gd name="T10" fmla="*/ 833 w 833"/>
                <a:gd name="T11" fmla="*/ 77 h 1750"/>
                <a:gd name="T12" fmla="*/ 833 w 833"/>
                <a:gd name="T13" fmla="*/ 1673 h 1750"/>
                <a:gd name="T14" fmla="*/ 756 w 833"/>
                <a:gd name="T15" fmla="*/ 1750 h 1750"/>
                <a:gd name="T16" fmla="*/ 76 w 833"/>
                <a:gd name="T17" fmla="*/ 1750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50">
                  <a:moveTo>
                    <a:pt x="76" y="1750"/>
                  </a:moveTo>
                  <a:cubicBezTo>
                    <a:pt x="34" y="1750"/>
                    <a:pt x="0" y="1716"/>
                    <a:pt x="0" y="1673"/>
                  </a:cubicBezTo>
                  <a:cubicBezTo>
                    <a:pt x="0" y="77"/>
                    <a:pt x="0" y="77"/>
                    <a:pt x="0" y="77"/>
                  </a:cubicBezTo>
                  <a:cubicBezTo>
                    <a:pt x="0" y="35"/>
                    <a:pt x="34" y="0"/>
                    <a:pt x="76" y="0"/>
                  </a:cubicBezTo>
                  <a:cubicBezTo>
                    <a:pt x="756" y="0"/>
                    <a:pt x="756" y="0"/>
                    <a:pt x="756" y="0"/>
                  </a:cubicBezTo>
                  <a:cubicBezTo>
                    <a:pt x="798" y="0"/>
                    <a:pt x="833" y="35"/>
                    <a:pt x="833" y="77"/>
                  </a:cubicBezTo>
                  <a:cubicBezTo>
                    <a:pt x="833" y="1673"/>
                    <a:pt x="833" y="1673"/>
                    <a:pt x="833" y="1673"/>
                  </a:cubicBezTo>
                  <a:cubicBezTo>
                    <a:pt x="833" y="1716"/>
                    <a:pt x="798" y="1750"/>
                    <a:pt x="756" y="1750"/>
                  </a:cubicBezTo>
                  <a:lnTo>
                    <a:pt x="76" y="1750"/>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7"/>
            <p:cNvSpPr>
              <a:spLocks noChangeArrowheads="1"/>
            </p:cNvSpPr>
            <p:nvPr/>
          </p:nvSpPr>
          <p:spPr bwMode="auto">
            <a:xfrm>
              <a:off x="6066319" y="2115015"/>
              <a:ext cx="59362" cy="59362"/>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8"/>
            <p:cNvSpPr>
              <a:spLocks noChangeArrowheads="1"/>
            </p:cNvSpPr>
            <p:nvPr/>
          </p:nvSpPr>
          <p:spPr bwMode="auto">
            <a:xfrm>
              <a:off x="6088580" y="2137276"/>
              <a:ext cx="14840" cy="1484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9"/>
            <p:cNvSpPr>
              <a:spLocks noChangeArrowheads="1"/>
            </p:cNvSpPr>
            <p:nvPr/>
          </p:nvSpPr>
          <p:spPr bwMode="auto">
            <a:xfrm>
              <a:off x="6066319" y="2111305"/>
              <a:ext cx="59362" cy="57507"/>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10"/>
            <p:cNvSpPr>
              <a:spLocks noChangeArrowheads="1"/>
            </p:cNvSpPr>
            <p:nvPr/>
          </p:nvSpPr>
          <p:spPr bwMode="auto">
            <a:xfrm>
              <a:off x="6088580" y="2131710"/>
              <a:ext cx="14840" cy="1484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11"/>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12"/>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Oval 13"/>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Oval 14"/>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Oval 15"/>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Oval 16"/>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Oval 17"/>
            <p:cNvSpPr>
              <a:spLocks noChangeArrowheads="1"/>
            </p:cNvSpPr>
            <p:nvPr/>
          </p:nvSpPr>
          <p:spPr bwMode="auto">
            <a:xfrm>
              <a:off x="5938321" y="5591391"/>
              <a:ext cx="315360" cy="31350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8"/>
            <p:cNvSpPr>
              <a:spLocks/>
            </p:cNvSpPr>
            <p:nvPr/>
          </p:nvSpPr>
          <p:spPr bwMode="auto">
            <a:xfrm>
              <a:off x="6023653" y="5676723"/>
              <a:ext cx="144694" cy="142840"/>
            </a:xfrm>
            <a:custGeom>
              <a:avLst/>
              <a:gdLst>
                <a:gd name="T0" fmla="*/ 62 w 62"/>
                <a:gd name="T1" fmla="*/ 42 h 61"/>
                <a:gd name="T2" fmla="*/ 42 w 62"/>
                <a:gd name="T3" fmla="*/ 61 h 61"/>
                <a:gd name="T4" fmla="*/ 20 w 62"/>
                <a:gd name="T5" fmla="*/ 61 h 61"/>
                <a:gd name="T6" fmla="*/ 0 w 62"/>
                <a:gd name="T7" fmla="*/ 42 h 61"/>
                <a:gd name="T8" fmla="*/ 0 w 62"/>
                <a:gd name="T9" fmla="*/ 20 h 61"/>
                <a:gd name="T10" fmla="*/ 20 w 62"/>
                <a:gd name="T11" fmla="*/ 0 h 61"/>
                <a:gd name="T12" fmla="*/ 42 w 62"/>
                <a:gd name="T13" fmla="*/ 0 h 61"/>
                <a:gd name="T14" fmla="*/ 62 w 62"/>
                <a:gd name="T15" fmla="*/ 20 h 61"/>
                <a:gd name="T16" fmla="*/ 62 w 62"/>
                <a:gd name="T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62" y="42"/>
                  </a:moveTo>
                  <a:cubicBezTo>
                    <a:pt x="62" y="52"/>
                    <a:pt x="53" y="61"/>
                    <a:pt x="42" y="61"/>
                  </a:cubicBezTo>
                  <a:cubicBezTo>
                    <a:pt x="20" y="61"/>
                    <a:pt x="20" y="61"/>
                    <a:pt x="20" y="61"/>
                  </a:cubicBezTo>
                  <a:cubicBezTo>
                    <a:pt x="9" y="61"/>
                    <a:pt x="0" y="52"/>
                    <a:pt x="0" y="42"/>
                  </a:cubicBezTo>
                  <a:cubicBezTo>
                    <a:pt x="0" y="20"/>
                    <a:pt x="0" y="20"/>
                    <a:pt x="0" y="20"/>
                  </a:cubicBezTo>
                  <a:cubicBezTo>
                    <a:pt x="0" y="9"/>
                    <a:pt x="9" y="0"/>
                    <a:pt x="20" y="0"/>
                  </a:cubicBezTo>
                  <a:cubicBezTo>
                    <a:pt x="42" y="0"/>
                    <a:pt x="42" y="0"/>
                    <a:pt x="42" y="0"/>
                  </a:cubicBezTo>
                  <a:cubicBezTo>
                    <a:pt x="53" y="0"/>
                    <a:pt x="62" y="9"/>
                    <a:pt x="62" y="20"/>
                  </a:cubicBezTo>
                  <a:lnTo>
                    <a:pt x="62" y="42"/>
                  </a:lnTo>
                  <a:close/>
                </a:path>
              </a:pathLst>
            </a:custGeom>
            <a:noFill/>
            <a:ln w="7938" cap="flat">
              <a:solidFill>
                <a:srgbClr val="18181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9"/>
            <p:cNvSpPr>
              <a:spLocks noChangeArrowheads="1"/>
            </p:cNvSpPr>
            <p:nvPr/>
          </p:nvSpPr>
          <p:spPr bwMode="auto">
            <a:xfrm>
              <a:off x="5248240" y="2526838"/>
              <a:ext cx="1697377" cy="2969945"/>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20"/>
            <p:cNvSpPr>
              <a:spLocks noChangeArrowheads="1"/>
            </p:cNvSpPr>
            <p:nvPr/>
          </p:nvSpPr>
          <p:spPr bwMode="auto">
            <a:xfrm>
              <a:off x="5266790" y="2543533"/>
              <a:ext cx="1660276" cy="2934699"/>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
            <p:cNvSpPr>
              <a:spLocks/>
            </p:cNvSpPr>
            <p:nvPr/>
          </p:nvSpPr>
          <p:spPr bwMode="auto">
            <a:xfrm>
              <a:off x="5947596" y="2259710"/>
              <a:ext cx="356171" cy="77912"/>
            </a:xfrm>
            <a:custGeom>
              <a:avLst/>
              <a:gdLst>
                <a:gd name="T0" fmla="*/ 17 w 153"/>
                <a:gd name="T1" fmla="*/ 34 h 34"/>
                <a:gd name="T2" fmla="*/ 0 w 153"/>
                <a:gd name="T3" fmla="*/ 17 h 34"/>
                <a:gd name="T4" fmla="*/ 17 w 153"/>
                <a:gd name="T5" fmla="*/ 0 h 34"/>
                <a:gd name="T6" fmla="*/ 136 w 153"/>
                <a:gd name="T7" fmla="*/ 0 h 34"/>
                <a:gd name="T8" fmla="*/ 153 w 153"/>
                <a:gd name="T9" fmla="*/ 17 h 34"/>
                <a:gd name="T10" fmla="*/ 136 w 153"/>
                <a:gd name="T11" fmla="*/ 34 h 34"/>
                <a:gd name="T12" fmla="*/ 17 w 15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53" h="34">
                  <a:moveTo>
                    <a:pt x="17" y="34"/>
                  </a:moveTo>
                  <a:cubicBezTo>
                    <a:pt x="8" y="34"/>
                    <a:pt x="0" y="26"/>
                    <a:pt x="0" y="17"/>
                  </a:cubicBezTo>
                  <a:cubicBezTo>
                    <a:pt x="0" y="7"/>
                    <a:pt x="8" y="0"/>
                    <a:pt x="17" y="0"/>
                  </a:cubicBezTo>
                  <a:cubicBezTo>
                    <a:pt x="136" y="0"/>
                    <a:pt x="136" y="0"/>
                    <a:pt x="136" y="0"/>
                  </a:cubicBezTo>
                  <a:cubicBezTo>
                    <a:pt x="145" y="0"/>
                    <a:pt x="153" y="7"/>
                    <a:pt x="153" y="17"/>
                  </a:cubicBezTo>
                  <a:cubicBezTo>
                    <a:pt x="153" y="26"/>
                    <a:pt x="145" y="34"/>
                    <a:pt x="136" y="34"/>
                  </a:cubicBezTo>
                  <a:lnTo>
                    <a:pt x="17" y="34"/>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2"/>
            <p:cNvSpPr>
              <a:spLocks/>
            </p:cNvSpPr>
            <p:nvPr/>
          </p:nvSpPr>
          <p:spPr bwMode="auto">
            <a:xfrm>
              <a:off x="5968002" y="2280115"/>
              <a:ext cx="311649" cy="35247"/>
            </a:xfrm>
            <a:custGeom>
              <a:avLst/>
              <a:gdLst>
                <a:gd name="T0" fmla="*/ 134 w 134"/>
                <a:gd name="T1" fmla="*/ 8 h 15"/>
                <a:gd name="T2" fmla="*/ 127 w 134"/>
                <a:gd name="T3" fmla="*/ 15 h 15"/>
                <a:gd name="T4" fmla="*/ 8 w 134"/>
                <a:gd name="T5" fmla="*/ 15 h 15"/>
                <a:gd name="T6" fmla="*/ 0 w 134"/>
                <a:gd name="T7" fmla="*/ 8 h 15"/>
                <a:gd name="T8" fmla="*/ 0 w 134"/>
                <a:gd name="T9" fmla="*/ 8 h 15"/>
                <a:gd name="T10" fmla="*/ 8 w 134"/>
                <a:gd name="T11" fmla="*/ 0 h 15"/>
                <a:gd name="T12" fmla="*/ 127 w 134"/>
                <a:gd name="T13" fmla="*/ 0 h 15"/>
                <a:gd name="T14" fmla="*/ 134 w 134"/>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5">
                  <a:moveTo>
                    <a:pt x="134" y="8"/>
                  </a:moveTo>
                  <a:cubicBezTo>
                    <a:pt x="134" y="12"/>
                    <a:pt x="131" y="15"/>
                    <a:pt x="127" y="15"/>
                  </a:cubicBezTo>
                  <a:cubicBezTo>
                    <a:pt x="8" y="15"/>
                    <a:pt x="8" y="15"/>
                    <a:pt x="8" y="15"/>
                  </a:cubicBezTo>
                  <a:cubicBezTo>
                    <a:pt x="4" y="15"/>
                    <a:pt x="0" y="12"/>
                    <a:pt x="0" y="8"/>
                  </a:cubicBezTo>
                  <a:cubicBezTo>
                    <a:pt x="0" y="8"/>
                    <a:pt x="0" y="8"/>
                    <a:pt x="0" y="8"/>
                  </a:cubicBezTo>
                  <a:cubicBezTo>
                    <a:pt x="0" y="3"/>
                    <a:pt x="4" y="0"/>
                    <a:pt x="8" y="0"/>
                  </a:cubicBezTo>
                  <a:cubicBezTo>
                    <a:pt x="127" y="0"/>
                    <a:pt x="127" y="0"/>
                    <a:pt x="127" y="0"/>
                  </a:cubicBezTo>
                  <a:cubicBezTo>
                    <a:pt x="131" y="0"/>
                    <a:pt x="134" y="3"/>
                    <a:pt x="134"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23"/>
            <p:cNvSpPr>
              <a:spLocks noChangeArrowheads="1"/>
            </p:cNvSpPr>
            <p:nvPr/>
          </p:nvSpPr>
          <p:spPr bwMode="auto">
            <a:xfrm>
              <a:off x="5830728" y="2270840"/>
              <a:ext cx="55652" cy="5565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 name="Text Placeholder 32"/>
          <p:cNvSpPr txBox="1">
            <a:spLocks/>
          </p:cNvSpPr>
          <p:nvPr/>
        </p:nvSpPr>
        <p:spPr>
          <a:xfrm>
            <a:off x="1454124" y="2191868"/>
            <a:ext cx="2786266"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a:t>
            </a:r>
            <a:r>
              <a:rPr lang="en-US" sz="1000" dirty="0" smtClean="0">
                <a:solidFill>
                  <a:schemeClr val="tx2"/>
                </a:solidFill>
                <a:latin typeface="Lato Light" panose="020F0302020204030203" pitchFamily="34" charset="0"/>
              </a:rPr>
              <a:t>gummi</a:t>
            </a:r>
            <a:endParaRPr lang="en-US" sz="1000" dirty="0">
              <a:solidFill>
                <a:schemeClr val="tx2"/>
              </a:solidFill>
              <a:latin typeface="Lato Light" panose="020F0302020204030203" pitchFamily="34" charset="0"/>
            </a:endParaRPr>
          </a:p>
        </p:txBody>
      </p:sp>
      <p:sp>
        <p:nvSpPr>
          <p:cNvPr id="136" name="Text Placeholder 33"/>
          <p:cNvSpPr txBox="1">
            <a:spLocks/>
          </p:cNvSpPr>
          <p:nvPr/>
        </p:nvSpPr>
        <p:spPr>
          <a:xfrm>
            <a:off x="1440456" y="1885673"/>
            <a:ext cx="273871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Mobile User Data Analysis</a:t>
            </a:r>
            <a:endParaRPr lang="en-AU" sz="1300" dirty="0">
              <a:solidFill>
                <a:schemeClr val="tx2"/>
              </a:solidFill>
              <a:latin typeface="Lato Bold" panose="020F0802020204030203" pitchFamily="34" charset="0"/>
            </a:endParaRPr>
          </a:p>
        </p:txBody>
      </p:sp>
      <p:sp>
        <p:nvSpPr>
          <p:cNvPr id="137" name="Oval 136"/>
          <p:cNvSpPr>
            <a:spLocks noChangeAspect="1"/>
          </p:cNvSpPr>
          <p:nvPr/>
        </p:nvSpPr>
        <p:spPr>
          <a:xfrm>
            <a:off x="1440456" y="456284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38" name="TextBox 137"/>
          <p:cNvSpPr txBox="1"/>
          <p:nvPr/>
        </p:nvSpPr>
        <p:spPr>
          <a:xfrm>
            <a:off x="2113692" y="453742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1.908 K</a:t>
            </a:r>
            <a:endParaRPr lang="en-US" sz="2000" dirty="0">
              <a:solidFill>
                <a:schemeClr val="tx2"/>
              </a:solidFill>
              <a:latin typeface="Lato Black" panose="020F0A02020204030203" pitchFamily="34" charset="0"/>
            </a:endParaRPr>
          </a:p>
        </p:txBody>
      </p:sp>
      <p:sp>
        <p:nvSpPr>
          <p:cNvPr id="139" name="Oval 138"/>
          <p:cNvSpPr>
            <a:spLocks noChangeAspect="1"/>
          </p:cNvSpPr>
          <p:nvPr/>
        </p:nvSpPr>
        <p:spPr>
          <a:xfrm>
            <a:off x="1440456" y="539981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40" name="TextBox 139"/>
          <p:cNvSpPr txBox="1"/>
          <p:nvPr/>
        </p:nvSpPr>
        <p:spPr>
          <a:xfrm>
            <a:off x="2113692" y="537439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2.074 K</a:t>
            </a:r>
            <a:endParaRPr lang="en-US" sz="2000" dirty="0">
              <a:solidFill>
                <a:schemeClr val="tx2"/>
              </a:solidFill>
              <a:latin typeface="Lato Black" panose="020F0A02020204030203" pitchFamily="34" charset="0"/>
            </a:endParaRPr>
          </a:p>
        </p:txBody>
      </p:sp>
      <p:sp>
        <p:nvSpPr>
          <p:cNvPr id="141" name="Rectangle 140"/>
          <p:cNvSpPr/>
          <p:nvPr/>
        </p:nvSpPr>
        <p:spPr>
          <a:xfrm>
            <a:off x="2215365" y="4919583"/>
            <a:ext cx="577081"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Male User</a:t>
            </a:r>
            <a:endParaRPr lang="en-US" sz="1000" dirty="0">
              <a:solidFill>
                <a:schemeClr val="tx2"/>
              </a:solidFill>
            </a:endParaRPr>
          </a:p>
        </p:txBody>
      </p:sp>
      <p:sp>
        <p:nvSpPr>
          <p:cNvPr id="142" name="Rectangle 141"/>
          <p:cNvSpPr/>
          <p:nvPr/>
        </p:nvSpPr>
        <p:spPr>
          <a:xfrm>
            <a:off x="2215365" y="5745933"/>
            <a:ext cx="690895"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Female User</a:t>
            </a:r>
            <a:endParaRPr lang="en-US" sz="1000" dirty="0">
              <a:solidFill>
                <a:schemeClr val="tx2"/>
              </a:solidFill>
            </a:endParaRPr>
          </a:p>
        </p:txBody>
      </p:sp>
      <p:sp>
        <p:nvSpPr>
          <p:cNvPr id="143" name="Rectangle 25"/>
          <p:cNvSpPr>
            <a:spLocks noChangeArrowheads="1"/>
          </p:cNvSpPr>
          <p:nvPr/>
        </p:nvSpPr>
        <p:spPr bwMode="auto">
          <a:xfrm>
            <a:off x="5266790" y="3970549"/>
            <a:ext cx="1660276" cy="733335"/>
          </a:xfrm>
          <a:prstGeom prst="rect">
            <a:avLst/>
          </a:pr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03</a:t>
            </a:r>
            <a:endParaRPr lang="en-US" sz="1400" dirty="0">
              <a:solidFill>
                <a:schemeClr val="bg1"/>
              </a:solidFill>
            </a:endParaRPr>
          </a:p>
        </p:txBody>
      </p:sp>
      <p:sp>
        <p:nvSpPr>
          <p:cNvPr id="144" name="Rectangle 27"/>
          <p:cNvSpPr>
            <a:spLocks noChangeArrowheads="1"/>
          </p:cNvSpPr>
          <p:nvPr/>
        </p:nvSpPr>
        <p:spPr bwMode="auto">
          <a:xfrm>
            <a:off x="5266790" y="4703884"/>
            <a:ext cx="1660276" cy="731485"/>
          </a:xfrm>
          <a:prstGeom prst="rect">
            <a:avLst/>
          </a:pr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04</a:t>
            </a:r>
            <a:endParaRPr lang="en-US" sz="1400" dirty="0">
              <a:solidFill>
                <a:schemeClr val="bg1"/>
              </a:solidFill>
              <a:latin typeface="Lato Bold" panose="020F0802020204030203" pitchFamily="34" charset="0"/>
            </a:endParaRPr>
          </a:p>
        </p:txBody>
      </p:sp>
      <p:sp>
        <p:nvSpPr>
          <p:cNvPr id="145" name="Rectangle 25"/>
          <p:cNvSpPr>
            <a:spLocks noChangeArrowheads="1"/>
          </p:cNvSpPr>
          <p:nvPr/>
        </p:nvSpPr>
        <p:spPr bwMode="auto">
          <a:xfrm>
            <a:off x="5266790" y="3228694"/>
            <a:ext cx="1660276" cy="741854"/>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US" sz="1400" dirty="0">
                <a:solidFill>
                  <a:schemeClr val="bg1"/>
                </a:solidFill>
                <a:latin typeface="Lato Bold" panose="020F0802020204030203" pitchFamily="34" charset="0"/>
              </a:rPr>
              <a:t>Feature </a:t>
            </a:r>
            <a:r>
              <a:rPr lang="en-US" sz="1400" dirty="0" smtClean="0">
                <a:solidFill>
                  <a:schemeClr val="bg1"/>
                </a:solidFill>
                <a:latin typeface="Lato Bold" panose="020F0802020204030203" pitchFamily="34" charset="0"/>
              </a:rPr>
              <a:t>02</a:t>
            </a:r>
            <a:endParaRPr lang="en-US" sz="1400" dirty="0">
              <a:solidFill>
                <a:schemeClr val="bg1"/>
              </a:solidFill>
            </a:endParaRPr>
          </a:p>
        </p:txBody>
      </p:sp>
      <p:sp>
        <p:nvSpPr>
          <p:cNvPr id="146" name="Rectangle 25"/>
          <p:cNvSpPr>
            <a:spLocks noChangeArrowheads="1"/>
          </p:cNvSpPr>
          <p:nvPr/>
        </p:nvSpPr>
        <p:spPr bwMode="auto">
          <a:xfrm>
            <a:off x="5266790" y="2495104"/>
            <a:ext cx="1660276" cy="733335"/>
          </a:xfrm>
          <a:prstGeom prst="rect">
            <a:avLst/>
          </a:pr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US" sz="1400" dirty="0" smtClean="0">
                <a:solidFill>
                  <a:schemeClr val="bg1"/>
                </a:solidFill>
                <a:latin typeface="Lato Bold" panose="020F0802020204030203" pitchFamily="34" charset="0"/>
              </a:rPr>
              <a:t>Feature 01</a:t>
            </a:r>
            <a:endParaRPr lang="en-US" sz="1400" dirty="0">
              <a:solidFill>
                <a:schemeClr val="bg1"/>
              </a:solidFill>
              <a:latin typeface="Lato Bold" panose="020F0802020204030203" pitchFamily="34" charset="0"/>
            </a:endParaRPr>
          </a:p>
        </p:txBody>
      </p:sp>
      <p:sp>
        <p:nvSpPr>
          <p:cNvPr id="147" name="Rectangle 25"/>
          <p:cNvSpPr>
            <a:spLocks noChangeArrowheads="1"/>
          </p:cNvSpPr>
          <p:nvPr/>
        </p:nvSpPr>
        <p:spPr bwMode="auto">
          <a:xfrm>
            <a:off x="7090396" y="2495104"/>
            <a:ext cx="94524" cy="2940264"/>
          </a:xfrm>
          <a:prstGeom prst="rect">
            <a:avLst/>
          </a:prstGeom>
          <a:solidFill>
            <a:schemeClr val="tx1">
              <a:lumMod val="85000"/>
              <a:lumOff val="15000"/>
              <a:alpha val="20000"/>
            </a:schemeClr>
          </a:solidFill>
          <a:ln>
            <a:noFill/>
          </a:ln>
        </p:spPr>
        <p:txBody>
          <a:bodyPr vert="horz" wrap="square" lIns="91440" tIns="45720" rIns="91440" bIns="45720" numCol="1" anchor="ctr" anchorCtr="0" compatLnSpc="1">
            <a:prstTxWarp prst="textNoShape">
              <a:avLst/>
            </a:prstTxWarp>
          </a:bodyPr>
          <a:lstStyle/>
          <a:p>
            <a:pPr algn="ctr"/>
            <a:endParaRPr lang="en-US" sz="2400" dirty="0">
              <a:solidFill>
                <a:schemeClr val="bg1"/>
              </a:solidFill>
            </a:endParaRPr>
          </a:p>
        </p:txBody>
      </p:sp>
    </p:spTree>
    <p:extLst>
      <p:ext uri="{BB962C8B-B14F-4D97-AF65-F5344CB8AC3E}">
        <p14:creationId xmlns:p14="http://schemas.microsoft.com/office/powerpoint/2010/main" val="1805375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anim calcmode="lin" valueType="num">
                                      <p:cBhvr>
                                        <p:cTn id="8" dur="1000" fill="hold"/>
                                        <p:tgtEl>
                                          <p:spTgt spid="115"/>
                                        </p:tgtEl>
                                        <p:attrNameLst>
                                          <p:attrName>ppt_x</p:attrName>
                                        </p:attrNameLst>
                                      </p:cBhvr>
                                      <p:tavLst>
                                        <p:tav tm="0">
                                          <p:val>
                                            <p:strVal val="#ppt_x"/>
                                          </p:val>
                                        </p:tav>
                                        <p:tav tm="100000">
                                          <p:val>
                                            <p:strVal val="#ppt_x"/>
                                          </p:val>
                                        </p:tav>
                                      </p:tavLst>
                                    </p:anim>
                                    <p:anim calcmode="lin" valueType="num">
                                      <p:cBhvr>
                                        <p:cTn id="9" dur="1000" fill="hold"/>
                                        <p:tgtEl>
                                          <p:spTgt spid="1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6"/>
                                        </p:tgtEl>
                                        <p:attrNameLst>
                                          <p:attrName>style.visibility</p:attrName>
                                        </p:attrNameLst>
                                      </p:cBhvr>
                                      <p:to>
                                        <p:strVal val="visible"/>
                                      </p:to>
                                    </p:set>
                                    <p:animEffect transition="in" filter="fade">
                                      <p:cBhvr>
                                        <p:cTn id="14" dur="500"/>
                                        <p:tgtEl>
                                          <p:spTgt spid="14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wipe(left)">
                                      <p:cBhvr>
                                        <p:cTn id="19" dur="500"/>
                                        <p:tgtEl>
                                          <p:spTgt spid="9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5"/>
                                        </p:tgtEl>
                                        <p:attrNameLst>
                                          <p:attrName>style.visibility</p:attrName>
                                        </p:attrNameLst>
                                      </p:cBhvr>
                                      <p:to>
                                        <p:strVal val="visible"/>
                                      </p:to>
                                    </p:set>
                                    <p:animEffect transition="in" filter="fade">
                                      <p:cBhvr>
                                        <p:cTn id="24" dur="500"/>
                                        <p:tgtEl>
                                          <p:spTgt spid="14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01"/>
                                        </p:tgtEl>
                                        <p:attrNameLst>
                                          <p:attrName>style.visibility</p:attrName>
                                        </p:attrNameLst>
                                      </p:cBhvr>
                                      <p:to>
                                        <p:strVal val="visible"/>
                                      </p:to>
                                    </p:set>
                                    <p:animEffect transition="in" filter="wipe(left)">
                                      <p:cBhvr>
                                        <p:cTn id="29" dur="500"/>
                                        <p:tgtEl>
                                          <p:spTgt spid="10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43"/>
                                        </p:tgtEl>
                                        <p:attrNameLst>
                                          <p:attrName>style.visibility</p:attrName>
                                        </p:attrNameLst>
                                      </p:cBhvr>
                                      <p:to>
                                        <p:strVal val="visible"/>
                                      </p:to>
                                    </p:set>
                                    <p:animEffect transition="in" filter="fade">
                                      <p:cBhvr>
                                        <p:cTn id="34" dur="500"/>
                                        <p:tgtEl>
                                          <p:spTgt spid="1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left)">
                                      <p:cBhvr>
                                        <p:cTn id="39" dur="500"/>
                                        <p:tgtEl>
                                          <p:spTgt spid="10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44"/>
                                        </p:tgtEl>
                                        <p:attrNameLst>
                                          <p:attrName>style.visibility</p:attrName>
                                        </p:attrNameLst>
                                      </p:cBhvr>
                                      <p:to>
                                        <p:strVal val="visible"/>
                                      </p:to>
                                    </p:set>
                                    <p:animEffect transition="in" filter="fade">
                                      <p:cBhvr>
                                        <p:cTn id="44" dur="500"/>
                                        <p:tgtEl>
                                          <p:spTgt spid="14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09"/>
                                        </p:tgtEl>
                                        <p:attrNameLst>
                                          <p:attrName>style.visibility</p:attrName>
                                        </p:attrNameLst>
                                      </p:cBhvr>
                                      <p:to>
                                        <p:strVal val="visible"/>
                                      </p:to>
                                    </p:set>
                                    <p:animEffect transition="in" filter="wipe(left)">
                                      <p:cBhvr>
                                        <p:cTn id="49" dur="500"/>
                                        <p:tgtEl>
                                          <p:spTgt spid="109"/>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7"/>
                                        </p:tgtEl>
                                        <p:attrNameLst>
                                          <p:attrName>style.visibility</p:attrName>
                                        </p:attrNameLst>
                                      </p:cBhvr>
                                      <p:to>
                                        <p:strVal val="visible"/>
                                      </p:to>
                                    </p:set>
                                    <p:animEffect transition="in" filter="fade">
                                      <p:cBhvr>
                                        <p:cTn id="54" dur="500"/>
                                        <p:tgtEl>
                                          <p:spTgt spid="14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136"/>
                                        </p:tgtEl>
                                        <p:attrNameLst>
                                          <p:attrName>style.visibility</p:attrName>
                                        </p:attrNameLst>
                                      </p:cBhvr>
                                      <p:to>
                                        <p:strVal val="visible"/>
                                      </p:to>
                                    </p:set>
                                    <p:animEffect transition="in" filter="wipe(left)">
                                      <p:cBhvr>
                                        <p:cTn id="59" dur="500"/>
                                        <p:tgtEl>
                                          <p:spTgt spid="13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35"/>
                                        </p:tgtEl>
                                        <p:attrNameLst>
                                          <p:attrName>style.visibility</p:attrName>
                                        </p:attrNameLst>
                                      </p:cBhvr>
                                      <p:to>
                                        <p:strVal val="visible"/>
                                      </p:to>
                                    </p:set>
                                    <p:animEffect transition="in" filter="wipe(left)">
                                      <p:cBhvr>
                                        <p:cTn id="62" dur="500"/>
                                        <p:tgtEl>
                                          <p:spTgt spid="135"/>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14"/>
                                        </p:tgtEl>
                                        <p:attrNameLst>
                                          <p:attrName>style.visibility</p:attrName>
                                        </p:attrNameLst>
                                      </p:cBhvr>
                                      <p:to>
                                        <p:strVal val="visible"/>
                                      </p:to>
                                    </p:set>
                                    <p:animEffect transition="in" filter="fade">
                                      <p:cBhvr>
                                        <p:cTn id="67" dur="500"/>
                                        <p:tgtEl>
                                          <p:spTgt spid="11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7"/>
                                        </p:tgtEl>
                                        <p:attrNameLst>
                                          <p:attrName>style.visibility</p:attrName>
                                        </p:attrNameLst>
                                      </p:cBhvr>
                                      <p:to>
                                        <p:strVal val="visible"/>
                                      </p:to>
                                    </p:set>
                                    <p:animEffect transition="in" filter="fade">
                                      <p:cBhvr>
                                        <p:cTn id="72" dur="500"/>
                                        <p:tgtEl>
                                          <p:spTgt spid="1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41"/>
                                        </p:tgtEl>
                                        <p:attrNameLst>
                                          <p:attrName>style.visibility</p:attrName>
                                        </p:attrNameLst>
                                      </p:cBhvr>
                                      <p:to>
                                        <p:strVal val="visible"/>
                                      </p:to>
                                    </p:set>
                                    <p:animEffect transition="in" filter="fade">
                                      <p:cBhvr>
                                        <p:cTn id="75" dur="500"/>
                                        <p:tgtEl>
                                          <p:spTgt spid="14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8"/>
                                        </p:tgtEl>
                                        <p:attrNameLst>
                                          <p:attrName>style.visibility</p:attrName>
                                        </p:attrNameLst>
                                      </p:cBhvr>
                                      <p:to>
                                        <p:strVal val="visible"/>
                                      </p:to>
                                    </p:set>
                                    <p:animEffect transition="in" filter="fade">
                                      <p:cBhvr>
                                        <p:cTn id="78" dur="500"/>
                                        <p:tgtEl>
                                          <p:spTgt spid="138"/>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139"/>
                                        </p:tgtEl>
                                        <p:attrNameLst>
                                          <p:attrName>style.visibility</p:attrName>
                                        </p:attrNameLst>
                                      </p:cBhvr>
                                      <p:to>
                                        <p:strVal val="visible"/>
                                      </p:to>
                                    </p:set>
                                    <p:animEffect transition="in" filter="fade">
                                      <p:cBhvr>
                                        <p:cTn id="83" dur="500"/>
                                        <p:tgtEl>
                                          <p:spTgt spid="13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0"/>
                                        </p:tgtEl>
                                        <p:attrNameLst>
                                          <p:attrName>style.visibility</p:attrName>
                                        </p:attrNameLst>
                                      </p:cBhvr>
                                      <p:to>
                                        <p:strVal val="visible"/>
                                      </p:to>
                                    </p:set>
                                    <p:animEffect transition="in" filter="fade">
                                      <p:cBhvr>
                                        <p:cTn id="8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35" grpId="0"/>
      <p:bldP spid="136" grpId="0"/>
      <p:bldP spid="137" grpId="0" animBg="1"/>
      <p:bldP spid="138" grpId="0"/>
      <p:bldP spid="139" grpId="0" animBg="1"/>
      <p:bldP spid="140" grpId="0"/>
      <p:bldP spid="141" grpId="0"/>
      <p:bldP spid="142" grpId="0"/>
      <p:bldP spid="143" grpId="0" animBg="1"/>
      <p:bldP spid="144" grpId="0" animBg="1"/>
      <p:bldP spid="145" grpId="0" animBg="1"/>
      <p:bldP spid="146" grpId="0" animBg="1"/>
      <p:bldP spid="14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24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24</a:t>
            </a:fld>
            <a:endParaRPr lang="en-US" dirty="0"/>
          </a:p>
        </p:txBody>
      </p:sp>
      <p:sp>
        <p:nvSpPr>
          <p:cNvPr id="21" name="Rounded Rectangle 20"/>
          <p:cNvSpPr/>
          <p:nvPr/>
        </p:nvSpPr>
        <p:spPr>
          <a:xfrm>
            <a:off x="1454122" y="3543987"/>
            <a:ext cx="2786267"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cake jelly wafer lemon drops roll sesame cake. </a:t>
            </a:r>
          </a:p>
        </p:txBody>
      </p:sp>
      <p:grpSp>
        <p:nvGrpSpPr>
          <p:cNvPr id="22" name="Group 21"/>
          <p:cNvGrpSpPr/>
          <p:nvPr/>
        </p:nvGrpSpPr>
        <p:grpSpPr>
          <a:xfrm>
            <a:off x="5105400" y="1877370"/>
            <a:ext cx="1981200" cy="4103384"/>
            <a:chOff x="5105400" y="1920234"/>
            <a:chExt cx="1981200" cy="4103384"/>
          </a:xfrm>
        </p:grpSpPr>
        <p:sp>
          <p:nvSpPr>
            <p:cNvPr id="23" name="Freeform 5"/>
            <p:cNvSpPr>
              <a:spLocks/>
            </p:cNvSpPr>
            <p:nvPr/>
          </p:nvSpPr>
          <p:spPr bwMode="auto">
            <a:xfrm>
              <a:off x="5105400" y="1920234"/>
              <a:ext cx="1981200" cy="4103384"/>
            </a:xfrm>
            <a:custGeom>
              <a:avLst/>
              <a:gdLst>
                <a:gd name="T0" fmla="*/ 852 w 852"/>
                <a:gd name="T1" fmla="*/ 1682 h 1768"/>
                <a:gd name="T2" fmla="*/ 766 w 852"/>
                <a:gd name="T3" fmla="*/ 1768 h 1768"/>
                <a:gd name="T4" fmla="*/ 86 w 852"/>
                <a:gd name="T5" fmla="*/ 1768 h 1768"/>
                <a:gd name="T6" fmla="*/ 0 w 852"/>
                <a:gd name="T7" fmla="*/ 1682 h 1768"/>
                <a:gd name="T8" fmla="*/ 0 w 852"/>
                <a:gd name="T9" fmla="*/ 86 h 1768"/>
                <a:gd name="T10" fmla="*/ 86 w 852"/>
                <a:gd name="T11" fmla="*/ 0 h 1768"/>
                <a:gd name="T12" fmla="*/ 766 w 852"/>
                <a:gd name="T13" fmla="*/ 0 h 1768"/>
                <a:gd name="T14" fmla="*/ 852 w 852"/>
                <a:gd name="T15" fmla="*/ 86 h 1768"/>
                <a:gd name="T16" fmla="*/ 852 w 852"/>
                <a:gd name="T17" fmla="*/ 1682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768">
                  <a:moveTo>
                    <a:pt x="852" y="1682"/>
                  </a:moveTo>
                  <a:cubicBezTo>
                    <a:pt x="852" y="1730"/>
                    <a:pt x="813" y="1768"/>
                    <a:pt x="766" y="1768"/>
                  </a:cubicBezTo>
                  <a:cubicBezTo>
                    <a:pt x="86" y="1768"/>
                    <a:pt x="86" y="1768"/>
                    <a:pt x="86" y="1768"/>
                  </a:cubicBezTo>
                  <a:cubicBezTo>
                    <a:pt x="39" y="1768"/>
                    <a:pt x="0" y="1730"/>
                    <a:pt x="0" y="1682"/>
                  </a:cubicBezTo>
                  <a:cubicBezTo>
                    <a:pt x="0" y="86"/>
                    <a:pt x="0" y="86"/>
                    <a:pt x="0" y="86"/>
                  </a:cubicBezTo>
                  <a:cubicBezTo>
                    <a:pt x="0" y="39"/>
                    <a:pt x="39" y="0"/>
                    <a:pt x="86" y="0"/>
                  </a:cubicBezTo>
                  <a:cubicBezTo>
                    <a:pt x="766" y="0"/>
                    <a:pt x="766" y="0"/>
                    <a:pt x="766" y="0"/>
                  </a:cubicBezTo>
                  <a:cubicBezTo>
                    <a:pt x="813" y="0"/>
                    <a:pt x="852" y="39"/>
                    <a:pt x="852" y="86"/>
                  </a:cubicBezTo>
                  <a:lnTo>
                    <a:pt x="852" y="168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p:cNvSpPr>
            <p:nvPr/>
          </p:nvSpPr>
          <p:spPr bwMode="auto">
            <a:xfrm>
              <a:off x="5129516" y="1942495"/>
              <a:ext cx="1936679" cy="4060718"/>
            </a:xfrm>
            <a:custGeom>
              <a:avLst/>
              <a:gdLst>
                <a:gd name="T0" fmla="*/ 76 w 833"/>
                <a:gd name="T1" fmla="*/ 1750 h 1750"/>
                <a:gd name="T2" fmla="*/ 0 w 833"/>
                <a:gd name="T3" fmla="*/ 1673 h 1750"/>
                <a:gd name="T4" fmla="*/ 0 w 833"/>
                <a:gd name="T5" fmla="*/ 77 h 1750"/>
                <a:gd name="T6" fmla="*/ 76 w 833"/>
                <a:gd name="T7" fmla="*/ 0 h 1750"/>
                <a:gd name="T8" fmla="*/ 756 w 833"/>
                <a:gd name="T9" fmla="*/ 0 h 1750"/>
                <a:gd name="T10" fmla="*/ 833 w 833"/>
                <a:gd name="T11" fmla="*/ 77 h 1750"/>
                <a:gd name="T12" fmla="*/ 833 w 833"/>
                <a:gd name="T13" fmla="*/ 1673 h 1750"/>
                <a:gd name="T14" fmla="*/ 756 w 833"/>
                <a:gd name="T15" fmla="*/ 1750 h 1750"/>
                <a:gd name="T16" fmla="*/ 76 w 833"/>
                <a:gd name="T17" fmla="*/ 1750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50">
                  <a:moveTo>
                    <a:pt x="76" y="1750"/>
                  </a:moveTo>
                  <a:cubicBezTo>
                    <a:pt x="34" y="1750"/>
                    <a:pt x="0" y="1716"/>
                    <a:pt x="0" y="1673"/>
                  </a:cubicBezTo>
                  <a:cubicBezTo>
                    <a:pt x="0" y="77"/>
                    <a:pt x="0" y="77"/>
                    <a:pt x="0" y="77"/>
                  </a:cubicBezTo>
                  <a:cubicBezTo>
                    <a:pt x="0" y="35"/>
                    <a:pt x="34" y="0"/>
                    <a:pt x="76" y="0"/>
                  </a:cubicBezTo>
                  <a:cubicBezTo>
                    <a:pt x="756" y="0"/>
                    <a:pt x="756" y="0"/>
                    <a:pt x="756" y="0"/>
                  </a:cubicBezTo>
                  <a:cubicBezTo>
                    <a:pt x="798" y="0"/>
                    <a:pt x="833" y="35"/>
                    <a:pt x="833" y="77"/>
                  </a:cubicBezTo>
                  <a:cubicBezTo>
                    <a:pt x="833" y="1673"/>
                    <a:pt x="833" y="1673"/>
                    <a:pt x="833" y="1673"/>
                  </a:cubicBezTo>
                  <a:cubicBezTo>
                    <a:pt x="833" y="1716"/>
                    <a:pt x="798" y="1750"/>
                    <a:pt x="756" y="1750"/>
                  </a:cubicBezTo>
                  <a:lnTo>
                    <a:pt x="76" y="1750"/>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7"/>
            <p:cNvSpPr>
              <a:spLocks noChangeArrowheads="1"/>
            </p:cNvSpPr>
            <p:nvPr/>
          </p:nvSpPr>
          <p:spPr bwMode="auto">
            <a:xfrm>
              <a:off x="6066319" y="2115015"/>
              <a:ext cx="59362" cy="59362"/>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
            <p:cNvSpPr>
              <a:spLocks noChangeArrowheads="1"/>
            </p:cNvSpPr>
            <p:nvPr/>
          </p:nvSpPr>
          <p:spPr bwMode="auto">
            <a:xfrm>
              <a:off x="6088580" y="2137276"/>
              <a:ext cx="14840" cy="1484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9"/>
            <p:cNvSpPr>
              <a:spLocks noChangeArrowheads="1"/>
            </p:cNvSpPr>
            <p:nvPr/>
          </p:nvSpPr>
          <p:spPr bwMode="auto">
            <a:xfrm>
              <a:off x="6066319" y="2111305"/>
              <a:ext cx="59362" cy="57507"/>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10"/>
            <p:cNvSpPr>
              <a:spLocks noChangeArrowheads="1"/>
            </p:cNvSpPr>
            <p:nvPr/>
          </p:nvSpPr>
          <p:spPr bwMode="auto">
            <a:xfrm>
              <a:off x="6088580" y="2131710"/>
              <a:ext cx="14840" cy="1484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11"/>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12"/>
            <p:cNvSpPr>
              <a:spLocks noChangeArrowheads="1"/>
            </p:cNvSpPr>
            <p:nvPr/>
          </p:nvSpPr>
          <p:spPr bwMode="auto">
            <a:xfrm>
              <a:off x="6077449" y="2120580"/>
              <a:ext cx="37101" cy="3710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13"/>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14"/>
            <p:cNvSpPr>
              <a:spLocks noChangeArrowheads="1"/>
            </p:cNvSpPr>
            <p:nvPr/>
          </p:nvSpPr>
          <p:spPr bwMode="auto">
            <a:xfrm>
              <a:off x="6086725" y="2129856"/>
              <a:ext cx="18551" cy="20406"/>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15"/>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16"/>
            <p:cNvSpPr>
              <a:spLocks noChangeArrowheads="1"/>
            </p:cNvSpPr>
            <p:nvPr/>
          </p:nvSpPr>
          <p:spPr bwMode="auto">
            <a:xfrm>
              <a:off x="6094146" y="2137276"/>
              <a:ext cx="3710" cy="37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17"/>
            <p:cNvSpPr>
              <a:spLocks noChangeArrowheads="1"/>
            </p:cNvSpPr>
            <p:nvPr/>
          </p:nvSpPr>
          <p:spPr bwMode="auto">
            <a:xfrm>
              <a:off x="5938321" y="5591391"/>
              <a:ext cx="315360" cy="31350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p:cNvSpPr>
              <a:spLocks/>
            </p:cNvSpPr>
            <p:nvPr/>
          </p:nvSpPr>
          <p:spPr bwMode="auto">
            <a:xfrm>
              <a:off x="6023653" y="5676723"/>
              <a:ext cx="144694" cy="142840"/>
            </a:xfrm>
            <a:custGeom>
              <a:avLst/>
              <a:gdLst>
                <a:gd name="T0" fmla="*/ 62 w 62"/>
                <a:gd name="T1" fmla="*/ 42 h 61"/>
                <a:gd name="T2" fmla="*/ 42 w 62"/>
                <a:gd name="T3" fmla="*/ 61 h 61"/>
                <a:gd name="T4" fmla="*/ 20 w 62"/>
                <a:gd name="T5" fmla="*/ 61 h 61"/>
                <a:gd name="T6" fmla="*/ 0 w 62"/>
                <a:gd name="T7" fmla="*/ 42 h 61"/>
                <a:gd name="T8" fmla="*/ 0 w 62"/>
                <a:gd name="T9" fmla="*/ 20 h 61"/>
                <a:gd name="T10" fmla="*/ 20 w 62"/>
                <a:gd name="T11" fmla="*/ 0 h 61"/>
                <a:gd name="T12" fmla="*/ 42 w 62"/>
                <a:gd name="T13" fmla="*/ 0 h 61"/>
                <a:gd name="T14" fmla="*/ 62 w 62"/>
                <a:gd name="T15" fmla="*/ 20 h 61"/>
                <a:gd name="T16" fmla="*/ 62 w 62"/>
                <a:gd name="T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62" y="42"/>
                  </a:moveTo>
                  <a:cubicBezTo>
                    <a:pt x="62" y="52"/>
                    <a:pt x="53" y="61"/>
                    <a:pt x="42" y="61"/>
                  </a:cubicBezTo>
                  <a:cubicBezTo>
                    <a:pt x="20" y="61"/>
                    <a:pt x="20" y="61"/>
                    <a:pt x="20" y="61"/>
                  </a:cubicBezTo>
                  <a:cubicBezTo>
                    <a:pt x="9" y="61"/>
                    <a:pt x="0" y="52"/>
                    <a:pt x="0" y="42"/>
                  </a:cubicBezTo>
                  <a:cubicBezTo>
                    <a:pt x="0" y="20"/>
                    <a:pt x="0" y="20"/>
                    <a:pt x="0" y="20"/>
                  </a:cubicBezTo>
                  <a:cubicBezTo>
                    <a:pt x="0" y="9"/>
                    <a:pt x="9" y="0"/>
                    <a:pt x="20" y="0"/>
                  </a:cubicBezTo>
                  <a:cubicBezTo>
                    <a:pt x="42" y="0"/>
                    <a:pt x="42" y="0"/>
                    <a:pt x="42" y="0"/>
                  </a:cubicBezTo>
                  <a:cubicBezTo>
                    <a:pt x="53" y="0"/>
                    <a:pt x="62" y="9"/>
                    <a:pt x="62" y="20"/>
                  </a:cubicBezTo>
                  <a:lnTo>
                    <a:pt x="62" y="42"/>
                  </a:lnTo>
                  <a:close/>
                </a:path>
              </a:pathLst>
            </a:custGeom>
            <a:noFill/>
            <a:ln w="7938" cap="flat">
              <a:solidFill>
                <a:srgbClr val="18181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19"/>
            <p:cNvSpPr>
              <a:spLocks noChangeArrowheads="1"/>
            </p:cNvSpPr>
            <p:nvPr/>
          </p:nvSpPr>
          <p:spPr bwMode="auto">
            <a:xfrm>
              <a:off x="5248240" y="2526838"/>
              <a:ext cx="1697377" cy="2969945"/>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20"/>
            <p:cNvSpPr>
              <a:spLocks noChangeArrowheads="1"/>
            </p:cNvSpPr>
            <p:nvPr/>
          </p:nvSpPr>
          <p:spPr bwMode="auto">
            <a:xfrm>
              <a:off x="5266790" y="2543533"/>
              <a:ext cx="1660276" cy="2934699"/>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
            <p:cNvSpPr>
              <a:spLocks/>
            </p:cNvSpPr>
            <p:nvPr/>
          </p:nvSpPr>
          <p:spPr bwMode="auto">
            <a:xfrm>
              <a:off x="5947596" y="2259710"/>
              <a:ext cx="356171" cy="77912"/>
            </a:xfrm>
            <a:custGeom>
              <a:avLst/>
              <a:gdLst>
                <a:gd name="T0" fmla="*/ 17 w 153"/>
                <a:gd name="T1" fmla="*/ 34 h 34"/>
                <a:gd name="T2" fmla="*/ 0 w 153"/>
                <a:gd name="T3" fmla="*/ 17 h 34"/>
                <a:gd name="T4" fmla="*/ 17 w 153"/>
                <a:gd name="T5" fmla="*/ 0 h 34"/>
                <a:gd name="T6" fmla="*/ 136 w 153"/>
                <a:gd name="T7" fmla="*/ 0 h 34"/>
                <a:gd name="T8" fmla="*/ 153 w 153"/>
                <a:gd name="T9" fmla="*/ 17 h 34"/>
                <a:gd name="T10" fmla="*/ 136 w 153"/>
                <a:gd name="T11" fmla="*/ 34 h 34"/>
                <a:gd name="T12" fmla="*/ 17 w 15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53" h="34">
                  <a:moveTo>
                    <a:pt x="17" y="34"/>
                  </a:moveTo>
                  <a:cubicBezTo>
                    <a:pt x="8" y="34"/>
                    <a:pt x="0" y="26"/>
                    <a:pt x="0" y="17"/>
                  </a:cubicBezTo>
                  <a:cubicBezTo>
                    <a:pt x="0" y="7"/>
                    <a:pt x="8" y="0"/>
                    <a:pt x="17" y="0"/>
                  </a:cubicBezTo>
                  <a:cubicBezTo>
                    <a:pt x="136" y="0"/>
                    <a:pt x="136" y="0"/>
                    <a:pt x="136" y="0"/>
                  </a:cubicBezTo>
                  <a:cubicBezTo>
                    <a:pt x="145" y="0"/>
                    <a:pt x="153" y="7"/>
                    <a:pt x="153" y="17"/>
                  </a:cubicBezTo>
                  <a:cubicBezTo>
                    <a:pt x="153" y="26"/>
                    <a:pt x="145" y="34"/>
                    <a:pt x="136" y="34"/>
                  </a:cubicBezTo>
                  <a:lnTo>
                    <a:pt x="17" y="34"/>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
            <p:cNvSpPr>
              <a:spLocks/>
            </p:cNvSpPr>
            <p:nvPr/>
          </p:nvSpPr>
          <p:spPr bwMode="auto">
            <a:xfrm>
              <a:off x="5968002" y="2280115"/>
              <a:ext cx="311649" cy="35247"/>
            </a:xfrm>
            <a:custGeom>
              <a:avLst/>
              <a:gdLst>
                <a:gd name="T0" fmla="*/ 134 w 134"/>
                <a:gd name="T1" fmla="*/ 8 h 15"/>
                <a:gd name="T2" fmla="*/ 127 w 134"/>
                <a:gd name="T3" fmla="*/ 15 h 15"/>
                <a:gd name="T4" fmla="*/ 8 w 134"/>
                <a:gd name="T5" fmla="*/ 15 h 15"/>
                <a:gd name="T6" fmla="*/ 0 w 134"/>
                <a:gd name="T7" fmla="*/ 8 h 15"/>
                <a:gd name="T8" fmla="*/ 0 w 134"/>
                <a:gd name="T9" fmla="*/ 8 h 15"/>
                <a:gd name="T10" fmla="*/ 8 w 134"/>
                <a:gd name="T11" fmla="*/ 0 h 15"/>
                <a:gd name="T12" fmla="*/ 127 w 134"/>
                <a:gd name="T13" fmla="*/ 0 h 15"/>
                <a:gd name="T14" fmla="*/ 134 w 134"/>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5">
                  <a:moveTo>
                    <a:pt x="134" y="8"/>
                  </a:moveTo>
                  <a:cubicBezTo>
                    <a:pt x="134" y="12"/>
                    <a:pt x="131" y="15"/>
                    <a:pt x="127" y="15"/>
                  </a:cubicBezTo>
                  <a:cubicBezTo>
                    <a:pt x="8" y="15"/>
                    <a:pt x="8" y="15"/>
                    <a:pt x="8" y="15"/>
                  </a:cubicBezTo>
                  <a:cubicBezTo>
                    <a:pt x="4" y="15"/>
                    <a:pt x="0" y="12"/>
                    <a:pt x="0" y="8"/>
                  </a:cubicBezTo>
                  <a:cubicBezTo>
                    <a:pt x="0" y="8"/>
                    <a:pt x="0" y="8"/>
                    <a:pt x="0" y="8"/>
                  </a:cubicBezTo>
                  <a:cubicBezTo>
                    <a:pt x="0" y="3"/>
                    <a:pt x="4" y="0"/>
                    <a:pt x="8" y="0"/>
                  </a:cubicBezTo>
                  <a:cubicBezTo>
                    <a:pt x="127" y="0"/>
                    <a:pt x="127" y="0"/>
                    <a:pt x="127" y="0"/>
                  </a:cubicBezTo>
                  <a:cubicBezTo>
                    <a:pt x="131" y="0"/>
                    <a:pt x="134" y="3"/>
                    <a:pt x="134"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23"/>
            <p:cNvSpPr>
              <a:spLocks noChangeArrowheads="1"/>
            </p:cNvSpPr>
            <p:nvPr/>
          </p:nvSpPr>
          <p:spPr bwMode="auto">
            <a:xfrm>
              <a:off x="5830728" y="2270840"/>
              <a:ext cx="55652" cy="5565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 name="Rectangle 24"/>
          <p:cNvSpPr>
            <a:spLocks noChangeArrowheads="1"/>
          </p:cNvSpPr>
          <p:nvPr/>
        </p:nvSpPr>
        <p:spPr bwMode="auto">
          <a:xfrm>
            <a:off x="5266790" y="2500669"/>
            <a:ext cx="1660276" cy="1467350"/>
          </a:xfrm>
          <a:prstGeom prst="rect">
            <a:avLst/>
          </a:pr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4400" dirty="0">
                <a:solidFill>
                  <a:srgbClr val="FFFFFF"/>
                </a:solidFill>
                <a:latin typeface="FontAwesome" pitchFamily="2" charset="0"/>
              </a:rPr>
              <a:t></a:t>
            </a:r>
            <a:endParaRPr lang="en-US" sz="4400" dirty="0">
              <a:solidFill>
                <a:srgbClr val="FFFFFF"/>
              </a:solidFill>
              <a:latin typeface="FontAwesome" pitchFamily="2" charset="0"/>
            </a:endParaRPr>
          </a:p>
        </p:txBody>
      </p:sp>
      <p:sp>
        <p:nvSpPr>
          <p:cNvPr id="57" name="Rectangle 25"/>
          <p:cNvSpPr>
            <a:spLocks noChangeArrowheads="1"/>
          </p:cNvSpPr>
          <p:nvPr/>
        </p:nvSpPr>
        <p:spPr bwMode="auto">
          <a:xfrm>
            <a:off x="5266790" y="3968019"/>
            <a:ext cx="829211" cy="734602"/>
          </a:xfrm>
          <a:prstGeom prst="rect">
            <a:avLst/>
          </a:pr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58" name="Rectangle 26"/>
          <p:cNvSpPr>
            <a:spLocks noChangeArrowheads="1"/>
          </p:cNvSpPr>
          <p:nvPr/>
        </p:nvSpPr>
        <p:spPr bwMode="auto">
          <a:xfrm>
            <a:off x="6096000" y="3968019"/>
            <a:ext cx="831065" cy="734602"/>
          </a:xfrm>
          <a:prstGeom prst="rect">
            <a:avLst/>
          </a:pr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59" name="Rectangle 27"/>
          <p:cNvSpPr>
            <a:spLocks noChangeArrowheads="1"/>
          </p:cNvSpPr>
          <p:nvPr/>
        </p:nvSpPr>
        <p:spPr bwMode="auto">
          <a:xfrm>
            <a:off x="5266790" y="4702621"/>
            <a:ext cx="829211" cy="732748"/>
          </a:xfrm>
          <a:prstGeom prst="rect">
            <a:avLst/>
          </a:pr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AU" sz="2400" dirty="0">
                <a:solidFill>
                  <a:srgbClr val="FFFFFF"/>
                </a:solidFill>
                <a:latin typeface="FontAwesome" pitchFamily="2" charset="0"/>
              </a:rPr>
              <a:t></a:t>
            </a:r>
          </a:p>
        </p:txBody>
      </p:sp>
      <p:sp>
        <p:nvSpPr>
          <p:cNvPr id="60" name="Rectangle 28"/>
          <p:cNvSpPr>
            <a:spLocks noChangeArrowheads="1"/>
          </p:cNvSpPr>
          <p:nvPr/>
        </p:nvSpPr>
        <p:spPr bwMode="auto">
          <a:xfrm>
            <a:off x="6096000" y="4702621"/>
            <a:ext cx="831065" cy="732748"/>
          </a:xfrm>
          <a:prstGeom prst="rect">
            <a:avLst/>
          </a:prstGeom>
          <a:solidFill>
            <a:schemeClr val="accent1"/>
          </a:solidFill>
          <a:ln>
            <a:noFill/>
          </a:ln>
        </p:spPr>
        <p:txBody>
          <a:bodyPr vert="horz" wrap="square" lIns="91440" tIns="45720" rIns="91440" bIns="45720" numCol="1" anchor="ctr" anchorCtr="0" compatLnSpc="1">
            <a:prstTxWarp prst="textNoShape">
              <a:avLst/>
            </a:prstTxWarp>
          </a:bodyPr>
          <a:lstStyle/>
          <a:p>
            <a:pPr lvl="0" algn="ctr"/>
            <a:r>
              <a:rPr lang="en-AU" sz="2400" dirty="0">
                <a:solidFill>
                  <a:srgbClr val="FFFFFF"/>
                </a:solidFill>
                <a:latin typeface="FontAwesome" pitchFamily="2" charset="0"/>
              </a:rPr>
              <a:t></a:t>
            </a:r>
            <a:endParaRPr lang="en-US" sz="2400" dirty="0">
              <a:solidFill>
                <a:srgbClr val="FFFFFF"/>
              </a:solidFill>
            </a:endParaRPr>
          </a:p>
        </p:txBody>
      </p:sp>
      <p:sp>
        <p:nvSpPr>
          <p:cNvPr id="61" name="Oval 60"/>
          <p:cNvSpPr/>
          <p:nvPr/>
        </p:nvSpPr>
        <p:spPr>
          <a:xfrm>
            <a:off x="8080555" y="1898187"/>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2" name="Text Placeholder 32"/>
          <p:cNvSpPr txBox="1">
            <a:spLocks/>
          </p:cNvSpPr>
          <p:nvPr/>
        </p:nvSpPr>
        <p:spPr>
          <a:xfrm>
            <a:off x="8902746" y="2134567"/>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3" name="Text Placeholder 33"/>
          <p:cNvSpPr txBox="1">
            <a:spLocks/>
          </p:cNvSpPr>
          <p:nvPr/>
        </p:nvSpPr>
        <p:spPr>
          <a:xfrm>
            <a:off x="8888460" y="1898186"/>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Photo Application</a:t>
            </a:r>
            <a:endParaRPr lang="en-AU" sz="1300" b="1" dirty="0">
              <a:solidFill>
                <a:schemeClr val="accent6"/>
              </a:solidFill>
              <a:latin typeface="Lato" panose="020F0502020204030203" pitchFamily="34" charset="0"/>
            </a:endParaRPr>
          </a:p>
        </p:txBody>
      </p:sp>
      <p:sp>
        <p:nvSpPr>
          <p:cNvPr id="64" name="Oval 63"/>
          <p:cNvSpPr/>
          <p:nvPr/>
        </p:nvSpPr>
        <p:spPr>
          <a:xfrm>
            <a:off x="8080555" y="276769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5" name="Text Placeholder 32"/>
          <p:cNvSpPr txBox="1">
            <a:spLocks/>
          </p:cNvSpPr>
          <p:nvPr/>
        </p:nvSpPr>
        <p:spPr>
          <a:xfrm>
            <a:off x="8902746" y="3004075"/>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6" name="Text Placeholder 33"/>
          <p:cNvSpPr txBox="1">
            <a:spLocks/>
          </p:cNvSpPr>
          <p:nvPr/>
        </p:nvSpPr>
        <p:spPr>
          <a:xfrm>
            <a:off x="8888460" y="2767694"/>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Message Application</a:t>
            </a:r>
            <a:endParaRPr lang="en-AU" sz="1300" b="1" dirty="0">
              <a:solidFill>
                <a:schemeClr val="accent5"/>
              </a:solidFill>
              <a:latin typeface="Lato" panose="020F0502020204030203" pitchFamily="34" charset="0"/>
            </a:endParaRPr>
          </a:p>
        </p:txBody>
      </p:sp>
      <p:sp>
        <p:nvSpPr>
          <p:cNvPr id="67" name="Oval 66"/>
          <p:cNvSpPr/>
          <p:nvPr/>
        </p:nvSpPr>
        <p:spPr>
          <a:xfrm>
            <a:off x="8080555" y="3637203"/>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8" name="Text Placeholder 32"/>
          <p:cNvSpPr txBox="1">
            <a:spLocks/>
          </p:cNvSpPr>
          <p:nvPr/>
        </p:nvSpPr>
        <p:spPr>
          <a:xfrm>
            <a:off x="8902746" y="3873583"/>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69" name="Text Placeholder 33"/>
          <p:cNvSpPr txBox="1">
            <a:spLocks/>
          </p:cNvSpPr>
          <p:nvPr/>
        </p:nvSpPr>
        <p:spPr>
          <a:xfrm>
            <a:off x="8888460" y="3637202"/>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4"/>
                </a:solidFill>
                <a:latin typeface="Lato" panose="020F0502020204030203" pitchFamily="34" charset="0"/>
              </a:rPr>
              <a:t>File Manager</a:t>
            </a:r>
            <a:endParaRPr lang="en-AU" sz="1300" b="1" dirty="0">
              <a:solidFill>
                <a:schemeClr val="accent4"/>
              </a:solidFill>
              <a:latin typeface="Lato" panose="020F0502020204030203" pitchFamily="34" charset="0"/>
            </a:endParaRPr>
          </a:p>
        </p:txBody>
      </p:sp>
      <p:sp>
        <p:nvSpPr>
          <p:cNvPr id="70" name="Oval 69"/>
          <p:cNvSpPr/>
          <p:nvPr/>
        </p:nvSpPr>
        <p:spPr>
          <a:xfrm>
            <a:off x="8080555" y="4506710"/>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1" name="Text Placeholder 32"/>
          <p:cNvSpPr txBox="1">
            <a:spLocks/>
          </p:cNvSpPr>
          <p:nvPr/>
        </p:nvSpPr>
        <p:spPr>
          <a:xfrm>
            <a:off x="8902746" y="4743090"/>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72" name="Text Placeholder 33"/>
          <p:cNvSpPr txBox="1">
            <a:spLocks/>
          </p:cNvSpPr>
          <p:nvPr/>
        </p:nvSpPr>
        <p:spPr>
          <a:xfrm>
            <a:off x="8888460" y="4506709"/>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2"/>
                </a:solidFill>
                <a:latin typeface="Lato" panose="020F0502020204030203" pitchFamily="34" charset="0"/>
              </a:rPr>
              <a:t>Phone Faster Application</a:t>
            </a:r>
            <a:endParaRPr lang="en-AU" sz="1300" b="1" dirty="0">
              <a:solidFill>
                <a:schemeClr val="accent2"/>
              </a:solidFill>
              <a:latin typeface="Lato" panose="020F0502020204030203" pitchFamily="34" charset="0"/>
            </a:endParaRPr>
          </a:p>
        </p:txBody>
      </p:sp>
      <p:sp>
        <p:nvSpPr>
          <p:cNvPr id="73" name="Oval 72"/>
          <p:cNvSpPr/>
          <p:nvPr/>
        </p:nvSpPr>
        <p:spPr>
          <a:xfrm>
            <a:off x="8080555" y="5376218"/>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74" name="Text Placeholder 32"/>
          <p:cNvSpPr txBox="1">
            <a:spLocks/>
          </p:cNvSpPr>
          <p:nvPr/>
        </p:nvSpPr>
        <p:spPr>
          <a:xfrm>
            <a:off x="8902746" y="5612598"/>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75" name="Text Placeholder 33"/>
          <p:cNvSpPr txBox="1">
            <a:spLocks/>
          </p:cNvSpPr>
          <p:nvPr/>
        </p:nvSpPr>
        <p:spPr>
          <a:xfrm>
            <a:off x="8888460" y="5376217"/>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Best Application</a:t>
            </a:r>
            <a:endParaRPr lang="en-AU" sz="1300" b="1" dirty="0">
              <a:solidFill>
                <a:schemeClr val="accent1"/>
              </a:solidFill>
              <a:latin typeface="Lato" panose="020F0502020204030203" pitchFamily="34" charset="0"/>
            </a:endParaRPr>
          </a:p>
        </p:txBody>
      </p:sp>
      <p:sp>
        <p:nvSpPr>
          <p:cNvPr id="76" name="Text Placeholder 32"/>
          <p:cNvSpPr txBox="1">
            <a:spLocks/>
          </p:cNvSpPr>
          <p:nvPr/>
        </p:nvSpPr>
        <p:spPr>
          <a:xfrm>
            <a:off x="1454124" y="2191868"/>
            <a:ext cx="2786266"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a:t>
            </a:r>
            <a:r>
              <a:rPr lang="en-US" sz="1000" dirty="0" smtClean="0">
                <a:solidFill>
                  <a:schemeClr val="tx2"/>
                </a:solidFill>
                <a:latin typeface="Lato Light" panose="020F0302020204030203" pitchFamily="34" charset="0"/>
              </a:rPr>
              <a:t>gummi</a:t>
            </a:r>
            <a:endParaRPr lang="en-US" sz="1000" dirty="0">
              <a:solidFill>
                <a:schemeClr val="tx2"/>
              </a:solidFill>
              <a:latin typeface="Lato Light" panose="020F0302020204030203" pitchFamily="34" charset="0"/>
            </a:endParaRPr>
          </a:p>
        </p:txBody>
      </p:sp>
      <p:sp>
        <p:nvSpPr>
          <p:cNvPr id="77" name="Text Placeholder 33"/>
          <p:cNvSpPr txBox="1">
            <a:spLocks/>
          </p:cNvSpPr>
          <p:nvPr/>
        </p:nvSpPr>
        <p:spPr>
          <a:xfrm>
            <a:off x="1440456" y="1885673"/>
            <a:ext cx="273871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Mobile User Data Analysis</a:t>
            </a:r>
            <a:endParaRPr lang="en-AU" sz="1300" dirty="0">
              <a:solidFill>
                <a:schemeClr val="tx2"/>
              </a:solidFill>
              <a:latin typeface="Lato Bold" panose="020F0802020204030203" pitchFamily="34" charset="0"/>
            </a:endParaRPr>
          </a:p>
        </p:txBody>
      </p:sp>
      <p:sp>
        <p:nvSpPr>
          <p:cNvPr id="78" name="Oval 77"/>
          <p:cNvSpPr>
            <a:spLocks noChangeAspect="1"/>
          </p:cNvSpPr>
          <p:nvPr/>
        </p:nvSpPr>
        <p:spPr>
          <a:xfrm>
            <a:off x="1440456" y="456284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9" name="TextBox 78"/>
          <p:cNvSpPr txBox="1"/>
          <p:nvPr/>
        </p:nvSpPr>
        <p:spPr>
          <a:xfrm>
            <a:off x="2113692" y="453742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1.908 K</a:t>
            </a:r>
            <a:endParaRPr lang="en-US" sz="2000" dirty="0">
              <a:solidFill>
                <a:schemeClr val="tx2"/>
              </a:solidFill>
              <a:latin typeface="Lato Black" panose="020F0A02020204030203" pitchFamily="34" charset="0"/>
            </a:endParaRPr>
          </a:p>
        </p:txBody>
      </p:sp>
      <p:sp>
        <p:nvSpPr>
          <p:cNvPr id="80" name="Oval 79"/>
          <p:cNvSpPr>
            <a:spLocks noChangeAspect="1"/>
          </p:cNvSpPr>
          <p:nvPr/>
        </p:nvSpPr>
        <p:spPr>
          <a:xfrm>
            <a:off x="1440456" y="5399814"/>
            <a:ext cx="548640" cy="548640"/>
          </a:xfrm>
          <a:prstGeom prst="ellipse">
            <a:avLst/>
          </a:prstGeom>
          <a:solidFill>
            <a:schemeClr val="tx1">
              <a:lumMod val="65000"/>
              <a:lumOff val="3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81" name="TextBox 80"/>
          <p:cNvSpPr txBox="1"/>
          <p:nvPr/>
        </p:nvSpPr>
        <p:spPr>
          <a:xfrm>
            <a:off x="2113692" y="5374399"/>
            <a:ext cx="1074333" cy="400110"/>
          </a:xfrm>
          <a:prstGeom prst="rect">
            <a:avLst/>
          </a:prstGeom>
          <a:noFill/>
        </p:spPr>
        <p:txBody>
          <a:bodyPr wrap="none" rtlCol="0">
            <a:spAutoFit/>
          </a:bodyPr>
          <a:lstStyle/>
          <a:p>
            <a:r>
              <a:rPr lang="en-US" sz="2000" dirty="0" smtClean="0">
                <a:solidFill>
                  <a:schemeClr val="tx2"/>
                </a:solidFill>
                <a:latin typeface="Lato Black" panose="020F0A02020204030203" pitchFamily="34" charset="0"/>
              </a:rPr>
              <a:t>2.074 K</a:t>
            </a:r>
            <a:endParaRPr lang="en-US" sz="2000" dirty="0">
              <a:solidFill>
                <a:schemeClr val="tx2"/>
              </a:solidFill>
              <a:latin typeface="Lato Black" panose="020F0A02020204030203" pitchFamily="34" charset="0"/>
            </a:endParaRPr>
          </a:p>
        </p:txBody>
      </p:sp>
      <p:sp>
        <p:nvSpPr>
          <p:cNvPr id="82" name="Rectangle 81"/>
          <p:cNvSpPr/>
          <p:nvPr/>
        </p:nvSpPr>
        <p:spPr>
          <a:xfrm>
            <a:off x="2215365" y="4919583"/>
            <a:ext cx="577081"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Male User</a:t>
            </a:r>
            <a:endParaRPr lang="en-US" sz="1000" dirty="0">
              <a:solidFill>
                <a:schemeClr val="tx2"/>
              </a:solidFill>
            </a:endParaRPr>
          </a:p>
        </p:txBody>
      </p:sp>
      <p:sp>
        <p:nvSpPr>
          <p:cNvPr id="84" name="Rectangle 83"/>
          <p:cNvSpPr/>
          <p:nvPr/>
        </p:nvSpPr>
        <p:spPr>
          <a:xfrm>
            <a:off x="2215365" y="5745933"/>
            <a:ext cx="690895" cy="153888"/>
          </a:xfrm>
          <a:prstGeom prst="rect">
            <a:avLst/>
          </a:prstGeom>
        </p:spPr>
        <p:txBody>
          <a:bodyPr wrap="none" lIns="0" tIns="0" rIns="0" bIns="0">
            <a:spAutoFit/>
          </a:bodyPr>
          <a:lstStyle/>
          <a:p>
            <a:r>
              <a:rPr lang="en-US" sz="1000" dirty="0" smtClean="0">
                <a:solidFill>
                  <a:schemeClr val="tx2"/>
                </a:solidFill>
                <a:latin typeface="Lato Light" panose="020F0302020204030203" pitchFamily="34" charset="0"/>
              </a:rPr>
              <a:t>Female User</a:t>
            </a:r>
            <a:endParaRPr lang="en-US" sz="1000" dirty="0">
              <a:solidFill>
                <a:schemeClr val="tx2"/>
              </a:solidFill>
            </a:endParaRPr>
          </a:p>
        </p:txBody>
      </p:sp>
    </p:spTree>
    <p:extLst>
      <p:ext uri="{BB962C8B-B14F-4D97-AF65-F5344CB8AC3E}">
        <p14:creationId xmlns:p14="http://schemas.microsoft.com/office/powerpoint/2010/main" val="2215279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wipe(left)">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down)">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fade">
                                      <p:cBhvr>
                                        <p:cTn id="23" dur="500"/>
                                        <p:tgtEl>
                                          <p:spTgt spid="8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8"/>
                                        </p:tgtEl>
                                        <p:attrNameLst>
                                          <p:attrName>style.visibility</p:attrName>
                                        </p:attrNameLst>
                                      </p:cBhvr>
                                      <p:to>
                                        <p:strVal val="visible"/>
                                      </p:to>
                                    </p:set>
                                    <p:animEffect transition="in" filter="fade">
                                      <p:cBhvr>
                                        <p:cTn id="26" dur="500"/>
                                        <p:tgtEl>
                                          <p:spTgt spid="7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0"/>
                                        </p:tgtEl>
                                        <p:attrNameLst>
                                          <p:attrName>style.visibility</p:attrName>
                                        </p:attrNameLst>
                                      </p:cBhvr>
                                      <p:to>
                                        <p:strVal val="visible"/>
                                      </p:to>
                                    </p:set>
                                    <p:animEffect transition="in" filter="fade">
                                      <p:cBhvr>
                                        <p:cTn id="31" dur="500"/>
                                        <p:tgtEl>
                                          <p:spTgt spid="8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4"/>
                                        </p:tgtEl>
                                        <p:attrNameLst>
                                          <p:attrName>style.visibility</p:attrName>
                                        </p:attrNameLst>
                                      </p:cBhvr>
                                      <p:to>
                                        <p:strVal val="visible"/>
                                      </p:to>
                                    </p:set>
                                    <p:animEffect transition="in" filter="fade">
                                      <p:cBhvr>
                                        <p:cTn id="37" dur="500"/>
                                        <p:tgtEl>
                                          <p:spTgt spid="84"/>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750"/>
                                        <p:tgtEl>
                                          <p:spTgt spid="22"/>
                                        </p:tgtEl>
                                      </p:cBhvr>
                                    </p:animEffect>
                                    <p:anim calcmode="lin" valueType="num">
                                      <p:cBhvr>
                                        <p:cTn id="43" dur="750" fill="hold"/>
                                        <p:tgtEl>
                                          <p:spTgt spid="22"/>
                                        </p:tgtEl>
                                        <p:attrNameLst>
                                          <p:attrName>ppt_x</p:attrName>
                                        </p:attrNameLst>
                                      </p:cBhvr>
                                      <p:tavLst>
                                        <p:tav tm="0">
                                          <p:val>
                                            <p:strVal val="#ppt_x"/>
                                          </p:val>
                                        </p:tav>
                                        <p:tav tm="100000">
                                          <p:val>
                                            <p:strVal val="#ppt_x"/>
                                          </p:val>
                                        </p:tav>
                                      </p:tavLst>
                                    </p:anim>
                                    <p:anim calcmode="lin" valueType="num">
                                      <p:cBhvr>
                                        <p:cTn id="44" dur="75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500"/>
                                        <p:tgtEl>
                                          <p:spTgt spid="6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fade">
                                      <p:cBhvr>
                                        <p:cTn id="69" dur="500"/>
                                        <p:tgtEl>
                                          <p:spTgt spid="5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61"/>
                                        </p:tgtEl>
                                        <p:attrNameLst>
                                          <p:attrName>style.visibility</p:attrName>
                                        </p:attrNameLst>
                                      </p:cBhvr>
                                      <p:to>
                                        <p:strVal val="visible"/>
                                      </p:to>
                                    </p:set>
                                    <p:animEffect transition="in" filter="wipe(down)">
                                      <p:cBhvr>
                                        <p:cTn id="74" dur="500"/>
                                        <p:tgtEl>
                                          <p:spTgt spid="61"/>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wipe(down)">
                                      <p:cBhvr>
                                        <p:cTn id="77" dur="500"/>
                                        <p:tgtEl>
                                          <p:spTgt spid="63"/>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2"/>
                                        </p:tgtEl>
                                        <p:attrNameLst>
                                          <p:attrName>style.visibility</p:attrName>
                                        </p:attrNameLst>
                                      </p:cBhvr>
                                      <p:to>
                                        <p:strVal val="visible"/>
                                      </p:to>
                                    </p:set>
                                    <p:animEffect transition="in" filter="wipe(down)">
                                      <p:cBhvr>
                                        <p:cTn id="80" dur="500"/>
                                        <p:tgtEl>
                                          <p:spTgt spid="62"/>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wipe(down)">
                                      <p:cBhvr>
                                        <p:cTn id="85" dur="500"/>
                                        <p:tgtEl>
                                          <p:spTgt spid="64"/>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wipe(down)">
                                      <p:cBhvr>
                                        <p:cTn id="88" dur="500"/>
                                        <p:tgtEl>
                                          <p:spTgt spid="65"/>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Effect transition="in" filter="wipe(down)">
                                      <p:cBhvr>
                                        <p:cTn id="91" dur="500"/>
                                        <p:tgtEl>
                                          <p:spTgt spid="66"/>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wipe(down)">
                                      <p:cBhvr>
                                        <p:cTn id="96" dur="500"/>
                                        <p:tgtEl>
                                          <p:spTgt spid="67"/>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wipe(down)">
                                      <p:cBhvr>
                                        <p:cTn id="99" dur="500"/>
                                        <p:tgtEl>
                                          <p:spTgt spid="69"/>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wipe(down)">
                                      <p:cBhvr>
                                        <p:cTn id="102" dur="500"/>
                                        <p:tgtEl>
                                          <p:spTgt spid="68"/>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wipe(down)">
                                      <p:cBhvr>
                                        <p:cTn id="107" dur="500"/>
                                        <p:tgtEl>
                                          <p:spTgt spid="70"/>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down)">
                                      <p:cBhvr>
                                        <p:cTn id="110" dur="500"/>
                                        <p:tgtEl>
                                          <p:spTgt spid="71"/>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72"/>
                                        </p:tgtEl>
                                        <p:attrNameLst>
                                          <p:attrName>style.visibility</p:attrName>
                                        </p:attrNameLst>
                                      </p:cBhvr>
                                      <p:to>
                                        <p:strVal val="visible"/>
                                      </p:to>
                                    </p:set>
                                    <p:animEffect transition="in" filter="wipe(down)">
                                      <p:cBhvr>
                                        <p:cTn id="113" dur="500"/>
                                        <p:tgtEl>
                                          <p:spTgt spid="7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75"/>
                                        </p:tgtEl>
                                        <p:attrNameLst>
                                          <p:attrName>style.visibility</p:attrName>
                                        </p:attrNameLst>
                                      </p:cBhvr>
                                      <p:to>
                                        <p:strVal val="visible"/>
                                      </p:to>
                                    </p:set>
                                    <p:animEffect transition="in" filter="wipe(down)">
                                      <p:cBhvr>
                                        <p:cTn id="121" dur="500"/>
                                        <p:tgtEl>
                                          <p:spTgt spid="75"/>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74"/>
                                        </p:tgtEl>
                                        <p:attrNameLst>
                                          <p:attrName>style.visibility</p:attrName>
                                        </p:attrNameLst>
                                      </p:cBhvr>
                                      <p:to>
                                        <p:strVal val="visible"/>
                                      </p:to>
                                    </p:set>
                                    <p:animEffect transition="in" filter="wipe(down)">
                                      <p:cBhvr>
                                        <p:cTn id="12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6" grpId="0" animBg="1"/>
      <p:bldP spid="57" grpId="0" animBg="1"/>
      <p:bldP spid="58" grpId="0" animBg="1"/>
      <p:bldP spid="59" grpId="0" animBg="1"/>
      <p:bldP spid="60" grpId="0" animBg="1"/>
      <p:bldP spid="61" grpId="0" animBg="1"/>
      <p:bldP spid="62" grpId="0"/>
      <p:bldP spid="63" grpId="0"/>
      <p:bldP spid="64" grpId="0" animBg="1"/>
      <p:bldP spid="65" grpId="0"/>
      <p:bldP spid="66" grpId="0"/>
      <p:bldP spid="67" grpId="0" animBg="1"/>
      <p:bldP spid="68" grpId="0"/>
      <p:bldP spid="69" grpId="0"/>
      <p:bldP spid="70" grpId="0" animBg="1"/>
      <p:bldP spid="71" grpId="0"/>
      <p:bldP spid="72" grpId="0"/>
      <p:bldP spid="73" grpId="0" animBg="1"/>
      <p:bldP spid="74" grpId="0"/>
      <p:bldP spid="75" grpId="0"/>
      <p:bldP spid="76" grpId="0"/>
      <p:bldP spid="77" grpId="0"/>
      <p:bldP spid="78" grpId="0" animBg="1"/>
      <p:bldP spid="79" grpId="0"/>
      <p:bldP spid="80" grpId="0" animBg="1"/>
      <p:bldP spid="81" grpId="0"/>
      <p:bldP spid="82" grpId="0"/>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2032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406400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6096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8128000" y="1"/>
            <a:ext cx="203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10160000" y="1"/>
            <a:ext cx="203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p:nvPr/>
        </p:nvCxnSpPr>
        <p:spPr>
          <a:xfrm>
            <a:off x="0" y="4002837"/>
            <a:ext cx="121920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934244" y="3921081"/>
            <a:ext cx="163512" cy="163512"/>
            <a:chOff x="874729" y="3479006"/>
            <a:chExt cx="282542" cy="282542"/>
          </a:xfrm>
        </p:grpSpPr>
        <p:sp>
          <p:nvSpPr>
            <p:cNvPr id="12" name="Oval 11"/>
            <p:cNvSpPr/>
            <p:nvPr/>
          </p:nvSpPr>
          <p:spPr>
            <a:xfrm>
              <a:off x="874729" y="3479006"/>
              <a:ext cx="282542" cy="282542"/>
            </a:xfrm>
            <a:prstGeom prst="ellipse">
              <a:avLst/>
            </a:prstGeom>
            <a:solidFill>
              <a:srgbClr val="26262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5" name="Group 64"/>
          <p:cNvGrpSpPr/>
          <p:nvPr/>
        </p:nvGrpSpPr>
        <p:grpSpPr>
          <a:xfrm>
            <a:off x="2966244" y="3921081"/>
            <a:ext cx="163512" cy="163512"/>
            <a:chOff x="874729" y="3479006"/>
            <a:chExt cx="282542" cy="282542"/>
          </a:xfrm>
        </p:grpSpPr>
        <p:sp>
          <p:nvSpPr>
            <p:cNvPr id="66" name="Oval 65"/>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5004464" y="3921081"/>
            <a:ext cx="163512" cy="163512"/>
            <a:chOff x="874729" y="3479006"/>
            <a:chExt cx="282542" cy="282542"/>
          </a:xfrm>
        </p:grpSpPr>
        <p:sp>
          <p:nvSpPr>
            <p:cNvPr id="69" name="Oval 68"/>
            <p:cNvSpPr/>
            <p:nvPr/>
          </p:nvSpPr>
          <p:spPr>
            <a:xfrm>
              <a:off x="874729" y="3479006"/>
              <a:ext cx="282542" cy="282542"/>
            </a:xfrm>
            <a:prstGeom prst="ellipse">
              <a:avLst/>
            </a:prstGeom>
            <a:solidFill>
              <a:srgbClr val="26262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1" name="Group 70"/>
          <p:cNvGrpSpPr/>
          <p:nvPr/>
        </p:nvGrpSpPr>
        <p:grpSpPr>
          <a:xfrm>
            <a:off x="7030244" y="3921081"/>
            <a:ext cx="163512" cy="163512"/>
            <a:chOff x="874729" y="3479006"/>
            <a:chExt cx="282542" cy="282542"/>
          </a:xfrm>
        </p:grpSpPr>
        <p:sp>
          <p:nvSpPr>
            <p:cNvPr id="72" name="Oval 71"/>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4" name="Group 73"/>
          <p:cNvGrpSpPr/>
          <p:nvPr/>
        </p:nvGrpSpPr>
        <p:grpSpPr>
          <a:xfrm>
            <a:off x="9062244" y="3921081"/>
            <a:ext cx="163512" cy="163512"/>
            <a:chOff x="874729" y="3479006"/>
            <a:chExt cx="282542" cy="282542"/>
          </a:xfrm>
        </p:grpSpPr>
        <p:sp>
          <p:nvSpPr>
            <p:cNvPr id="75" name="Oval 74"/>
            <p:cNvSpPr/>
            <p:nvPr/>
          </p:nvSpPr>
          <p:spPr>
            <a:xfrm>
              <a:off x="874729" y="3479006"/>
              <a:ext cx="282542" cy="282542"/>
            </a:xfrm>
            <a:prstGeom prst="ellipse">
              <a:avLst/>
            </a:prstGeom>
            <a:solidFill>
              <a:schemeClr val="tx1">
                <a:lumMod val="85000"/>
                <a:lumOff val="15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7" name="Group 76"/>
          <p:cNvGrpSpPr/>
          <p:nvPr/>
        </p:nvGrpSpPr>
        <p:grpSpPr>
          <a:xfrm>
            <a:off x="11094244" y="3921081"/>
            <a:ext cx="163512" cy="163512"/>
            <a:chOff x="874729" y="3479006"/>
            <a:chExt cx="282542" cy="282542"/>
          </a:xfrm>
        </p:grpSpPr>
        <p:sp>
          <p:nvSpPr>
            <p:cNvPr id="78" name="Oval 77"/>
            <p:cNvSpPr/>
            <p:nvPr/>
          </p:nvSpPr>
          <p:spPr>
            <a:xfrm>
              <a:off x="874729" y="3479006"/>
              <a:ext cx="282542" cy="282542"/>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931862" y="3536139"/>
              <a:ext cx="168276" cy="168276"/>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0428369"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2014</a:t>
            </a:r>
            <a:endParaRPr lang="en-AU" sz="1400" dirty="0">
              <a:solidFill>
                <a:schemeClr val="bg1"/>
              </a:solidFill>
              <a:latin typeface="+mj-lt"/>
            </a:endParaRPr>
          </a:p>
        </p:txBody>
      </p:sp>
      <p:sp>
        <p:nvSpPr>
          <p:cNvPr id="81" name="TextBox 80"/>
          <p:cNvSpPr txBox="1"/>
          <p:nvPr/>
        </p:nvSpPr>
        <p:spPr>
          <a:xfrm>
            <a:off x="8396369"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2013</a:t>
            </a:r>
            <a:endParaRPr lang="en-AU" sz="1400" dirty="0">
              <a:solidFill>
                <a:schemeClr val="bg1"/>
              </a:solidFill>
              <a:latin typeface="+mj-lt"/>
            </a:endParaRPr>
          </a:p>
        </p:txBody>
      </p:sp>
      <p:sp>
        <p:nvSpPr>
          <p:cNvPr id="82" name="TextBox 81"/>
          <p:cNvSpPr txBox="1"/>
          <p:nvPr/>
        </p:nvSpPr>
        <p:spPr>
          <a:xfrm>
            <a:off x="6365707"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2012</a:t>
            </a:r>
            <a:endParaRPr lang="en-AU" sz="1400" dirty="0">
              <a:solidFill>
                <a:schemeClr val="bg1"/>
              </a:solidFill>
              <a:latin typeface="+mj-lt"/>
            </a:endParaRPr>
          </a:p>
        </p:txBody>
      </p:sp>
      <p:sp>
        <p:nvSpPr>
          <p:cNvPr id="83" name="TextBox 82"/>
          <p:cNvSpPr txBox="1"/>
          <p:nvPr/>
        </p:nvSpPr>
        <p:spPr>
          <a:xfrm>
            <a:off x="4331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2011</a:t>
            </a:r>
            <a:endParaRPr lang="en-AU" sz="1400" dirty="0">
              <a:solidFill>
                <a:schemeClr val="bg1"/>
              </a:solidFill>
              <a:latin typeface="+mj-lt"/>
            </a:endParaRPr>
          </a:p>
        </p:txBody>
      </p:sp>
      <p:sp>
        <p:nvSpPr>
          <p:cNvPr id="84" name="TextBox 83"/>
          <p:cNvSpPr txBox="1"/>
          <p:nvPr/>
        </p:nvSpPr>
        <p:spPr>
          <a:xfrm>
            <a:off x="2299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2010</a:t>
            </a:r>
            <a:endParaRPr lang="en-AU" sz="1400" dirty="0">
              <a:solidFill>
                <a:schemeClr val="bg1"/>
              </a:solidFill>
              <a:latin typeface="+mj-lt"/>
            </a:endParaRPr>
          </a:p>
        </p:txBody>
      </p:sp>
      <p:sp>
        <p:nvSpPr>
          <p:cNvPr id="85" name="TextBox 84"/>
          <p:cNvSpPr txBox="1"/>
          <p:nvPr/>
        </p:nvSpPr>
        <p:spPr>
          <a:xfrm>
            <a:off x="267031" y="4337051"/>
            <a:ext cx="1495262" cy="307777"/>
          </a:xfrm>
          <a:prstGeom prst="rect">
            <a:avLst/>
          </a:prstGeom>
          <a:noFill/>
        </p:spPr>
        <p:txBody>
          <a:bodyPr wrap="square" rtlCol="0">
            <a:spAutoFit/>
          </a:bodyPr>
          <a:lstStyle/>
          <a:p>
            <a:pPr algn="ctr"/>
            <a:r>
              <a:rPr lang="en-US" sz="1400" dirty="0" smtClean="0">
                <a:solidFill>
                  <a:schemeClr val="bg1"/>
                </a:solidFill>
                <a:latin typeface="+mj-lt"/>
              </a:rPr>
              <a:t>2009</a:t>
            </a:r>
            <a:endParaRPr lang="en-AU" sz="1400" dirty="0">
              <a:solidFill>
                <a:schemeClr val="bg1"/>
              </a:solidFill>
              <a:latin typeface="+mj-lt"/>
            </a:endParaRPr>
          </a:p>
        </p:txBody>
      </p:sp>
      <p:sp>
        <p:nvSpPr>
          <p:cNvPr id="36" name="Rectangle 35"/>
          <p:cNvSpPr/>
          <p:nvPr/>
        </p:nvSpPr>
        <p:spPr>
          <a:xfrm>
            <a:off x="729970" y="2960737"/>
            <a:ext cx="569387" cy="707886"/>
          </a:xfrm>
          <a:prstGeom prst="rect">
            <a:avLst/>
          </a:prstGeom>
        </p:spPr>
        <p:txBody>
          <a:bodyPr wrap="none">
            <a:spAutoFit/>
          </a:bodyPr>
          <a:lstStyle/>
          <a:p>
            <a:pPr lvl="0" algn="ctr"/>
            <a:r>
              <a:rPr lang="en-AU" sz="4000" dirty="0">
                <a:solidFill>
                  <a:srgbClr val="FFFFFF"/>
                </a:solidFill>
                <a:latin typeface="FontAwesome" pitchFamily="2" charset="0"/>
              </a:rPr>
              <a:t></a:t>
            </a:r>
            <a:endParaRPr lang="en-US" sz="4000" dirty="0">
              <a:solidFill>
                <a:srgbClr val="FFFFFF"/>
              </a:solidFill>
            </a:endParaRPr>
          </a:p>
        </p:txBody>
      </p:sp>
      <p:sp>
        <p:nvSpPr>
          <p:cNvPr id="86" name="Text Placeholder 32"/>
          <p:cNvSpPr txBox="1">
            <a:spLocks/>
          </p:cNvSpPr>
          <p:nvPr/>
        </p:nvSpPr>
        <p:spPr>
          <a:xfrm>
            <a:off x="305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87" name="Text Placeholder 32"/>
          <p:cNvSpPr txBox="1">
            <a:spLocks/>
          </p:cNvSpPr>
          <p:nvPr/>
        </p:nvSpPr>
        <p:spPr>
          <a:xfrm>
            <a:off x="305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One</a:t>
            </a:r>
            <a:endParaRPr lang="en-US" sz="1200" b="1" dirty="0">
              <a:solidFill>
                <a:schemeClr val="bg1"/>
              </a:solidFill>
              <a:latin typeface="+mj-lt"/>
            </a:endParaRPr>
          </a:p>
        </p:txBody>
      </p:sp>
      <p:sp>
        <p:nvSpPr>
          <p:cNvPr id="88" name="Rectangle 87"/>
          <p:cNvSpPr/>
          <p:nvPr/>
        </p:nvSpPr>
        <p:spPr>
          <a:xfrm>
            <a:off x="2679415" y="2960737"/>
            <a:ext cx="734496" cy="707886"/>
          </a:xfrm>
          <a:prstGeom prst="rect">
            <a:avLst/>
          </a:prstGeom>
        </p:spPr>
        <p:txBody>
          <a:bodyPr wrap="none">
            <a:spAutoFit/>
          </a:bodyPr>
          <a:lstStyle/>
          <a:p>
            <a:pPr algn="ctr"/>
            <a:r>
              <a:rPr lang="en-US" sz="4000" dirty="0">
                <a:solidFill>
                  <a:schemeClr val="bg1"/>
                </a:solidFill>
                <a:latin typeface="FontAwesome" pitchFamily="2" charset="0"/>
              </a:rPr>
              <a:t></a:t>
            </a:r>
            <a:endParaRPr lang="en-US" sz="4000" dirty="0"/>
          </a:p>
        </p:txBody>
      </p:sp>
      <p:sp>
        <p:nvSpPr>
          <p:cNvPr id="89" name="Text Placeholder 32"/>
          <p:cNvSpPr txBox="1">
            <a:spLocks/>
          </p:cNvSpPr>
          <p:nvPr/>
        </p:nvSpPr>
        <p:spPr>
          <a:xfrm>
            <a:off x="2337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0" name="Text Placeholder 32"/>
          <p:cNvSpPr txBox="1">
            <a:spLocks/>
          </p:cNvSpPr>
          <p:nvPr/>
        </p:nvSpPr>
        <p:spPr>
          <a:xfrm>
            <a:off x="2337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Two</a:t>
            </a:r>
            <a:endParaRPr lang="en-US" sz="1200" b="1" dirty="0">
              <a:solidFill>
                <a:schemeClr val="bg1"/>
              </a:solidFill>
              <a:latin typeface="+mj-lt"/>
            </a:endParaRPr>
          </a:p>
        </p:txBody>
      </p:sp>
      <p:sp>
        <p:nvSpPr>
          <p:cNvPr id="91" name="Rectangle 90"/>
          <p:cNvSpPr/>
          <p:nvPr/>
        </p:nvSpPr>
        <p:spPr>
          <a:xfrm>
            <a:off x="4704203" y="2960737"/>
            <a:ext cx="748923" cy="707886"/>
          </a:xfrm>
          <a:prstGeom prst="rect">
            <a:avLst/>
          </a:prstGeom>
        </p:spPr>
        <p:txBody>
          <a:bodyPr wrap="none">
            <a:spAutoFit/>
          </a:bodyPr>
          <a:lstStyle/>
          <a:p>
            <a:pPr algn="ctr"/>
            <a:r>
              <a:rPr lang="en-AU" sz="4000" dirty="0">
                <a:solidFill>
                  <a:schemeClr val="bg1"/>
                </a:solidFill>
                <a:latin typeface="FontAwesome" pitchFamily="2" charset="0"/>
              </a:rPr>
              <a:t></a:t>
            </a:r>
          </a:p>
        </p:txBody>
      </p:sp>
      <p:sp>
        <p:nvSpPr>
          <p:cNvPr id="92" name="Text Placeholder 32"/>
          <p:cNvSpPr txBox="1">
            <a:spLocks/>
          </p:cNvSpPr>
          <p:nvPr/>
        </p:nvSpPr>
        <p:spPr>
          <a:xfrm>
            <a:off x="4369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3" name="Text Placeholder 32"/>
          <p:cNvSpPr txBox="1">
            <a:spLocks/>
          </p:cNvSpPr>
          <p:nvPr/>
        </p:nvSpPr>
        <p:spPr>
          <a:xfrm>
            <a:off x="4369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Three</a:t>
            </a:r>
            <a:endParaRPr lang="en-US" sz="1200" b="1" dirty="0">
              <a:solidFill>
                <a:schemeClr val="bg1"/>
              </a:solidFill>
              <a:latin typeface="+mj-lt"/>
            </a:endParaRPr>
          </a:p>
        </p:txBody>
      </p:sp>
      <p:sp>
        <p:nvSpPr>
          <p:cNvPr id="94" name="Rectangle 93"/>
          <p:cNvSpPr/>
          <p:nvPr/>
        </p:nvSpPr>
        <p:spPr>
          <a:xfrm>
            <a:off x="6749026" y="2960737"/>
            <a:ext cx="723275" cy="707886"/>
          </a:xfrm>
          <a:prstGeom prst="rect">
            <a:avLst/>
          </a:prstGeom>
        </p:spPr>
        <p:txBody>
          <a:bodyPr wrap="none">
            <a:spAutoFit/>
          </a:bodyPr>
          <a:lstStyle/>
          <a:p>
            <a:pPr algn="ctr"/>
            <a:r>
              <a:rPr lang="en-AU" sz="4000" dirty="0">
                <a:solidFill>
                  <a:schemeClr val="bg1"/>
                </a:solidFill>
                <a:latin typeface="FontAwesome" pitchFamily="2" charset="0"/>
              </a:rPr>
              <a:t></a:t>
            </a:r>
          </a:p>
        </p:txBody>
      </p:sp>
      <p:sp>
        <p:nvSpPr>
          <p:cNvPr id="95" name="Text Placeholder 32"/>
          <p:cNvSpPr txBox="1">
            <a:spLocks/>
          </p:cNvSpPr>
          <p:nvPr/>
        </p:nvSpPr>
        <p:spPr>
          <a:xfrm>
            <a:off x="6401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6" name="Text Placeholder 32"/>
          <p:cNvSpPr txBox="1">
            <a:spLocks/>
          </p:cNvSpPr>
          <p:nvPr/>
        </p:nvSpPr>
        <p:spPr>
          <a:xfrm>
            <a:off x="6401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Four</a:t>
            </a:r>
            <a:endParaRPr lang="en-US" sz="1200" b="1" dirty="0">
              <a:solidFill>
                <a:schemeClr val="bg1"/>
              </a:solidFill>
              <a:latin typeface="+mj-lt"/>
            </a:endParaRPr>
          </a:p>
        </p:txBody>
      </p:sp>
      <p:sp>
        <p:nvSpPr>
          <p:cNvPr id="97" name="Rectangle 96"/>
          <p:cNvSpPr/>
          <p:nvPr/>
        </p:nvSpPr>
        <p:spPr>
          <a:xfrm>
            <a:off x="8800262" y="2960737"/>
            <a:ext cx="684803" cy="707886"/>
          </a:xfrm>
          <a:prstGeom prst="rect">
            <a:avLst/>
          </a:prstGeom>
        </p:spPr>
        <p:txBody>
          <a:bodyPr wrap="none">
            <a:spAutoFit/>
          </a:bodyPr>
          <a:lstStyle/>
          <a:p>
            <a:pPr lvl="0" algn="ctr"/>
            <a:r>
              <a:rPr lang="en-AU" sz="4000" dirty="0">
                <a:solidFill>
                  <a:srgbClr val="FFFFFF"/>
                </a:solidFill>
                <a:latin typeface="FontAwesome" pitchFamily="2" charset="0"/>
              </a:rPr>
              <a:t></a:t>
            </a:r>
            <a:endParaRPr lang="en-US" sz="4000" dirty="0"/>
          </a:p>
        </p:txBody>
      </p:sp>
      <p:sp>
        <p:nvSpPr>
          <p:cNvPr id="98" name="Text Placeholder 32"/>
          <p:cNvSpPr txBox="1">
            <a:spLocks/>
          </p:cNvSpPr>
          <p:nvPr/>
        </p:nvSpPr>
        <p:spPr>
          <a:xfrm>
            <a:off x="8433264"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99" name="Text Placeholder 32"/>
          <p:cNvSpPr txBox="1">
            <a:spLocks/>
          </p:cNvSpPr>
          <p:nvPr/>
        </p:nvSpPr>
        <p:spPr>
          <a:xfrm>
            <a:off x="8433264"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Five</a:t>
            </a:r>
            <a:endParaRPr lang="en-US" sz="1200" b="1" dirty="0">
              <a:solidFill>
                <a:schemeClr val="bg1"/>
              </a:solidFill>
              <a:latin typeface="+mj-lt"/>
            </a:endParaRPr>
          </a:p>
        </p:txBody>
      </p:sp>
      <p:sp>
        <p:nvSpPr>
          <p:cNvPr id="100" name="Rectangle 99"/>
          <p:cNvSpPr/>
          <p:nvPr/>
        </p:nvSpPr>
        <p:spPr>
          <a:xfrm>
            <a:off x="10845095" y="2960737"/>
            <a:ext cx="660987" cy="707886"/>
          </a:xfrm>
          <a:prstGeom prst="rect">
            <a:avLst/>
          </a:prstGeom>
        </p:spPr>
        <p:txBody>
          <a:bodyPr wrap="none">
            <a:spAutoFit/>
          </a:bodyP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101" name="Text Placeholder 32"/>
          <p:cNvSpPr txBox="1">
            <a:spLocks/>
          </p:cNvSpPr>
          <p:nvPr/>
        </p:nvSpPr>
        <p:spPr>
          <a:xfrm>
            <a:off x="10466190" y="1848157"/>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100" dirty="0">
                <a:solidFill>
                  <a:schemeClr val="bg1"/>
                </a:solidFill>
                <a:latin typeface="+mn-lt"/>
              </a:rPr>
              <a:t>Lemon drops oat cake oat cake sugar plum sweet </a:t>
            </a:r>
            <a:r>
              <a:rPr lang="en-US" sz="1100" dirty="0" err="1" smtClean="0">
                <a:solidFill>
                  <a:schemeClr val="bg1"/>
                </a:solidFill>
                <a:latin typeface="+mn-lt"/>
              </a:rPr>
              <a:t>oreo</a:t>
            </a:r>
            <a:r>
              <a:rPr lang="en-US" sz="1100" dirty="0" smtClean="0">
                <a:solidFill>
                  <a:schemeClr val="bg1"/>
                </a:solidFill>
                <a:latin typeface="+mn-lt"/>
              </a:rPr>
              <a:t> gingerbread cool chocolate </a:t>
            </a:r>
            <a:r>
              <a:rPr lang="en-US" sz="1100" dirty="0">
                <a:solidFill>
                  <a:schemeClr val="bg1"/>
                </a:solidFill>
                <a:latin typeface="+mn-lt"/>
              </a:rPr>
              <a:t>cake gingerbread</a:t>
            </a:r>
            <a:r>
              <a:rPr lang="en-US" sz="1100" dirty="0" smtClean="0">
                <a:solidFill>
                  <a:schemeClr val="bg1"/>
                </a:solidFill>
                <a:latin typeface="+mn-lt"/>
              </a:rPr>
              <a:t>. </a:t>
            </a:r>
            <a:endParaRPr lang="en-US" sz="1100" dirty="0">
              <a:solidFill>
                <a:schemeClr val="bg1"/>
              </a:solidFill>
              <a:latin typeface="+mn-lt"/>
            </a:endParaRPr>
          </a:p>
        </p:txBody>
      </p:sp>
      <p:sp>
        <p:nvSpPr>
          <p:cNvPr id="102" name="Text Placeholder 32"/>
          <p:cNvSpPr txBox="1">
            <a:spLocks/>
          </p:cNvSpPr>
          <p:nvPr/>
        </p:nvSpPr>
        <p:spPr>
          <a:xfrm>
            <a:off x="10466190" y="1591297"/>
            <a:ext cx="1423888"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b="1" dirty="0" smtClean="0">
                <a:solidFill>
                  <a:schemeClr val="bg1"/>
                </a:solidFill>
                <a:latin typeface="+mj-lt"/>
              </a:rPr>
              <a:t>Number Six</a:t>
            </a:r>
            <a:endParaRPr lang="en-US" sz="1200" b="1" dirty="0">
              <a:solidFill>
                <a:schemeClr val="bg1"/>
              </a:solidFill>
              <a:latin typeface="+mj-lt"/>
            </a:endParaRPr>
          </a:p>
        </p:txBody>
      </p:sp>
      <p:sp>
        <p:nvSpPr>
          <p:cNvPr id="104" name="TextBox 103"/>
          <p:cNvSpPr txBox="1"/>
          <p:nvPr/>
        </p:nvSpPr>
        <p:spPr>
          <a:xfrm>
            <a:off x="-2676"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01</a:t>
            </a:r>
            <a:endParaRPr lang="en-AU" sz="10000" dirty="0">
              <a:solidFill>
                <a:srgbClr val="2B2B2B"/>
              </a:solidFill>
              <a:latin typeface="Roboto black"/>
              <a:cs typeface="Roboto black"/>
            </a:endParaRPr>
          </a:p>
        </p:txBody>
      </p:sp>
      <p:sp>
        <p:nvSpPr>
          <p:cNvPr id="106" name="TextBox 105"/>
          <p:cNvSpPr txBox="1"/>
          <p:nvPr/>
        </p:nvSpPr>
        <p:spPr>
          <a:xfrm>
            <a:off x="2030662"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02</a:t>
            </a:r>
            <a:endParaRPr lang="en-AU" sz="10000" dirty="0">
              <a:solidFill>
                <a:schemeClr val="accent6"/>
              </a:solidFill>
              <a:latin typeface="Roboto black"/>
              <a:cs typeface="Roboto black"/>
            </a:endParaRPr>
          </a:p>
        </p:txBody>
      </p:sp>
      <p:sp>
        <p:nvSpPr>
          <p:cNvPr id="107" name="TextBox 106"/>
          <p:cNvSpPr txBox="1"/>
          <p:nvPr/>
        </p:nvSpPr>
        <p:spPr>
          <a:xfrm>
            <a:off x="4062662"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03</a:t>
            </a:r>
            <a:endParaRPr lang="en-AU" sz="10000" dirty="0">
              <a:solidFill>
                <a:srgbClr val="2B2B2B"/>
              </a:solidFill>
              <a:latin typeface="Roboto black"/>
              <a:cs typeface="Roboto black"/>
            </a:endParaRPr>
          </a:p>
        </p:txBody>
      </p:sp>
      <p:sp>
        <p:nvSpPr>
          <p:cNvPr id="108" name="TextBox 107"/>
          <p:cNvSpPr txBox="1"/>
          <p:nvPr/>
        </p:nvSpPr>
        <p:spPr>
          <a:xfrm>
            <a:off x="6096000"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04</a:t>
            </a:r>
            <a:endParaRPr lang="en-AU" sz="10000" dirty="0">
              <a:solidFill>
                <a:schemeClr val="accent6"/>
              </a:solidFill>
              <a:latin typeface="Roboto black"/>
              <a:cs typeface="Roboto black"/>
            </a:endParaRPr>
          </a:p>
        </p:txBody>
      </p:sp>
      <p:sp>
        <p:nvSpPr>
          <p:cNvPr id="109" name="TextBox 108"/>
          <p:cNvSpPr txBox="1"/>
          <p:nvPr/>
        </p:nvSpPr>
        <p:spPr>
          <a:xfrm>
            <a:off x="8125324" y="5479242"/>
            <a:ext cx="2034676" cy="1631216"/>
          </a:xfrm>
          <a:prstGeom prst="rect">
            <a:avLst/>
          </a:prstGeom>
          <a:noFill/>
        </p:spPr>
        <p:txBody>
          <a:bodyPr wrap="square" rtlCol="0">
            <a:spAutoFit/>
          </a:bodyPr>
          <a:lstStyle/>
          <a:p>
            <a:pPr algn="ctr"/>
            <a:r>
              <a:rPr lang="en-US" sz="10000" dirty="0" smtClean="0">
                <a:solidFill>
                  <a:srgbClr val="2B2B2B"/>
                </a:solidFill>
                <a:latin typeface="Roboto black"/>
                <a:cs typeface="Roboto black"/>
              </a:rPr>
              <a:t>05</a:t>
            </a:r>
            <a:endParaRPr lang="en-AU" sz="10000" dirty="0">
              <a:solidFill>
                <a:srgbClr val="2B2B2B"/>
              </a:solidFill>
              <a:latin typeface="Roboto black"/>
              <a:cs typeface="Roboto black"/>
            </a:endParaRPr>
          </a:p>
        </p:txBody>
      </p:sp>
      <p:sp>
        <p:nvSpPr>
          <p:cNvPr id="110" name="TextBox 109"/>
          <p:cNvSpPr txBox="1"/>
          <p:nvPr/>
        </p:nvSpPr>
        <p:spPr>
          <a:xfrm>
            <a:off x="10158662" y="5479242"/>
            <a:ext cx="2034676" cy="1631216"/>
          </a:xfrm>
          <a:prstGeom prst="rect">
            <a:avLst/>
          </a:prstGeom>
          <a:noFill/>
        </p:spPr>
        <p:txBody>
          <a:bodyPr wrap="square" rtlCol="0">
            <a:spAutoFit/>
          </a:bodyPr>
          <a:lstStyle/>
          <a:p>
            <a:pPr algn="ctr"/>
            <a:r>
              <a:rPr lang="en-US" sz="10000" dirty="0" smtClean="0">
                <a:solidFill>
                  <a:schemeClr val="accent6"/>
                </a:solidFill>
                <a:latin typeface="Roboto black"/>
                <a:cs typeface="Roboto black"/>
              </a:rPr>
              <a:t>06</a:t>
            </a:r>
            <a:endParaRPr lang="en-AU" sz="10000" dirty="0">
              <a:solidFill>
                <a:schemeClr val="accent6"/>
              </a:solidFill>
              <a:latin typeface="Roboto black"/>
              <a:cs typeface="Roboto black"/>
            </a:endParaRPr>
          </a:p>
        </p:txBody>
      </p:sp>
    </p:spTree>
    <p:extLst>
      <p:ext uri="{BB962C8B-B14F-4D97-AF65-F5344CB8AC3E}">
        <p14:creationId xmlns:p14="http://schemas.microsoft.com/office/powerpoint/2010/main" val="294342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
                                        </p:tgtEl>
                                        <p:attrNameLst>
                                          <p:attrName>style.visibility</p:attrName>
                                        </p:attrNameLst>
                                      </p:cBhvr>
                                      <p:to>
                                        <p:strVal val="visible"/>
                                      </p:to>
                                    </p:set>
                                    <p:animEffect transition="in" filter="fade">
                                      <p:cBhvr>
                                        <p:cTn id="12" dur="500"/>
                                        <p:tgtEl>
                                          <p:spTgt spid="10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wipe(down)">
                                      <p:cBhvr>
                                        <p:cTn id="17" dur="500"/>
                                        <p:tgtEl>
                                          <p:spTgt spid="3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fade">
                                      <p:cBhvr>
                                        <p:cTn id="22" dur="500"/>
                                        <p:tgtEl>
                                          <p:spTgt spid="10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7"/>
                                        </p:tgtEl>
                                        <p:attrNameLst>
                                          <p:attrName>style.visibility</p:attrName>
                                        </p:attrNameLst>
                                      </p:cBhvr>
                                      <p:to>
                                        <p:strVal val="visible"/>
                                      </p:to>
                                    </p:set>
                                    <p:animEffect transition="in" filter="fade">
                                      <p:cBhvr>
                                        <p:cTn id="32" dur="500"/>
                                        <p:tgtEl>
                                          <p:spTgt spid="10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wipe(down)">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9"/>
                                        </p:tgtEl>
                                        <p:attrNameLst>
                                          <p:attrName>style.visibility</p:attrName>
                                        </p:attrNameLst>
                                      </p:cBhvr>
                                      <p:to>
                                        <p:strVal val="visible"/>
                                      </p:to>
                                    </p:set>
                                    <p:animEffect transition="in" filter="fade">
                                      <p:cBhvr>
                                        <p:cTn id="52" dur="500"/>
                                        <p:tgtEl>
                                          <p:spTgt spid="10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wipe(down)">
                                      <p:cBhvr>
                                        <p:cTn id="57" dur="500"/>
                                        <p:tgtEl>
                                          <p:spTgt spid="44"/>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0"/>
                                        </p:tgtEl>
                                        <p:attrNameLst>
                                          <p:attrName>style.visibility</p:attrName>
                                        </p:attrNameLst>
                                      </p:cBhvr>
                                      <p:to>
                                        <p:strVal val="visible"/>
                                      </p:to>
                                    </p:set>
                                    <p:animEffect transition="in" filter="fade">
                                      <p:cBhvr>
                                        <p:cTn id="62"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9" grpId="0" animBg="1"/>
      <p:bldP spid="41" grpId="0" animBg="1"/>
      <p:bldP spid="42" grpId="0" animBg="1"/>
      <p:bldP spid="43" grpId="0" animBg="1"/>
      <p:bldP spid="44" grpId="0" animBg="1"/>
      <p:bldP spid="104" grpId="0"/>
      <p:bldP spid="106" grpId="0"/>
      <p:bldP spid="107" grpId="0"/>
      <p:bldP spid="108" grpId="0"/>
      <p:bldP spid="109" grpId="0"/>
      <p:bldP spid="1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26</a:t>
            </a:fld>
            <a:endParaRPr lang="en-US" dirty="0"/>
          </a:p>
        </p:txBody>
      </p:sp>
      <p:sp>
        <p:nvSpPr>
          <p:cNvPr id="3" name="Text Placeholder 2"/>
          <p:cNvSpPr>
            <a:spLocks noGrp="1"/>
          </p:cNvSpPr>
          <p:nvPr>
            <p:ph type="body" sz="quarter" idx="14"/>
          </p:nvPr>
        </p:nvSpPr>
        <p:spPr/>
        <p:txBody>
          <a:bodyPr>
            <a:normAutofit/>
          </a:bodyPr>
          <a:lstStyle/>
          <a:p>
            <a:r>
              <a:rPr lang="id-ID" dirty="0" smtClean="0"/>
              <a:t>Creative Tile With Image</a:t>
            </a:r>
            <a:endParaRPr lang="id-ID" dirty="0"/>
          </a:p>
        </p:txBody>
      </p:sp>
      <p:sp>
        <p:nvSpPr>
          <p:cNvPr id="2" name="Text Placeholder 1"/>
          <p:cNvSpPr>
            <a:spLocks noGrp="1"/>
          </p:cNvSpPr>
          <p:nvPr>
            <p:ph type="body" sz="quarter" idx="16"/>
          </p:nvPr>
        </p:nvSpPr>
        <p:spPr/>
        <p:txBody>
          <a:bodyPr>
            <a:normAutofit/>
          </a:bodyPr>
          <a:lstStyle/>
          <a:p>
            <a:r>
              <a:rPr lang="en-US" dirty="0" smtClean="0"/>
              <a:t>SECTION FIVE</a:t>
            </a:r>
            <a:endParaRPr lang="id-ID" dirty="0"/>
          </a:p>
        </p:txBody>
      </p:sp>
      <p:grpSp>
        <p:nvGrpSpPr>
          <p:cNvPr id="10" name="Group 9"/>
          <p:cNvGrpSpPr/>
          <p:nvPr/>
        </p:nvGrpSpPr>
        <p:grpSpPr>
          <a:xfrm>
            <a:off x="8310592" y="3809100"/>
            <a:ext cx="2186585" cy="2160000"/>
            <a:chOff x="8310592" y="3919548"/>
            <a:chExt cx="2186585" cy="2160000"/>
          </a:xfrm>
        </p:grpSpPr>
        <p:sp>
          <p:nvSpPr>
            <p:cNvPr id="30" name="Rectangle 29"/>
            <p:cNvSpPr/>
            <p:nvPr/>
          </p:nvSpPr>
          <p:spPr>
            <a:xfrm>
              <a:off x="8310592" y="3919548"/>
              <a:ext cx="2186585" cy="21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32"/>
            <p:cNvSpPr txBox="1">
              <a:spLocks/>
            </p:cNvSpPr>
            <p:nvPr/>
          </p:nvSpPr>
          <p:spPr>
            <a:xfrm>
              <a:off x="8604070" y="4174865"/>
              <a:ext cx="1637923" cy="170199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Lato Light" panose="020F0302020204030203" pitchFamily="34" charset="0"/>
                </a:rPr>
                <a:t>Lemon drops oat cake oat cake sugar plum sweet </a:t>
              </a:r>
              <a:endParaRPr lang="en-US" sz="1000" dirty="0" smtClean="0">
                <a:solidFill>
                  <a:schemeClr val="bg1"/>
                </a:solidFill>
                <a:latin typeface="Lato Light" panose="020F0302020204030203" pitchFamily="34" charset="0"/>
              </a:endParaRP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Chocolate </a:t>
              </a:r>
              <a:r>
                <a:rPr lang="en-US" sz="1000" dirty="0">
                  <a:solidFill>
                    <a:schemeClr val="bg1"/>
                  </a:solidFill>
                  <a:latin typeface="Lato Light" panose="020F0302020204030203" pitchFamily="34" charset="0"/>
                </a:rPr>
                <a:t>cake sweet </a:t>
              </a:r>
              <a:r>
                <a:rPr lang="en-US" sz="1000" dirty="0" smtClean="0">
                  <a:solidFill>
                    <a:schemeClr val="bg1"/>
                  </a:solidFill>
                  <a:latin typeface="Lato Light" panose="020F0302020204030203" pitchFamily="34" charset="0"/>
                </a:rPr>
                <a:t>pastry </a:t>
              </a:r>
              <a:r>
                <a:rPr lang="en-US" sz="1000" dirty="0">
                  <a:solidFill>
                    <a:schemeClr val="bg1"/>
                  </a:solidFill>
                  <a:latin typeface="Lato Light" panose="020F0302020204030203" pitchFamily="34" charset="0"/>
                </a:rPr>
                <a:t>candy canes chocolate cake sesame </a:t>
              </a:r>
              <a:endParaRPr lang="en-US" sz="1000" dirty="0" smtClean="0">
                <a:solidFill>
                  <a:schemeClr val="bg1"/>
                </a:solidFill>
                <a:latin typeface="Lato Light" panose="020F0302020204030203" pitchFamily="34" charset="0"/>
              </a:endParaRP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Oreo cake </a:t>
              </a:r>
              <a:r>
                <a:rPr lang="en-US" sz="1000" dirty="0">
                  <a:solidFill>
                    <a:schemeClr val="bg1"/>
                  </a:solidFill>
                  <a:latin typeface="Lato Light" panose="020F0302020204030203" pitchFamily="34" charset="0"/>
                </a:rPr>
                <a:t>lollipop </a:t>
              </a:r>
              <a:r>
                <a:rPr lang="en-US" sz="1000" dirty="0" smtClean="0">
                  <a:solidFill>
                    <a:schemeClr val="bg1"/>
                  </a:solidFill>
                  <a:latin typeface="Lato Light" panose="020F0302020204030203" pitchFamily="34" charset="0"/>
                </a:rPr>
                <a:t>sweet</a:t>
              </a:r>
              <a:endParaRPr lang="en-US" sz="1000" dirty="0">
                <a:solidFill>
                  <a:schemeClr val="bg1"/>
                </a:solidFill>
                <a:latin typeface="Lato Light" panose="020F0302020204030203" pitchFamily="34" charset="0"/>
              </a:endParaRPr>
            </a:p>
          </p:txBody>
        </p:sp>
      </p:grpSp>
      <p:sp>
        <p:nvSpPr>
          <p:cNvPr id="14" name="Rectangle 13"/>
          <p:cNvSpPr/>
          <p:nvPr/>
        </p:nvSpPr>
        <p:spPr>
          <a:xfrm>
            <a:off x="8310591" y="1580860"/>
            <a:ext cx="2186585" cy="21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8000" dirty="0">
                <a:solidFill>
                  <a:srgbClr val="FFFFFF"/>
                </a:solidFill>
                <a:latin typeface="FontAwesome" pitchFamily="2" charset="0"/>
              </a:rPr>
              <a:t></a:t>
            </a:r>
            <a:endParaRPr lang="en-US" sz="8000" dirty="0"/>
          </a:p>
        </p:txBody>
      </p:sp>
      <p:sp>
        <p:nvSpPr>
          <p:cNvPr id="16" name="Oval 15"/>
          <p:cNvSpPr/>
          <p:nvPr/>
        </p:nvSpPr>
        <p:spPr>
          <a:xfrm>
            <a:off x="1335386" y="2763146"/>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17" name="Text Placeholder 32"/>
          <p:cNvSpPr txBox="1">
            <a:spLocks/>
          </p:cNvSpPr>
          <p:nvPr/>
        </p:nvSpPr>
        <p:spPr>
          <a:xfrm>
            <a:off x="2148433" y="3034179"/>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18" name="Text Placeholder 33"/>
          <p:cNvSpPr txBox="1">
            <a:spLocks/>
          </p:cNvSpPr>
          <p:nvPr/>
        </p:nvSpPr>
        <p:spPr>
          <a:xfrm>
            <a:off x="2143291" y="2827154"/>
            <a:ext cx="3379684" cy="24915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Roboto medium"/>
                <a:cs typeface="Roboto medium"/>
              </a:rPr>
              <a:t>Business Strategy</a:t>
            </a:r>
            <a:endParaRPr lang="en-AU" sz="1200" dirty="0">
              <a:solidFill>
                <a:schemeClr val="accent6"/>
              </a:solidFill>
              <a:latin typeface="Roboto medium"/>
              <a:cs typeface="Roboto medium"/>
            </a:endParaRPr>
          </a:p>
        </p:txBody>
      </p:sp>
      <p:sp>
        <p:nvSpPr>
          <p:cNvPr id="19" name="Oval 18"/>
          <p:cNvSpPr/>
          <p:nvPr/>
        </p:nvSpPr>
        <p:spPr>
          <a:xfrm>
            <a:off x="1335386" y="3623510"/>
            <a:ext cx="585787" cy="585787"/>
          </a:xfrm>
          <a:prstGeom prst="ellipse">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20" name="Text Placeholder 32"/>
          <p:cNvSpPr txBox="1">
            <a:spLocks/>
          </p:cNvSpPr>
          <p:nvPr/>
        </p:nvSpPr>
        <p:spPr>
          <a:xfrm>
            <a:off x="2148433" y="3894543"/>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21" name="Text Placeholder 33"/>
          <p:cNvSpPr txBox="1">
            <a:spLocks/>
          </p:cNvSpPr>
          <p:nvPr/>
        </p:nvSpPr>
        <p:spPr>
          <a:xfrm>
            <a:off x="2143291" y="3687518"/>
            <a:ext cx="3379684" cy="24915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Roboto medium"/>
                <a:cs typeface="Roboto medium"/>
              </a:rPr>
              <a:t>Creative Solution</a:t>
            </a:r>
            <a:endParaRPr lang="en-AU" sz="1200" dirty="0">
              <a:solidFill>
                <a:schemeClr val="accent5"/>
              </a:solidFill>
              <a:latin typeface="Roboto medium"/>
              <a:cs typeface="Roboto medium"/>
            </a:endParaRPr>
          </a:p>
        </p:txBody>
      </p:sp>
      <p:sp>
        <p:nvSpPr>
          <p:cNvPr id="22" name="Oval 21"/>
          <p:cNvSpPr/>
          <p:nvPr/>
        </p:nvSpPr>
        <p:spPr>
          <a:xfrm>
            <a:off x="1335386" y="4483874"/>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23" name="Text Placeholder 32"/>
          <p:cNvSpPr txBox="1">
            <a:spLocks/>
          </p:cNvSpPr>
          <p:nvPr/>
        </p:nvSpPr>
        <p:spPr>
          <a:xfrm>
            <a:off x="2148433" y="4754907"/>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sp>
        <p:nvSpPr>
          <p:cNvPr id="25" name="Text Placeholder 33"/>
          <p:cNvSpPr txBox="1">
            <a:spLocks/>
          </p:cNvSpPr>
          <p:nvPr/>
        </p:nvSpPr>
        <p:spPr>
          <a:xfrm>
            <a:off x="2143290" y="4547882"/>
            <a:ext cx="3379685" cy="23246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3"/>
                </a:solidFill>
                <a:latin typeface="Roboto medium"/>
                <a:cs typeface="Roboto medium"/>
              </a:rPr>
              <a:t>File Manager</a:t>
            </a:r>
            <a:endParaRPr lang="en-AU" sz="1200" dirty="0">
              <a:solidFill>
                <a:schemeClr val="accent3"/>
              </a:solidFill>
              <a:latin typeface="Roboto medium"/>
              <a:cs typeface="Roboto medium"/>
            </a:endParaRPr>
          </a:p>
        </p:txBody>
      </p:sp>
      <p:sp>
        <p:nvSpPr>
          <p:cNvPr id="26" name="Text Placeholder 32"/>
          <p:cNvSpPr txBox="1">
            <a:spLocks/>
          </p:cNvSpPr>
          <p:nvPr/>
        </p:nvSpPr>
        <p:spPr>
          <a:xfrm>
            <a:off x="1349054" y="1829902"/>
            <a:ext cx="4183066" cy="8114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Roboto light"/>
                <a:cs typeface="Roboto light"/>
              </a:rPr>
              <a:t>Liquorice chupa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smtClean="0">
                <a:solidFill>
                  <a:schemeClr val="tx2"/>
                </a:solidFill>
                <a:latin typeface="Roboto light"/>
                <a:cs typeface="Roboto light"/>
              </a:rPr>
              <a:t>sweet pie </a:t>
            </a:r>
            <a:r>
              <a:rPr lang="en-US" sz="900" dirty="0" err="1" smtClean="0">
                <a:solidFill>
                  <a:schemeClr val="tx2"/>
                </a:solidFill>
                <a:latin typeface="Roboto light"/>
                <a:cs typeface="Roboto light"/>
              </a:rPr>
              <a:t>applicake</a:t>
            </a:r>
            <a:r>
              <a:rPr lang="en-US" sz="900" dirty="0" smtClean="0">
                <a:solidFill>
                  <a:schemeClr val="tx2"/>
                </a:solidFill>
                <a:latin typeface="Roboto light"/>
                <a:cs typeface="Roboto light"/>
              </a:rPr>
              <a:t> </a:t>
            </a:r>
            <a:r>
              <a:rPr lang="en-US" sz="900" dirty="0">
                <a:solidFill>
                  <a:schemeClr val="tx2"/>
                </a:solidFill>
                <a:latin typeface="Roboto light"/>
                <a:cs typeface="Roboto light"/>
              </a:rPr>
              <a:t>apple pie cupcake brownie bear claw </a:t>
            </a:r>
            <a:r>
              <a:rPr lang="en-US" sz="900" dirty="0" smtClean="0">
                <a:solidFill>
                  <a:schemeClr val="tx2"/>
                </a:solidFill>
                <a:latin typeface="Roboto light"/>
                <a:cs typeface="Roboto light"/>
              </a:rPr>
              <a:t> cake pie gingerbread </a:t>
            </a:r>
            <a:r>
              <a:rPr lang="en-US" sz="900" dirty="0">
                <a:solidFill>
                  <a:schemeClr val="tx2"/>
                </a:solidFill>
                <a:latin typeface="Roboto light"/>
                <a:cs typeface="Roboto light"/>
              </a:rPr>
              <a:t>cotton candy. Caramels icing lemon drops dessert sugar plum macaroon. Macaroon caramels sweet roll jujubes soufflé.</a:t>
            </a:r>
          </a:p>
        </p:txBody>
      </p:sp>
      <p:sp>
        <p:nvSpPr>
          <p:cNvPr id="27" name="Text Placeholder 33"/>
          <p:cNvSpPr txBox="1">
            <a:spLocks/>
          </p:cNvSpPr>
          <p:nvPr/>
        </p:nvSpPr>
        <p:spPr>
          <a:xfrm>
            <a:off x="1335386" y="1580860"/>
            <a:ext cx="4216686" cy="2578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Company Data </a:t>
            </a:r>
            <a:r>
              <a:rPr lang="en-AU" sz="1300" dirty="0" smtClean="0">
                <a:solidFill>
                  <a:schemeClr val="tx2"/>
                </a:solidFill>
                <a:latin typeface="+mj-lt"/>
              </a:rPr>
              <a:t>Analysis</a:t>
            </a:r>
            <a:endParaRPr lang="en-AU" sz="1300" dirty="0">
              <a:solidFill>
                <a:schemeClr val="tx2"/>
              </a:solidFill>
              <a:latin typeface="+mj-lt"/>
            </a:endParaRPr>
          </a:p>
        </p:txBody>
      </p:sp>
      <p:sp>
        <p:nvSpPr>
          <p:cNvPr id="28" name="Oval 27"/>
          <p:cNvSpPr/>
          <p:nvPr/>
        </p:nvSpPr>
        <p:spPr>
          <a:xfrm>
            <a:off x="1335386" y="532754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31" name="Text Placeholder 33"/>
          <p:cNvSpPr txBox="1">
            <a:spLocks/>
          </p:cNvSpPr>
          <p:nvPr/>
        </p:nvSpPr>
        <p:spPr>
          <a:xfrm>
            <a:off x="2143291" y="5391552"/>
            <a:ext cx="3379684" cy="2237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1"/>
                </a:solidFill>
                <a:latin typeface="Roboto medium"/>
                <a:cs typeface="Roboto medium"/>
              </a:rPr>
              <a:t>Desktop Application</a:t>
            </a:r>
            <a:endParaRPr lang="en-AU" sz="1200" dirty="0">
              <a:solidFill>
                <a:schemeClr val="accent1"/>
              </a:solidFill>
              <a:latin typeface="Roboto medium"/>
              <a:cs typeface="Roboto medium"/>
            </a:endParaRPr>
          </a:p>
        </p:txBody>
      </p:sp>
      <p:sp>
        <p:nvSpPr>
          <p:cNvPr id="35" name="Text Placeholder 32"/>
          <p:cNvSpPr txBox="1">
            <a:spLocks/>
          </p:cNvSpPr>
          <p:nvPr/>
        </p:nvSpPr>
        <p:spPr>
          <a:xfrm>
            <a:off x="2148433" y="5615271"/>
            <a:ext cx="337454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Caramels icing lemon drops dessert sugar plum macaroon. Macaroon caramels sweet roll jujubes soufflé.</a:t>
            </a:r>
          </a:p>
        </p:txBody>
      </p:sp>
      <p:pic>
        <p:nvPicPr>
          <p:cNvPr id="24" name="图片占位符 23" descr="shutterstock_89224486.jpg"/>
          <p:cNvPicPr>
            <a:picLocks noGrp="1" noChangeAspect="1"/>
          </p:cNvPicPr>
          <p:nvPr>
            <p:ph type="pic" sz="quarter" idx="15"/>
          </p:nvPr>
        </p:nvPicPr>
        <p:blipFill>
          <a:blip r:embed="rId3" cstate="print"/>
          <a:srcRect l="12649" r="12649"/>
          <a:stretch>
            <a:fillRect/>
          </a:stretch>
        </p:blipFill>
        <p:spPr/>
      </p:pic>
    </p:spTree>
    <p:extLst>
      <p:ext uri="{BB962C8B-B14F-4D97-AF65-F5344CB8AC3E}">
        <p14:creationId xmlns:p14="http://schemas.microsoft.com/office/powerpoint/2010/main" val="2988886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down)">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500"/>
                                        <p:tgtEl>
                                          <p:spTgt spid="2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wipe(down)">
                                      <p:cBhvr>
                                        <p:cTn id="51" dur="500"/>
                                        <p:tgtEl>
                                          <p:spTgt spid="22"/>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wipe(down)">
                                      <p:cBhvr>
                                        <p:cTn id="64" dur="500"/>
                                        <p:tgtEl>
                                          <p:spTgt spid="28"/>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31"/>
                                        </p:tgtEl>
                                        <p:attrNameLst>
                                          <p:attrName>style.visibility</p:attrName>
                                        </p:attrNameLst>
                                      </p:cBhvr>
                                      <p:to>
                                        <p:strVal val="visible"/>
                                      </p:to>
                                    </p:set>
                                    <p:animEffect transition="in" filter="fade">
                                      <p:cBhvr>
                                        <p:cTn id="69" dur="500"/>
                                        <p:tgtEl>
                                          <p:spTgt spid="3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5"/>
                                        </p:tgtEl>
                                        <p:attrNameLst>
                                          <p:attrName>style.visibility</p:attrName>
                                        </p:attrNameLst>
                                      </p:cBhvr>
                                      <p:to>
                                        <p:strVal val="visible"/>
                                      </p:to>
                                    </p:set>
                                    <p:animEffect transition="in" filter="fade">
                                      <p:cBhvr>
                                        <p:cTn id="72" dur="500"/>
                                        <p:tgtEl>
                                          <p:spTgt spid="3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500"/>
                                        <p:tgtEl>
                                          <p:spTgt spid="14"/>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0"/>
                                        </p:tgtEl>
                                        <p:attrNameLst>
                                          <p:attrName>style.visibility</p:attrName>
                                        </p:attrNameLst>
                                      </p:cBhvr>
                                      <p:to>
                                        <p:strVal val="visible"/>
                                      </p:to>
                                    </p:set>
                                    <p:animEffect transition="in" filter="fade">
                                      <p:cBhvr>
                                        <p:cTn id="8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14" grpId="0" animBg="1"/>
      <p:bldP spid="16" grpId="0" animBg="1"/>
      <p:bldP spid="17" grpId="0"/>
      <p:bldP spid="18" grpId="0"/>
      <p:bldP spid="19" grpId="0" animBg="1"/>
      <p:bldP spid="20" grpId="0"/>
      <p:bldP spid="21" grpId="0"/>
      <p:bldP spid="22" grpId="0" animBg="1"/>
      <p:bldP spid="23" grpId="0"/>
      <p:bldP spid="25" grpId="0"/>
      <p:bldP spid="26" grpId="0"/>
      <p:bldP spid="27" grpId="0"/>
      <p:bldP spid="28" grpId="0" animBg="1"/>
      <p:bldP spid="31" grpId="0"/>
      <p:bldP spid="3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27</a:t>
            </a:fld>
            <a:endParaRPr lang="en-US" dirty="0"/>
          </a:p>
        </p:txBody>
      </p:sp>
      <p:sp>
        <p:nvSpPr>
          <p:cNvPr id="3" name="Text Placeholder 2"/>
          <p:cNvSpPr>
            <a:spLocks noGrp="1"/>
          </p:cNvSpPr>
          <p:nvPr>
            <p:ph type="body" sz="quarter" idx="14"/>
          </p:nvPr>
        </p:nvSpPr>
        <p:spPr/>
        <p:txBody>
          <a:bodyPr>
            <a:normAutofit/>
          </a:bodyPr>
          <a:lstStyle/>
          <a:p>
            <a:r>
              <a:rPr lang="id-ID" dirty="0"/>
              <a:t>Creative Tile With Image</a:t>
            </a:r>
          </a:p>
        </p:txBody>
      </p:sp>
      <p:sp>
        <p:nvSpPr>
          <p:cNvPr id="2" name="Text Placeholder 1"/>
          <p:cNvSpPr>
            <a:spLocks noGrp="1"/>
          </p:cNvSpPr>
          <p:nvPr>
            <p:ph type="body" sz="quarter" idx="16"/>
          </p:nvPr>
        </p:nvSpPr>
        <p:spPr/>
        <p:txBody>
          <a:bodyPr>
            <a:normAutofit/>
          </a:bodyPr>
          <a:lstStyle/>
          <a:p>
            <a:r>
              <a:rPr lang="en-US" dirty="0"/>
              <a:t>SECTION FIVE</a:t>
            </a:r>
            <a:endParaRPr lang="id-ID" dirty="0"/>
          </a:p>
        </p:txBody>
      </p:sp>
      <p:sp>
        <p:nvSpPr>
          <p:cNvPr id="6" name="Rectangle 5"/>
          <p:cNvSpPr/>
          <p:nvPr/>
        </p:nvSpPr>
        <p:spPr>
          <a:xfrm>
            <a:off x="4523232" y="1645920"/>
            <a:ext cx="3145536" cy="19933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7705344" y="1645920"/>
            <a:ext cx="3145536" cy="19933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 Placeholder 32"/>
          <p:cNvSpPr txBox="1">
            <a:spLocks/>
          </p:cNvSpPr>
          <p:nvPr/>
        </p:nvSpPr>
        <p:spPr>
          <a:xfrm>
            <a:off x="4819571" y="2231407"/>
            <a:ext cx="2541349" cy="121588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a:t>
            </a:r>
            <a:r>
              <a:rPr lang="en-US" sz="1000" dirty="0" err="1" smtClean="0">
                <a:solidFill>
                  <a:schemeClr val="bg1"/>
                </a:solidFill>
                <a:latin typeface="Lato Light" panose="020F0302020204030203" pitchFamily="34" charset="0"/>
              </a:rPr>
              <a:t>cak</a:t>
            </a:r>
            <a:r>
              <a:rPr lang="en-US" sz="1000" dirty="0" smtClean="0">
                <a:solidFill>
                  <a:schemeClr val="bg1"/>
                </a:solidFill>
                <a:latin typeface="Lato Light" panose="020F0302020204030203" pitchFamily="34" charset="0"/>
              </a:rPr>
              <a:t> cupcake </a:t>
            </a:r>
            <a:r>
              <a:rPr lang="en-US" sz="1000" dirty="0">
                <a:solidFill>
                  <a:schemeClr val="bg1"/>
                </a:solidFill>
                <a:latin typeface="Lato Light" panose="020F0302020204030203" pitchFamily="34" charset="0"/>
              </a:rPr>
              <a:t>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a:t>
            </a:r>
            <a:r>
              <a:rPr lang="en-US" sz="1000" dirty="0" smtClean="0">
                <a:solidFill>
                  <a:schemeClr val="bg1"/>
                </a:solidFill>
                <a:latin typeface="Lato Light" panose="020F0302020204030203" pitchFamily="34" charset="0"/>
              </a:rPr>
              <a:t>soufflé.</a:t>
            </a:r>
            <a:endParaRPr lang="en-US" sz="1000" dirty="0">
              <a:solidFill>
                <a:schemeClr val="bg1"/>
              </a:solidFill>
              <a:latin typeface="Lato Light" panose="020F0302020204030203" pitchFamily="34" charset="0"/>
            </a:endParaRPr>
          </a:p>
        </p:txBody>
      </p:sp>
      <p:sp>
        <p:nvSpPr>
          <p:cNvPr id="11" name="Text Placeholder 33"/>
          <p:cNvSpPr txBox="1">
            <a:spLocks/>
          </p:cNvSpPr>
          <p:nvPr/>
        </p:nvSpPr>
        <p:spPr>
          <a:xfrm>
            <a:off x="4819571" y="1923804"/>
            <a:ext cx="2541349" cy="3441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300" b="1" dirty="0" smtClean="0">
                <a:solidFill>
                  <a:schemeClr val="bg1"/>
                </a:solidFill>
                <a:latin typeface="Lato" panose="020F0502020204030203" pitchFamily="34" charset="0"/>
              </a:rPr>
              <a:t>Our Success Secret</a:t>
            </a:r>
            <a:endParaRPr lang="en-AU" sz="1300" b="1" dirty="0">
              <a:solidFill>
                <a:schemeClr val="bg1"/>
              </a:solidFill>
              <a:latin typeface="Lato" panose="020F0502020204030203" pitchFamily="34" charset="0"/>
            </a:endParaRPr>
          </a:p>
        </p:txBody>
      </p:sp>
      <p:sp>
        <p:nvSpPr>
          <p:cNvPr id="12" name="Text Placeholder 32"/>
          <p:cNvSpPr txBox="1">
            <a:spLocks/>
          </p:cNvSpPr>
          <p:nvPr/>
        </p:nvSpPr>
        <p:spPr>
          <a:xfrm>
            <a:off x="7965107" y="1942630"/>
            <a:ext cx="2587069" cy="170199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Lato Light" panose="020F0302020204030203" pitchFamily="34" charset="0"/>
              </a:rPr>
              <a:t>Lemon drops oat cake oat cake sugar plum sweet </a:t>
            </a:r>
            <a:r>
              <a:rPr lang="en-US" sz="1000" dirty="0" smtClean="0">
                <a:solidFill>
                  <a:schemeClr val="bg1"/>
                </a:solidFill>
                <a:latin typeface="Lato Light" panose="020F0302020204030203" pitchFamily="34" charset="0"/>
              </a:rPr>
              <a:t>pie </a:t>
            </a:r>
            <a:r>
              <a:rPr lang="en-US" sz="1000" dirty="0" err="1" smtClean="0">
                <a:solidFill>
                  <a:schemeClr val="bg1"/>
                </a:solidFill>
                <a:latin typeface="Lato Light" panose="020F0302020204030203" pitchFamily="34" charset="0"/>
              </a:rPr>
              <a:t>oreo</a:t>
            </a:r>
            <a:r>
              <a:rPr lang="en-US" sz="1000" dirty="0" smtClean="0">
                <a:solidFill>
                  <a:schemeClr val="bg1"/>
                </a:solidFill>
                <a:latin typeface="Lato Light" panose="020F0302020204030203" pitchFamily="34" charset="0"/>
              </a:rPr>
              <a:t> lava cake</a:t>
            </a: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Chocolate </a:t>
            </a:r>
            <a:r>
              <a:rPr lang="en-US" sz="1000" dirty="0">
                <a:solidFill>
                  <a:schemeClr val="bg1"/>
                </a:solidFill>
                <a:latin typeface="Lato Light" panose="020F0302020204030203" pitchFamily="34" charset="0"/>
              </a:rPr>
              <a:t>cake sweet </a:t>
            </a:r>
            <a:r>
              <a:rPr lang="en-US" sz="1000" dirty="0" smtClean="0">
                <a:solidFill>
                  <a:schemeClr val="bg1"/>
                </a:solidFill>
                <a:latin typeface="Lato Light" panose="020F0302020204030203" pitchFamily="34" charset="0"/>
              </a:rPr>
              <a:t>pastry </a:t>
            </a:r>
            <a:r>
              <a:rPr lang="en-US" sz="1000" dirty="0">
                <a:solidFill>
                  <a:schemeClr val="bg1"/>
                </a:solidFill>
                <a:latin typeface="Lato Light" panose="020F0302020204030203" pitchFamily="34" charset="0"/>
              </a:rPr>
              <a:t>candy canes chocolate cake sesame </a:t>
            </a:r>
            <a:r>
              <a:rPr lang="en-US" sz="1000" dirty="0" smtClean="0">
                <a:solidFill>
                  <a:schemeClr val="bg1"/>
                </a:solidFill>
                <a:latin typeface="Lato Light" panose="020F0302020204030203" pitchFamily="34" charset="0"/>
              </a:rPr>
              <a:t>pie</a:t>
            </a:r>
          </a:p>
          <a:p>
            <a:pPr>
              <a:lnSpc>
                <a:spcPct val="150000"/>
              </a:lnSpc>
              <a:buFont typeface="Wingdings" panose="05000000000000000000" pitchFamily="2" charset="2"/>
              <a:buChar char="ü"/>
            </a:pPr>
            <a:r>
              <a:rPr lang="en-US" sz="1000" dirty="0" smtClean="0">
                <a:solidFill>
                  <a:schemeClr val="bg1"/>
                </a:solidFill>
                <a:latin typeface="Lato Light" panose="020F0302020204030203" pitchFamily="34" charset="0"/>
              </a:rPr>
              <a:t>Oreo cake </a:t>
            </a:r>
            <a:r>
              <a:rPr lang="en-US" sz="1000" dirty="0">
                <a:solidFill>
                  <a:schemeClr val="bg1"/>
                </a:solidFill>
                <a:latin typeface="Lato Light" panose="020F0302020204030203" pitchFamily="34" charset="0"/>
              </a:rPr>
              <a:t>lollipop </a:t>
            </a:r>
            <a:r>
              <a:rPr lang="en-US" sz="1000" dirty="0" smtClean="0">
                <a:solidFill>
                  <a:schemeClr val="bg1"/>
                </a:solidFill>
                <a:latin typeface="Lato Light" panose="020F0302020204030203" pitchFamily="34" charset="0"/>
              </a:rPr>
              <a:t>sweet </a:t>
            </a:r>
            <a:r>
              <a:rPr lang="en-US" sz="1000" dirty="0" err="1" smtClean="0">
                <a:solidFill>
                  <a:schemeClr val="bg1"/>
                </a:solidFill>
                <a:latin typeface="Lato Light" panose="020F0302020204030203" pitchFamily="34" charset="0"/>
              </a:rPr>
              <a:t>lolypop</a:t>
            </a:r>
            <a:endParaRPr lang="en-US" sz="1000" dirty="0">
              <a:solidFill>
                <a:schemeClr val="bg1"/>
              </a:solidFill>
              <a:latin typeface="Lato Light" panose="020F0302020204030203" pitchFamily="34" charset="0"/>
            </a:endParaRPr>
          </a:p>
        </p:txBody>
      </p:sp>
      <p:sp>
        <p:nvSpPr>
          <p:cNvPr id="13" name="Text Placeholder 32"/>
          <p:cNvSpPr txBox="1">
            <a:spLocks/>
          </p:cNvSpPr>
          <p:nvPr/>
        </p:nvSpPr>
        <p:spPr>
          <a:xfrm>
            <a:off x="1341119" y="4400193"/>
            <a:ext cx="5831371" cy="1890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a:t>
            </a:r>
            <a:r>
              <a:rPr lang="en-US" sz="1000" dirty="0" smtClean="0">
                <a:solidFill>
                  <a:schemeClr val="tx2"/>
                </a:solidFill>
                <a:latin typeface="Lato Light" panose="020F0302020204030203" pitchFamily="34" charset="0"/>
              </a:rPr>
              <a:t> pie cake lava gingerbread </a:t>
            </a:r>
            <a:r>
              <a:rPr lang="en-US" sz="1000" dirty="0">
                <a:solidFill>
                  <a:schemeClr val="tx2"/>
                </a:solidFill>
                <a:latin typeface="Lato Light" panose="020F0302020204030203" pitchFamily="34" charset="0"/>
              </a:rPr>
              <a:t>cotton </a:t>
            </a:r>
            <a:r>
              <a:rPr lang="en-US" sz="1000" dirty="0" smtClean="0">
                <a:solidFill>
                  <a:schemeClr val="tx2"/>
                </a:solidFill>
                <a:latin typeface="Lato Light" panose="020F0302020204030203" pitchFamily="34" charset="0"/>
              </a:rPr>
              <a:t>cake candy</a:t>
            </a:r>
            <a:r>
              <a:rPr lang="en-US" sz="1000" dirty="0">
                <a:solidFill>
                  <a:schemeClr val="tx2"/>
                </a:solidFill>
                <a:latin typeface="Lato Light" panose="020F0302020204030203" pitchFamily="34" charset="0"/>
              </a:rPr>
              <a:t>. Bear claw croissant apple pie. Croissant cake tart </a:t>
            </a: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tart pastry. Tiramisu apple pie biscuit sweet oat cake sweet icing brownie. Chocolate bar brownie carrot cake bear claw muffin. Chocolate macaroon lollipop gingerbread </a:t>
            </a:r>
            <a:r>
              <a:rPr lang="en-US" sz="1000" dirty="0" err="1">
                <a:solidFill>
                  <a:schemeClr val="tx2"/>
                </a:solidFill>
                <a:latin typeface="Lato Light" panose="020F0302020204030203" pitchFamily="34" charset="0"/>
              </a:rPr>
              <a:t>danish</a:t>
            </a:r>
            <a:r>
              <a:rPr lang="en-US" sz="1000" dirty="0">
                <a:solidFill>
                  <a:schemeClr val="tx2"/>
                </a:solidFill>
                <a:latin typeface="Lato Light" panose="020F0302020204030203" pitchFamily="34" charset="0"/>
              </a:rPr>
              <a:t>. Topping macaroon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bear claw caramels chocolate bar halvah sesame snaps. Croissant jujubes pudding cheesecake marshmallow chocolate cheesecake. Pastry powder tart caramels toffee oat cake oat cake ice cream. </a:t>
            </a:r>
          </a:p>
        </p:txBody>
      </p:sp>
      <p:sp>
        <p:nvSpPr>
          <p:cNvPr id="23" name="Oval 22"/>
          <p:cNvSpPr/>
          <p:nvPr/>
        </p:nvSpPr>
        <p:spPr>
          <a:xfrm>
            <a:off x="7705707" y="4110873"/>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24" name="Text Placeholder 32"/>
          <p:cNvSpPr txBox="1">
            <a:spLocks/>
          </p:cNvSpPr>
          <p:nvPr/>
        </p:nvSpPr>
        <p:spPr>
          <a:xfrm>
            <a:off x="8518754" y="4354474"/>
            <a:ext cx="2332126" cy="5576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1000" dirty="0">
                <a:solidFill>
                  <a:schemeClr val="tx2"/>
                </a:solidFill>
                <a:latin typeface="Lato Light" panose="020F0302020204030203" pitchFamily="34" charset="0"/>
              </a:rPr>
              <a:t>Caramels icing lemon drops dessert sugar plum </a:t>
            </a:r>
            <a:r>
              <a:rPr lang="en-US" sz="1000" dirty="0" smtClean="0">
                <a:solidFill>
                  <a:schemeClr val="tx2"/>
                </a:solidFill>
                <a:latin typeface="Lato Light" panose="020F0302020204030203" pitchFamily="34" charset="0"/>
              </a:rPr>
              <a:t>macaroon. Pie cake with</a:t>
            </a:r>
            <a:endParaRPr lang="en-US" sz="1000" dirty="0">
              <a:solidFill>
                <a:schemeClr val="tx2"/>
              </a:solidFill>
              <a:latin typeface="Lato Light" panose="020F0302020204030203" pitchFamily="34" charset="0"/>
            </a:endParaRPr>
          </a:p>
        </p:txBody>
      </p:sp>
      <p:sp>
        <p:nvSpPr>
          <p:cNvPr id="25" name="Text Placeholder 33"/>
          <p:cNvSpPr txBox="1">
            <a:spLocks/>
          </p:cNvSpPr>
          <p:nvPr/>
        </p:nvSpPr>
        <p:spPr>
          <a:xfrm>
            <a:off x="8513611" y="4143146"/>
            <a:ext cx="23372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tx2"/>
                </a:solidFill>
                <a:latin typeface="Lato" panose="020F0502020204030203" pitchFamily="34" charset="0"/>
              </a:rPr>
              <a:t>Business Strategy</a:t>
            </a:r>
            <a:endParaRPr lang="en-AU" sz="1200" b="1" dirty="0">
              <a:solidFill>
                <a:schemeClr val="tx2"/>
              </a:solidFill>
              <a:latin typeface="Lato" panose="020F0502020204030203" pitchFamily="34" charset="0"/>
            </a:endParaRPr>
          </a:p>
        </p:txBody>
      </p:sp>
      <p:sp>
        <p:nvSpPr>
          <p:cNvPr id="26" name="Oval 25"/>
          <p:cNvSpPr/>
          <p:nvPr/>
        </p:nvSpPr>
        <p:spPr>
          <a:xfrm>
            <a:off x="7705707" y="5097633"/>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27" name="Text Placeholder 32"/>
          <p:cNvSpPr txBox="1">
            <a:spLocks/>
          </p:cNvSpPr>
          <p:nvPr/>
        </p:nvSpPr>
        <p:spPr>
          <a:xfrm>
            <a:off x="8518754" y="5341234"/>
            <a:ext cx="2332126" cy="5618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1000" dirty="0">
                <a:solidFill>
                  <a:schemeClr val="tx2"/>
                </a:solidFill>
                <a:latin typeface="Lato Light" panose="020F0302020204030203" pitchFamily="34" charset="0"/>
              </a:rPr>
              <a:t>Caramels icing lemon drops dessert sugar plum macaroon. Pie cake </a:t>
            </a:r>
            <a:r>
              <a:rPr lang="en-US" sz="1000" dirty="0" smtClean="0">
                <a:solidFill>
                  <a:schemeClr val="tx2"/>
                </a:solidFill>
                <a:latin typeface="Lato Light" panose="020F0302020204030203" pitchFamily="34" charset="0"/>
              </a:rPr>
              <a:t>with</a:t>
            </a:r>
            <a:endParaRPr lang="en-US" sz="1000" dirty="0">
              <a:solidFill>
                <a:schemeClr val="tx2"/>
              </a:solidFill>
              <a:latin typeface="Lato Light" panose="020F0302020204030203" pitchFamily="34" charset="0"/>
            </a:endParaRPr>
          </a:p>
        </p:txBody>
      </p:sp>
      <p:sp>
        <p:nvSpPr>
          <p:cNvPr id="28" name="Text Placeholder 33"/>
          <p:cNvSpPr txBox="1">
            <a:spLocks/>
          </p:cNvSpPr>
          <p:nvPr/>
        </p:nvSpPr>
        <p:spPr>
          <a:xfrm>
            <a:off x="8513611" y="5129906"/>
            <a:ext cx="23372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tx2"/>
                </a:solidFill>
                <a:latin typeface="Lato" panose="020F0502020204030203" pitchFamily="34" charset="0"/>
              </a:rPr>
              <a:t>Creative Solution</a:t>
            </a:r>
            <a:endParaRPr lang="en-AU" sz="1200" b="1" dirty="0">
              <a:solidFill>
                <a:schemeClr val="tx2"/>
              </a:solidFill>
              <a:latin typeface="Lato" panose="020F0502020204030203" pitchFamily="34" charset="0"/>
            </a:endParaRPr>
          </a:p>
        </p:txBody>
      </p:sp>
      <p:sp>
        <p:nvSpPr>
          <p:cNvPr id="32" name="Text Placeholder 32"/>
          <p:cNvSpPr txBox="1">
            <a:spLocks/>
          </p:cNvSpPr>
          <p:nvPr/>
        </p:nvSpPr>
        <p:spPr>
          <a:xfrm>
            <a:off x="1341120" y="4028578"/>
            <a:ext cx="4474464" cy="45198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tx2"/>
                </a:solidFill>
                <a:latin typeface="+mj-lt"/>
              </a:rPr>
              <a:t>Story About Our Business</a:t>
            </a:r>
            <a:endParaRPr lang="en-US" sz="1400" dirty="0">
              <a:solidFill>
                <a:schemeClr val="tx2"/>
              </a:solidFill>
              <a:latin typeface="+mj-lt"/>
            </a:endParaRPr>
          </a:p>
        </p:txBody>
      </p:sp>
      <p:pic>
        <p:nvPicPr>
          <p:cNvPr id="19" name="图片占位符 18" descr="bigstock-Part-of-body-of-business-man-w-50977628.jpg"/>
          <p:cNvPicPr>
            <a:picLocks noGrp="1" noChangeAspect="1"/>
          </p:cNvPicPr>
          <p:nvPr>
            <p:ph type="pic" sz="quarter" idx="15"/>
          </p:nvPr>
        </p:nvPicPr>
        <p:blipFill>
          <a:blip r:embed="rId3" cstate="print"/>
          <a:srcRect t="2501" b="2501"/>
          <a:stretch>
            <a:fillRect/>
          </a:stretch>
        </p:blipFill>
        <p:spPr/>
      </p:pic>
    </p:spTree>
    <p:extLst>
      <p:ext uri="{BB962C8B-B14F-4D97-AF65-F5344CB8AC3E}">
        <p14:creationId xmlns:p14="http://schemas.microsoft.com/office/powerpoint/2010/main" val="1473263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wipe(left)">
                                      <p:cBhvr>
                                        <p:cTn id="30" dur="500"/>
                                        <p:tgtEl>
                                          <p:spTgt spid="3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fade">
                                      <p:cBhvr>
                                        <p:cTn id="49" dur="500"/>
                                        <p:tgtEl>
                                          <p:spTgt spid="2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6" grpId="0" animBg="1"/>
      <p:bldP spid="7" grpId="0" animBg="1"/>
      <p:bldP spid="13" grpId="0"/>
      <p:bldP spid="23" grpId="0" animBg="1"/>
      <p:bldP spid="24" grpId="0"/>
      <p:bldP spid="25" grpId="0"/>
      <p:bldP spid="26" grpId="0" animBg="1"/>
      <p:bldP spid="27" grpId="0"/>
      <p:bldP spid="28"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占位符 30" descr="photodune-5444270-camera-l.jpg"/>
          <p:cNvPicPr>
            <a:picLocks noGrp="1" noChangeAspect="1"/>
          </p:cNvPicPr>
          <p:nvPr>
            <p:ph type="pic" sz="quarter" idx="20"/>
          </p:nvPr>
        </p:nvPicPr>
        <p:blipFill>
          <a:blip r:embed="rId3" cstate="print"/>
          <a:srcRect l="13244" r="13244"/>
          <a:stretch>
            <a:fillRect/>
          </a:stretch>
        </p:blipFill>
        <p:spPr/>
      </p:pic>
      <p:sp>
        <p:nvSpPr>
          <p:cNvPr id="4" name="Slide Number Placeholder 3"/>
          <p:cNvSpPr>
            <a:spLocks noGrp="1"/>
          </p:cNvSpPr>
          <p:nvPr>
            <p:ph type="sldNum" sz="quarter" idx="12"/>
          </p:nvPr>
        </p:nvSpPr>
        <p:spPr/>
        <p:txBody>
          <a:bodyPr/>
          <a:lstStyle/>
          <a:p>
            <a:fld id="{FCEE2C88-6C8F-484D-AF69-578F576B1F44}" type="slidenum">
              <a:rPr lang="en-US" smtClean="0"/>
              <a:pPr/>
              <a:t>28</a:t>
            </a:fld>
            <a:endParaRPr lang="en-US" dirty="0"/>
          </a:p>
        </p:txBody>
      </p:sp>
      <p:sp>
        <p:nvSpPr>
          <p:cNvPr id="8" name="Text Placeholder 7"/>
          <p:cNvSpPr>
            <a:spLocks noGrp="1"/>
          </p:cNvSpPr>
          <p:nvPr>
            <p:ph type="body" sz="quarter" idx="14"/>
          </p:nvPr>
        </p:nvSpPr>
        <p:spPr/>
        <p:txBody>
          <a:bodyPr>
            <a:normAutofit/>
          </a:bodyPr>
          <a:lstStyle/>
          <a:p>
            <a:r>
              <a:rPr lang="en-US" dirty="0" smtClean="0"/>
              <a:t>Creative Visual Design</a:t>
            </a:r>
            <a:endParaRPr lang="en-US" dirty="0"/>
          </a:p>
        </p:txBody>
      </p:sp>
      <p:sp>
        <p:nvSpPr>
          <p:cNvPr id="9" name="Text Placeholder 8"/>
          <p:cNvSpPr>
            <a:spLocks noGrp="1"/>
          </p:cNvSpPr>
          <p:nvPr>
            <p:ph type="body" sz="quarter" idx="15"/>
          </p:nvPr>
        </p:nvSpPr>
        <p:spPr/>
        <p:txBody>
          <a:bodyPr>
            <a:normAutofit/>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28</a:t>
            </a:fld>
            <a:endParaRPr lang="en-US" dirty="0"/>
          </a:p>
        </p:txBody>
      </p:sp>
      <p:sp>
        <p:nvSpPr>
          <p:cNvPr id="27" name="Oval 26"/>
          <p:cNvSpPr/>
          <p:nvPr/>
        </p:nvSpPr>
        <p:spPr>
          <a:xfrm>
            <a:off x="5703433" y="1563744"/>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dirty="0">
                <a:solidFill>
                  <a:schemeClr val="bg1"/>
                </a:solidFill>
                <a:latin typeface="FontAwesome" pitchFamily="2" charset="0"/>
              </a:rPr>
              <a:t></a:t>
            </a:r>
            <a:endParaRPr lang="en-US" dirty="0">
              <a:solidFill>
                <a:schemeClr val="bg1"/>
              </a:solidFill>
            </a:endParaRPr>
          </a:p>
        </p:txBody>
      </p:sp>
      <p:sp>
        <p:nvSpPr>
          <p:cNvPr id="28" name="Oval 27"/>
          <p:cNvSpPr/>
          <p:nvPr/>
        </p:nvSpPr>
        <p:spPr>
          <a:xfrm>
            <a:off x="5703433" y="4935943"/>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sp>
        <p:nvSpPr>
          <p:cNvPr id="29" name="Oval 28"/>
          <p:cNvSpPr/>
          <p:nvPr/>
        </p:nvSpPr>
        <p:spPr>
          <a:xfrm>
            <a:off x="7164894" y="4093511"/>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sp>
        <p:nvSpPr>
          <p:cNvPr id="35" name="Oval 34"/>
          <p:cNvSpPr/>
          <p:nvPr/>
        </p:nvSpPr>
        <p:spPr>
          <a:xfrm>
            <a:off x="7164894" y="2406175"/>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6" name="Oval 35"/>
          <p:cNvSpPr/>
          <p:nvPr/>
        </p:nvSpPr>
        <p:spPr>
          <a:xfrm>
            <a:off x="4241971" y="4093511"/>
            <a:ext cx="785137" cy="785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p>
        </p:txBody>
      </p:sp>
      <p:sp>
        <p:nvSpPr>
          <p:cNvPr id="48" name="Oval 47"/>
          <p:cNvSpPr/>
          <p:nvPr/>
        </p:nvSpPr>
        <p:spPr>
          <a:xfrm>
            <a:off x="4241971" y="2406175"/>
            <a:ext cx="785137" cy="78513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p>
        </p:txBody>
      </p:sp>
      <p:sp>
        <p:nvSpPr>
          <p:cNvPr id="52" name="Oval 51"/>
          <p:cNvSpPr/>
          <p:nvPr/>
        </p:nvSpPr>
        <p:spPr>
          <a:xfrm>
            <a:off x="8626356" y="2091985"/>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53" name="Text Placeholder 32"/>
          <p:cNvSpPr txBox="1">
            <a:spLocks/>
          </p:cNvSpPr>
          <p:nvPr/>
        </p:nvSpPr>
        <p:spPr>
          <a:xfrm>
            <a:off x="9448547" y="2372162"/>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54" name="Text Placeholder 33"/>
          <p:cNvSpPr txBox="1">
            <a:spLocks/>
          </p:cNvSpPr>
          <p:nvPr/>
        </p:nvSpPr>
        <p:spPr>
          <a:xfrm>
            <a:off x="9434261" y="209198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Win Solutions</a:t>
            </a:r>
            <a:endParaRPr lang="en-AU" sz="1300" b="1" dirty="0">
              <a:solidFill>
                <a:schemeClr val="tx2"/>
              </a:solidFill>
              <a:latin typeface="Lato" panose="020F0502020204030203" pitchFamily="34" charset="0"/>
            </a:endParaRPr>
          </a:p>
        </p:txBody>
      </p:sp>
      <p:sp>
        <p:nvSpPr>
          <p:cNvPr id="56" name="Oval 55"/>
          <p:cNvSpPr/>
          <p:nvPr/>
        </p:nvSpPr>
        <p:spPr>
          <a:xfrm>
            <a:off x="8626356" y="336295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57" name="Text Placeholder 32"/>
          <p:cNvSpPr txBox="1">
            <a:spLocks/>
          </p:cNvSpPr>
          <p:nvPr/>
        </p:nvSpPr>
        <p:spPr>
          <a:xfrm>
            <a:off x="9448547" y="3643127"/>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58" name="Text Placeholder 33"/>
          <p:cNvSpPr txBox="1">
            <a:spLocks/>
          </p:cNvSpPr>
          <p:nvPr/>
        </p:nvSpPr>
        <p:spPr>
          <a:xfrm>
            <a:off x="9434261" y="3362949"/>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Open Door</a:t>
            </a:r>
            <a:endParaRPr lang="en-AU" sz="1300" b="1" dirty="0">
              <a:solidFill>
                <a:schemeClr val="tx2"/>
              </a:solidFill>
              <a:latin typeface="Lato" panose="020F0502020204030203" pitchFamily="34" charset="0"/>
            </a:endParaRPr>
          </a:p>
        </p:txBody>
      </p:sp>
      <p:sp>
        <p:nvSpPr>
          <p:cNvPr id="60" name="Oval 59"/>
          <p:cNvSpPr/>
          <p:nvPr/>
        </p:nvSpPr>
        <p:spPr>
          <a:xfrm>
            <a:off x="8626356" y="471268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61" name="Text Placeholder 32"/>
          <p:cNvSpPr txBox="1">
            <a:spLocks/>
          </p:cNvSpPr>
          <p:nvPr/>
        </p:nvSpPr>
        <p:spPr>
          <a:xfrm>
            <a:off x="9448547" y="4992866"/>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62" name="Text Placeholder 33"/>
          <p:cNvSpPr txBox="1">
            <a:spLocks/>
          </p:cNvSpPr>
          <p:nvPr/>
        </p:nvSpPr>
        <p:spPr>
          <a:xfrm>
            <a:off x="9434261" y="47126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Data Backup</a:t>
            </a:r>
            <a:endParaRPr lang="en-AU" sz="1300" b="1" dirty="0">
              <a:solidFill>
                <a:schemeClr val="tx2"/>
              </a:solidFill>
              <a:latin typeface="Lato" panose="020F0502020204030203" pitchFamily="34" charset="0"/>
            </a:endParaRPr>
          </a:p>
        </p:txBody>
      </p:sp>
      <p:sp>
        <p:nvSpPr>
          <p:cNvPr id="64" name="Oval 63"/>
          <p:cNvSpPr/>
          <p:nvPr/>
        </p:nvSpPr>
        <p:spPr>
          <a:xfrm flipH="1">
            <a:off x="2975297" y="2014065"/>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1600" dirty="0">
                <a:solidFill>
                  <a:schemeClr val="bg1"/>
                </a:solidFill>
                <a:latin typeface="FontAwesome" pitchFamily="2" charset="0"/>
              </a:rPr>
              <a:t></a:t>
            </a:r>
            <a:endParaRPr lang="en-US" sz="1600" dirty="0">
              <a:solidFill>
                <a:schemeClr val="bg1"/>
              </a:solidFill>
            </a:endParaRPr>
          </a:p>
        </p:txBody>
      </p:sp>
      <p:sp>
        <p:nvSpPr>
          <p:cNvPr id="65" name="Text Placeholder 32"/>
          <p:cNvSpPr txBox="1">
            <a:spLocks/>
          </p:cNvSpPr>
          <p:nvPr/>
        </p:nvSpPr>
        <p:spPr>
          <a:xfrm flipH="1">
            <a:off x="1012530" y="2294242"/>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a:t>
            </a:r>
            <a:r>
              <a:rPr lang="en-US" sz="1000" dirty="0" smtClean="0">
                <a:solidFill>
                  <a:schemeClr val="tx2"/>
                </a:solidFill>
                <a:latin typeface="Lato Light" panose="020F0302020204030203" pitchFamily="34" charset="0"/>
              </a:rPr>
              <a:t>pie sugar </a:t>
            </a:r>
            <a:r>
              <a:rPr lang="en-US" sz="1000" dirty="0">
                <a:solidFill>
                  <a:schemeClr val="tx2"/>
                </a:solidFill>
                <a:latin typeface="Lato Light" panose="020F0302020204030203" pitchFamily="34" charset="0"/>
              </a:rPr>
              <a:t>plum sweet </a:t>
            </a:r>
            <a:r>
              <a:rPr lang="en-US" sz="1000" dirty="0" smtClean="0">
                <a:solidFill>
                  <a:schemeClr val="tx2"/>
                </a:solidFill>
                <a:latin typeface="Lato Light" panose="020F0302020204030203" pitchFamily="34" charset="0"/>
              </a:rPr>
              <a:t>cake </a:t>
            </a:r>
            <a:r>
              <a:rPr lang="en-US" sz="1000" dirty="0" err="1" smtClean="0">
                <a:solidFill>
                  <a:schemeClr val="tx2"/>
                </a:solidFill>
                <a:latin typeface="Lato Light" panose="020F0302020204030203" pitchFamily="34" charset="0"/>
              </a:rPr>
              <a:t>oreo</a:t>
            </a:r>
            <a:r>
              <a:rPr lang="en-US" sz="1000" dirty="0" smtClean="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a:t>
            </a:r>
            <a:r>
              <a:rPr lang="en-AU" sz="1000" dirty="0" smtClean="0">
                <a:solidFill>
                  <a:schemeClr val="tx2"/>
                </a:solidFill>
                <a:latin typeface="Lato Light" panose="020F0302020204030203" pitchFamily="34" charset="0"/>
              </a:rPr>
              <a:t>oat</a:t>
            </a:r>
            <a:endParaRPr lang="en-US" sz="1000" dirty="0">
              <a:solidFill>
                <a:schemeClr val="tx2"/>
              </a:solidFill>
              <a:latin typeface="Lato Light" panose="020F0302020204030203" pitchFamily="34" charset="0"/>
            </a:endParaRPr>
          </a:p>
        </p:txBody>
      </p:sp>
      <p:sp>
        <p:nvSpPr>
          <p:cNvPr id="66" name="Text Placeholder 33"/>
          <p:cNvSpPr txBox="1">
            <a:spLocks/>
          </p:cNvSpPr>
          <p:nvPr/>
        </p:nvSpPr>
        <p:spPr>
          <a:xfrm flipH="1">
            <a:off x="1014651" y="201406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Business Strategy</a:t>
            </a:r>
            <a:endParaRPr lang="en-AU" sz="1300" b="1" dirty="0">
              <a:solidFill>
                <a:schemeClr val="tx2"/>
              </a:solidFill>
              <a:latin typeface="Lato" panose="020F0502020204030203" pitchFamily="34" charset="0"/>
            </a:endParaRPr>
          </a:p>
        </p:txBody>
      </p:sp>
      <p:sp>
        <p:nvSpPr>
          <p:cNvPr id="68" name="Oval 67"/>
          <p:cNvSpPr/>
          <p:nvPr/>
        </p:nvSpPr>
        <p:spPr>
          <a:xfrm flipH="1">
            <a:off x="2975297" y="3362950"/>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9" name="Text Placeholder 32"/>
          <p:cNvSpPr txBox="1">
            <a:spLocks/>
          </p:cNvSpPr>
          <p:nvPr/>
        </p:nvSpPr>
        <p:spPr>
          <a:xfrm flipH="1">
            <a:off x="1012530" y="3643127"/>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0" name="Text Placeholder 33"/>
          <p:cNvSpPr txBox="1">
            <a:spLocks/>
          </p:cNvSpPr>
          <p:nvPr/>
        </p:nvSpPr>
        <p:spPr>
          <a:xfrm flipH="1">
            <a:off x="1014651" y="3362949"/>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Creative Solution</a:t>
            </a:r>
            <a:endParaRPr lang="en-AU" sz="1300" b="1" dirty="0">
              <a:solidFill>
                <a:schemeClr val="tx2"/>
              </a:solidFill>
              <a:latin typeface="Lato" panose="020F0502020204030203" pitchFamily="34" charset="0"/>
            </a:endParaRPr>
          </a:p>
        </p:txBody>
      </p:sp>
      <p:sp>
        <p:nvSpPr>
          <p:cNvPr id="72" name="Oval 71"/>
          <p:cNvSpPr/>
          <p:nvPr/>
        </p:nvSpPr>
        <p:spPr>
          <a:xfrm flipH="1">
            <a:off x="2975297" y="4712689"/>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73" name="Text Placeholder 32"/>
          <p:cNvSpPr txBox="1">
            <a:spLocks/>
          </p:cNvSpPr>
          <p:nvPr/>
        </p:nvSpPr>
        <p:spPr>
          <a:xfrm flipH="1">
            <a:off x="1012530" y="4992866"/>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4" name="Text Placeholder 33"/>
          <p:cNvSpPr txBox="1">
            <a:spLocks/>
          </p:cNvSpPr>
          <p:nvPr/>
        </p:nvSpPr>
        <p:spPr>
          <a:xfrm flipH="1">
            <a:off x="1014651" y="47126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File Manager</a:t>
            </a:r>
            <a:endParaRPr lang="en-AU" sz="1300" b="1" dirty="0">
              <a:solidFill>
                <a:schemeClr val="tx2"/>
              </a:solidFill>
              <a:latin typeface="Lato" panose="020F0502020204030203" pitchFamily="34" charset="0"/>
            </a:endParaRPr>
          </a:p>
        </p:txBody>
      </p:sp>
    </p:spTree>
    <p:extLst>
      <p:ext uri="{BB962C8B-B14F-4D97-AF65-F5344CB8AC3E}">
        <p14:creationId xmlns:p14="http://schemas.microsoft.com/office/powerpoint/2010/main" val="43682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down)">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dow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down)">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8"/>
                                        </p:tgtEl>
                                        <p:attrNameLst>
                                          <p:attrName>style.visibility</p:attrName>
                                        </p:attrNameLst>
                                      </p:cBhvr>
                                      <p:to>
                                        <p:strVal val="visible"/>
                                      </p:to>
                                    </p:set>
                                    <p:animEffect transition="in" filter="wipe(down)">
                                      <p:cBhvr>
                                        <p:cTn id="32" dur="500"/>
                                        <p:tgtEl>
                                          <p:spTgt spid="4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500"/>
                                        <p:tgtEl>
                                          <p:spTgt spid="6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fade">
                                      <p:cBhvr>
                                        <p:cTn id="43" dur="500"/>
                                        <p:tgtEl>
                                          <p:spTgt spid="6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52"/>
                                        </p:tgtEl>
                                        <p:attrNameLst>
                                          <p:attrName>style.visibility</p:attrName>
                                        </p:attrNameLst>
                                      </p:cBhvr>
                                      <p:to>
                                        <p:strVal val="visible"/>
                                      </p:to>
                                    </p:set>
                                    <p:animEffect transition="in" filter="fade">
                                      <p:cBhvr>
                                        <p:cTn id="48" dur="500"/>
                                        <p:tgtEl>
                                          <p:spTgt spid="5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fade">
                                      <p:cBhvr>
                                        <p:cTn id="54" dur="500"/>
                                        <p:tgtEl>
                                          <p:spTgt spid="5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fade">
                                      <p:cBhvr>
                                        <p:cTn id="59" dur="500"/>
                                        <p:tgtEl>
                                          <p:spTgt spid="7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8"/>
                                        </p:tgtEl>
                                        <p:attrNameLst>
                                          <p:attrName>style.visibility</p:attrName>
                                        </p:attrNameLst>
                                      </p:cBhvr>
                                      <p:to>
                                        <p:strVal val="visible"/>
                                      </p:to>
                                    </p:set>
                                    <p:animEffect transition="in" filter="fade">
                                      <p:cBhvr>
                                        <p:cTn id="65" dur="500"/>
                                        <p:tgtEl>
                                          <p:spTgt spid="68"/>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5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74"/>
                                        </p:tgtEl>
                                        <p:attrNameLst>
                                          <p:attrName>style.visibility</p:attrName>
                                        </p:attrNameLst>
                                      </p:cBhvr>
                                      <p:to>
                                        <p:strVal val="visible"/>
                                      </p:to>
                                    </p:set>
                                    <p:animEffect transition="in" filter="fade">
                                      <p:cBhvr>
                                        <p:cTn id="81" dur="500"/>
                                        <p:tgtEl>
                                          <p:spTgt spid="7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fade">
                                      <p:cBhvr>
                                        <p:cTn id="84" dur="500"/>
                                        <p:tgtEl>
                                          <p:spTgt spid="7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72"/>
                                        </p:tgtEl>
                                        <p:attrNameLst>
                                          <p:attrName>style.visibility</p:attrName>
                                        </p:attrNameLst>
                                      </p:cBhvr>
                                      <p:to>
                                        <p:strVal val="visible"/>
                                      </p:to>
                                    </p:set>
                                    <p:animEffect transition="in" filter="fade">
                                      <p:cBhvr>
                                        <p:cTn id="87" dur="500"/>
                                        <p:tgtEl>
                                          <p:spTgt spid="7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fade">
                                      <p:cBhvr>
                                        <p:cTn id="92" dur="500"/>
                                        <p:tgtEl>
                                          <p:spTgt spid="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fade">
                                      <p:cBhvr>
                                        <p:cTn id="95" dur="500"/>
                                        <p:tgtEl>
                                          <p:spTgt spid="6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5" grpId="0" animBg="1"/>
      <p:bldP spid="36" grpId="0" animBg="1"/>
      <p:bldP spid="48" grpId="0" animBg="1"/>
      <p:bldP spid="52" grpId="0" animBg="1"/>
      <p:bldP spid="53" grpId="0"/>
      <p:bldP spid="54" grpId="0"/>
      <p:bldP spid="56" grpId="0" animBg="1"/>
      <p:bldP spid="57" grpId="0"/>
      <p:bldP spid="58" grpId="0"/>
      <p:bldP spid="60" grpId="0" animBg="1"/>
      <p:bldP spid="61" grpId="0"/>
      <p:bldP spid="62" grpId="0"/>
      <p:bldP spid="64" grpId="0" animBg="1"/>
      <p:bldP spid="65" grpId="0"/>
      <p:bldP spid="66" grpId="0"/>
      <p:bldP spid="68" grpId="0" animBg="1"/>
      <p:bldP spid="69" grpId="0"/>
      <p:bldP spid="70" grpId="0"/>
      <p:bldP spid="72" grpId="0" animBg="1"/>
      <p:bldP spid="73" grpId="0"/>
      <p:bldP spid="7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3"/>
          </p:nvPr>
        </p:nvSpPr>
        <p:spPr/>
        <p:txBody>
          <a:bodyPr/>
          <a:lstStyle/>
          <a:p>
            <a:r>
              <a:rPr lang="en-US" dirty="0" smtClean="0">
                <a:solidFill>
                  <a:schemeClr val="accent5"/>
                </a:solidFill>
                <a:latin typeface="+mj-lt"/>
              </a:rPr>
              <a:t>Company Journey Timeline</a:t>
            </a:r>
            <a:endParaRPr lang="id-ID" dirty="0">
              <a:solidFill>
                <a:schemeClr val="accent5"/>
              </a:solidFill>
              <a:latin typeface="+mj-lt"/>
            </a:endParaRPr>
          </a:p>
        </p:txBody>
      </p:sp>
      <p:sp>
        <p:nvSpPr>
          <p:cNvPr id="3" name="Text Placeholder 2"/>
          <p:cNvSpPr>
            <a:spLocks noGrp="1"/>
          </p:cNvSpPr>
          <p:nvPr>
            <p:ph type="body" sz="quarter" idx="14"/>
          </p:nvPr>
        </p:nvSpPr>
        <p:spPr/>
        <p:txBody>
          <a:bodyPr/>
          <a:lstStyle/>
          <a:p>
            <a:r>
              <a:rPr lang="id-ID" dirty="0">
                <a:solidFill>
                  <a:schemeClr val="accent3"/>
                </a:solidFill>
              </a:rPr>
              <a:t>Biscuit oat cake carrot cake muffin jelly beans chocolate chocolate sugar plum </a:t>
            </a:r>
            <a:r>
              <a:rPr lang="id-ID" dirty="0" smtClean="0">
                <a:solidFill>
                  <a:schemeClr val="accent3"/>
                </a:solidFill>
              </a:rPr>
              <a:t>cheesecake</a:t>
            </a:r>
            <a:endParaRPr lang="id-ID" dirty="0">
              <a:solidFill>
                <a:schemeClr val="accent3"/>
              </a:solidFill>
            </a:endParaRPr>
          </a:p>
        </p:txBody>
      </p:sp>
      <p:grpSp>
        <p:nvGrpSpPr>
          <p:cNvPr id="4" name="Group 3"/>
          <p:cNvGrpSpPr/>
          <p:nvPr/>
        </p:nvGrpSpPr>
        <p:grpSpPr>
          <a:xfrm>
            <a:off x="5900928" y="1363036"/>
            <a:ext cx="390144" cy="5604692"/>
            <a:chOff x="5900928" y="1363036"/>
            <a:chExt cx="390144" cy="5604692"/>
          </a:xfrm>
        </p:grpSpPr>
        <p:cxnSp>
          <p:nvCxnSpPr>
            <p:cNvPr id="10" name="Straight Connector 9"/>
            <p:cNvCxnSpPr/>
            <p:nvPr/>
          </p:nvCxnSpPr>
          <p:spPr>
            <a:xfrm>
              <a:off x="6096000" y="1538533"/>
              <a:ext cx="0" cy="542919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5900928" y="1363036"/>
              <a:ext cx="390144" cy="390142"/>
              <a:chOff x="715643" y="2846320"/>
              <a:chExt cx="700021" cy="700021"/>
            </a:xfrm>
          </p:grpSpPr>
          <p:sp>
            <p:nvSpPr>
              <p:cNvPr id="39" name="Teardrop 38"/>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68278" y="2964327"/>
                <a:ext cx="607455" cy="497012"/>
              </a:xfrm>
              <a:prstGeom prst="rect">
                <a:avLst/>
              </a:prstGeom>
            </p:spPr>
            <p:txBody>
              <a:bodyPr wrap="none">
                <a:spAutoFit/>
              </a:bodyPr>
              <a:lstStyle/>
              <a:p>
                <a:pPr algn="ctr"/>
                <a:r>
                  <a:rPr lang="en-AU" sz="1200" dirty="0">
                    <a:solidFill>
                      <a:schemeClr val="bg1"/>
                    </a:solidFill>
                    <a:latin typeface="FontAwesome" pitchFamily="2" charset="0"/>
                  </a:rPr>
                  <a:t></a:t>
                </a:r>
              </a:p>
            </p:txBody>
          </p:sp>
        </p:grpSp>
      </p:grpSp>
      <p:sp>
        <p:nvSpPr>
          <p:cNvPr id="43" name="Rectangle 42"/>
          <p:cNvSpPr/>
          <p:nvPr/>
        </p:nvSpPr>
        <p:spPr>
          <a:xfrm>
            <a:off x="6463721" y="1415422"/>
            <a:ext cx="479618" cy="246221"/>
          </a:xfrm>
          <a:prstGeom prst="rect">
            <a:avLst/>
          </a:prstGeom>
        </p:spPr>
        <p:txBody>
          <a:bodyPr wrap="none">
            <a:spAutoFit/>
          </a:bodyPr>
          <a:lstStyle/>
          <a:p>
            <a:r>
              <a:rPr lang="en-US" sz="1000" dirty="0" smtClean="0">
                <a:solidFill>
                  <a:schemeClr val="accent5"/>
                </a:solidFill>
                <a:latin typeface="+mj-lt"/>
              </a:rPr>
              <a:t>1992</a:t>
            </a:r>
            <a:endParaRPr lang="id-ID" sz="1000" dirty="0">
              <a:solidFill>
                <a:schemeClr val="accent5"/>
              </a:solidFill>
              <a:latin typeface="+mj-lt"/>
            </a:endParaRPr>
          </a:p>
        </p:txBody>
      </p:sp>
      <p:sp>
        <p:nvSpPr>
          <p:cNvPr id="44" name="Rectangle 43"/>
          <p:cNvSpPr/>
          <p:nvPr/>
        </p:nvSpPr>
        <p:spPr>
          <a:xfrm>
            <a:off x="5015583" y="1419607"/>
            <a:ext cx="683200" cy="246221"/>
          </a:xfrm>
          <a:prstGeom prst="rect">
            <a:avLst/>
          </a:prstGeom>
        </p:spPr>
        <p:txBody>
          <a:bodyPr wrap="none">
            <a:spAutoFit/>
          </a:bodyPr>
          <a:lstStyle/>
          <a:p>
            <a:pPr algn="r"/>
            <a:r>
              <a:rPr lang="en-US" sz="1000" dirty="0" smtClean="0">
                <a:solidFill>
                  <a:schemeClr val="accent5"/>
                </a:solidFill>
                <a:latin typeface="+mj-lt"/>
              </a:rPr>
              <a:t>We Born</a:t>
            </a:r>
            <a:endParaRPr lang="id-ID" sz="1000" dirty="0">
              <a:solidFill>
                <a:schemeClr val="accent5"/>
              </a:solidFill>
              <a:latin typeface="+mj-lt"/>
            </a:endParaRPr>
          </a:p>
        </p:txBody>
      </p:sp>
      <p:sp>
        <p:nvSpPr>
          <p:cNvPr id="5" name="Oval 4"/>
          <p:cNvSpPr/>
          <p:nvPr/>
        </p:nvSpPr>
        <p:spPr>
          <a:xfrm>
            <a:off x="6009591" y="2457558"/>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flipH="1">
            <a:off x="2984926" y="2209601"/>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20" name="Text Placeholder 32"/>
          <p:cNvSpPr txBox="1">
            <a:spLocks/>
          </p:cNvSpPr>
          <p:nvPr/>
        </p:nvSpPr>
        <p:spPr>
          <a:xfrm flipH="1">
            <a:off x="3736080" y="2489778"/>
            <a:ext cx="1768522" cy="75634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a:t>
            </a:r>
            <a:r>
              <a:rPr lang="en-US" sz="1000" dirty="0" smtClean="0">
                <a:solidFill>
                  <a:schemeClr val="accent3"/>
                </a:solidFill>
                <a:latin typeface="+mn-lt"/>
              </a:rPr>
              <a:t>coy croissant </a:t>
            </a:r>
            <a:r>
              <a:rPr lang="en-US" sz="1000" dirty="0">
                <a:solidFill>
                  <a:schemeClr val="accent3"/>
                </a:solidFill>
                <a:latin typeface="+mn-lt"/>
              </a:rPr>
              <a:t>cake 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1" name="Text Placeholder 33"/>
          <p:cNvSpPr txBox="1">
            <a:spLocks/>
          </p:cNvSpPr>
          <p:nvPr/>
        </p:nvSpPr>
        <p:spPr>
          <a:xfrm flipH="1">
            <a:off x="3738201" y="2209600"/>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Creative Solution</a:t>
            </a:r>
            <a:endParaRPr lang="en-AU" sz="1300" dirty="0">
              <a:solidFill>
                <a:schemeClr val="accent5"/>
              </a:solidFill>
              <a:latin typeface="+mj-lt"/>
            </a:endParaRPr>
          </a:p>
        </p:txBody>
      </p:sp>
      <p:sp>
        <p:nvSpPr>
          <p:cNvPr id="22" name="Oval 21"/>
          <p:cNvSpPr/>
          <p:nvPr/>
        </p:nvSpPr>
        <p:spPr>
          <a:xfrm>
            <a:off x="6009591" y="3857095"/>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5205082"/>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 Placeholder 32"/>
          <p:cNvSpPr txBox="1">
            <a:spLocks/>
          </p:cNvSpPr>
          <p:nvPr/>
        </p:nvSpPr>
        <p:spPr>
          <a:xfrm flipH="1">
            <a:off x="6834250" y="2973373"/>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coy croissant </a:t>
            </a:r>
            <a:r>
              <a:rPr lang="en-US" sz="1000" dirty="0" smtClean="0">
                <a:solidFill>
                  <a:schemeClr val="accent3"/>
                </a:solidFill>
                <a:latin typeface="+mn-lt"/>
              </a:rPr>
              <a:t>pi cake </a:t>
            </a:r>
            <a:r>
              <a:rPr lang="en-US" sz="1000" dirty="0">
                <a:solidFill>
                  <a:schemeClr val="accent3"/>
                </a:solidFill>
                <a:latin typeface="+mn-lt"/>
              </a:rPr>
              <a:t>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6" name="Text Placeholder 33"/>
          <p:cNvSpPr txBox="1">
            <a:spLocks/>
          </p:cNvSpPr>
          <p:nvPr/>
        </p:nvSpPr>
        <p:spPr>
          <a:xfrm flipH="1">
            <a:off x="6836372" y="2693195"/>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Pie Chart Variation</a:t>
            </a:r>
            <a:endParaRPr lang="en-AU" sz="1300" dirty="0">
              <a:solidFill>
                <a:schemeClr val="accent6"/>
              </a:solidFill>
              <a:latin typeface="+mj-lt"/>
            </a:endParaRPr>
          </a:p>
        </p:txBody>
      </p:sp>
      <p:sp>
        <p:nvSpPr>
          <p:cNvPr id="35" name="Oval 34"/>
          <p:cNvSpPr>
            <a:spLocks noChangeAspect="1"/>
          </p:cNvSpPr>
          <p:nvPr/>
        </p:nvSpPr>
        <p:spPr>
          <a:xfrm>
            <a:off x="3004003" y="4953429"/>
            <a:ext cx="548640" cy="548640"/>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6" name="TextBox 35"/>
          <p:cNvSpPr txBox="1"/>
          <p:nvPr/>
        </p:nvSpPr>
        <p:spPr>
          <a:xfrm>
            <a:off x="3664608" y="5002310"/>
            <a:ext cx="718145" cy="246221"/>
          </a:xfrm>
          <a:prstGeom prst="rect">
            <a:avLst/>
          </a:prstGeom>
          <a:noFill/>
        </p:spPr>
        <p:txBody>
          <a:bodyPr wrap="none" lIns="0" tIns="0" rIns="0" bIns="0" rtlCol="0">
            <a:spAutoFit/>
          </a:bodyPr>
          <a:lstStyle/>
          <a:p>
            <a:r>
              <a:rPr lang="en-US" sz="1600" dirty="0" smtClean="0">
                <a:solidFill>
                  <a:schemeClr val="accent5"/>
                </a:solidFill>
                <a:latin typeface="+mj-lt"/>
              </a:rPr>
              <a:t>1.920 K</a:t>
            </a:r>
            <a:endParaRPr lang="en-US" sz="1600" dirty="0">
              <a:solidFill>
                <a:schemeClr val="accent5"/>
              </a:solidFill>
              <a:latin typeface="+mj-lt"/>
            </a:endParaRPr>
          </a:p>
        </p:txBody>
      </p:sp>
      <p:sp>
        <p:nvSpPr>
          <p:cNvPr id="37" name="Oval 36"/>
          <p:cNvSpPr>
            <a:spLocks noChangeAspect="1"/>
          </p:cNvSpPr>
          <p:nvPr/>
        </p:nvSpPr>
        <p:spPr>
          <a:xfrm>
            <a:off x="3004003" y="5709904"/>
            <a:ext cx="548640" cy="548640"/>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40" name="TextBox 39"/>
          <p:cNvSpPr txBox="1"/>
          <p:nvPr/>
        </p:nvSpPr>
        <p:spPr>
          <a:xfrm>
            <a:off x="3664608" y="5758785"/>
            <a:ext cx="718145" cy="246221"/>
          </a:xfrm>
          <a:prstGeom prst="rect">
            <a:avLst/>
          </a:prstGeom>
          <a:noFill/>
        </p:spPr>
        <p:txBody>
          <a:bodyPr wrap="none" lIns="0" tIns="0" rIns="0" bIns="0" rtlCol="0">
            <a:spAutoFit/>
          </a:bodyPr>
          <a:lstStyle/>
          <a:p>
            <a:r>
              <a:rPr lang="en-US" sz="1600" dirty="0" smtClean="0">
                <a:solidFill>
                  <a:schemeClr val="accent5"/>
                </a:solidFill>
                <a:latin typeface="+mj-lt"/>
              </a:rPr>
              <a:t>2.551 K</a:t>
            </a:r>
            <a:endParaRPr lang="en-US" sz="1600" dirty="0">
              <a:solidFill>
                <a:schemeClr val="accent5"/>
              </a:solidFill>
              <a:latin typeface="+mj-lt"/>
            </a:endParaRPr>
          </a:p>
        </p:txBody>
      </p:sp>
      <p:sp>
        <p:nvSpPr>
          <p:cNvPr id="42" name="Rectangle 41"/>
          <p:cNvSpPr/>
          <p:nvPr/>
        </p:nvSpPr>
        <p:spPr>
          <a:xfrm>
            <a:off x="3664608" y="5283880"/>
            <a:ext cx="577081" cy="153888"/>
          </a:xfrm>
          <a:prstGeom prst="rect">
            <a:avLst/>
          </a:prstGeom>
        </p:spPr>
        <p:txBody>
          <a:bodyPr wrap="none" lIns="0" tIns="0" rIns="0" bIns="0">
            <a:spAutoFit/>
          </a:bodyPr>
          <a:lstStyle/>
          <a:p>
            <a:r>
              <a:rPr lang="en-US" sz="1000" dirty="0" smtClean="0">
                <a:solidFill>
                  <a:schemeClr val="accent3"/>
                </a:solidFill>
              </a:rPr>
              <a:t>Male User</a:t>
            </a:r>
            <a:endParaRPr lang="en-US" sz="1000" dirty="0">
              <a:solidFill>
                <a:schemeClr val="accent3"/>
              </a:solidFill>
            </a:endParaRPr>
          </a:p>
        </p:txBody>
      </p:sp>
      <p:sp>
        <p:nvSpPr>
          <p:cNvPr id="45" name="Rectangle 44"/>
          <p:cNvSpPr/>
          <p:nvPr/>
        </p:nvSpPr>
        <p:spPr>
          <a:xfrm>
            <a:off x="3664608" y="6029735"/>
            <a:ext cx="718145" cy="153888"/>
          </a:xfrm>
          <a:prstGeom prst="rect">
            <a:avLst/>
          </a:prstGeom>
        </p:spPr>
        <p:txBody>
          <a:bodyPr wrap="none" lIns="0" tIns="0" rIns="0" bIns="0">
            <a:spAutoFit/>
          </a:bodyPr>
          <a:lstStyle/>
          <a:p>
            <a:r>
              <a:rPr lang="en-US" sz="1000" dirty="0" smtClean="0">
                <a:solidFill>
                  <a:schemeClr val="accent3"/>
                </a:solidFill>
              </a:rPr>
              <a:t>Female User</a:t>
            </a:r>
            <a:endParaRPr lang="en-US" sz="1000" dirty="0">
              <a:solidFill>
                <a:schemeClr val="accent3"/>
              </a:solidFill>
            </a:endParaRPr>
          </a:p>
        </p:txBody>
      </p:sp>
      <p:sp>
        <p:nvSpPr>
          <p:cNvPr id="47" name="Text Placeholder 32"/>
          <p:cNvSpPr txBox="1">
            <a:spLocks/>
          </p:cNvSpPr>
          <p:nvPr/>
        </p:nvSpPr>
        <p:spPr>
          <a:xfrm flipH="1">
            <a:off x="3003214" y="4469891"/>
            <a:ext cx="2501502" cy="34227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Bear claw croissant apple pie croissant cake cool cake tiramisu pie </a:t>
            </a:r>
            <a:r>
              <a:rPr lang="en-US" sz="1000" dirty="0" smtClean="0">
                <a:solidFill>
                  <a:schemeClr val="accent3"/>
                </a:solidFill>
                <a:latin typeface="+mn-lt"/>
              </a:rPr>
              <a:t>sesame</a:t>
            </a:r>
            <a:endParaRPr lang="en-US" sz="1000" dirty="0">
              <a:solidFill>
                <a:schemeClr val="accent3"/>
              </a:solidFill>
              <a:latin typeface="+mn-lt"/>
            </a:endParaRPr>
          </a:p>
        </p:txBody>
      </p:sp>
      <p:sp>
        <p:nvSpPr>
          <p:cNvPr id="48" name="Text Placeholder 33"/>
          <p:cNvSpPr txBox="1">
            <a:spLocks/>
          </p:cNvSpPr>
          <p:nvPr/>
        </p:nvSpPr>
        <p:spPr>
          <a:xfrm flipH="1">
            <a:off x="3005333" y="4189713"/>
            <a:ext cx="2499270"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Mobile User Based On Gender</a:t>
            </a:r>
            <a:endParaRPr lang="en-AU" sz="1300" dirty="0">
              <a:solidFill>
                <a:schemeClr val="accent5"/>
              </a:solidFill>
              <a:latin typeface="+mj-lt"/>
            </a:endParaRPr>
          </a:p>
        </p:txBody>
      </p:sp>
      <p:sp>
        <p:nvSpPr>
          <p:cNvPr id="49" name="Rectangle 48"/>
          <p:cNvSpPr/>
          <p:nvPr/>
        </p:nvSpPr>
        <p:spPr>
          <a:xfrm>
            <a:off x="6834250" y="5367403"/>
            <a:ext cx="395942" cy="553998"/>
          </a:xfrm>
          <a:prstGeom prst="rect">
            <a:avLst/>
          </a:prstGeom>
        </p:spPr>
        <p:txBody>
          <a:bodyPr wrap="none" lIns="0" tIns="0" rIns="0" bIns="0">
            <a:spAutoFit/>
          </a:bodyPr>
          <a:lstStyle/>
          <a:p>
            <a:pPr algn="ctr"/>
            <a:r>
              <a:rPr lang="en-AU" sz="3600" dirty="0" smtClean="0">
                <a:solidFill>
                  <a:schemeClr val="accent1"/>
                </a:solidFill>
                <a:latin typeface="FontAwesome" pitchFamily="2" charset="0"/>
              </a:rPr>
              <a:t></a:t>
            </a:r>
            <a:endParaRPr lang="en-AU" sz="3600" dirty="0">
              <a:solidFill>
                <a:schemeClr val="accent1"/>
              </a:solidFill>
              <a:latin typeface="FontAwesome" pitchFamily="2" charset="0"/>
            </a:endParaRPr>
          </a:p>
        </p:txBody>
      </p:sp>
      <p:sp>
        <p:nvSpPr>
          <p:cNvPr id="50" name="Text Placeholder 32"/>
          <p:cNvSpPr txBox="1">
            <a:spLocks/>
          </p:cNvSpPr>
          <p:nvPr/>
        </p:nvSpPr>
        <p:spPr>
          <a:xfrm>
            <a:off x="7351959" y="5446274"/>
            <a:ext cx="1934676" cy="7373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err="1">
                <a:solidFill>
                  <a:schemeClr val="accent3"/>
                </a:solidFill>
                <a:latin typeface="+mn-lt"/>
              </a:rPr>
              <a:t>Liquorice</a:t>
            </a:r>
            <a:r>
              <a:rPr lang="en-US" sz="1000" dirty="0">
                <a:solidFill>
                  <a:schemeClr val="accent3"/>
                </a:solidFill>
                <a:latin typeface="+mn-lt"/>
              </a:rPr>
              <a:t> </a:t>
            </a:r>
            <a:r>
              <a:rPr lang="en-US" sz="1000" dirty="0" err="1">
                <a:solidFill>
                  <a:schemeClr val="accent3"/>
                </a:solidFill>
                <a:latin typeface="+mn-lt"/>
              </a:rPr>
              <a:t>chupa</a:t>
            </a:r>
            <a:r>
              <a:rPr lang="en-US" sz="1000" dirty="0">
                <a:solidFill>
                  <a:schemeClr val="accent3"/>
                </a:solidFill>
                <a:latin typeface="+mn-lt"/>
              </a:rPr>
              <a:t> </a:t>
            </a:r>
            <a:r>
              <a:rPr lang="en-US" sz="1000" dirty="0" err="1">
                <a:solidFill>
                  <a:schemeClr val="accent3"/>
                </a:solidFill>
                <a:latin typeface="+mn-lt"/>
              </a:rPr>
              <a:t>chups</a:t>
            </a:r>
            <a:r>
              <a:rPr lang="en-US" sz="1000" dirty="0">
                <a:solidFill>
                  <a:schemeClr val="accent3"/>
                </a:solidFill>
                <a:latin typeface="+mn-lt"/>
              </a:rPr>
              <a:t> </a:t>
            </a:r>
            <a:r>
              <a:rPr lang="en-US" sz="1000" dirty="0" err="1">
                <a:solidFill>
                  <a:schemeClr val="accent3"/>
                </a:solidFill>
                <a:latin typeface="+mn-lt"/>
              </a:rPr>
              <a:t>applicake</a:t>
            </a:r>
            <a:r>
              <a:rPr lang="en-US" sz="1000" dirty="0">
                <a:solidFill>
                  <a:schemeClr val="accent3"/>
                </a:solidFill>
                <a:latin typeface="+mn-lt"/>
              </a:rPr>
              <a:t> apple pie cupcake brownie bear claw gingerbread cotton </a:t>
            </a:r>
            <a:r>
              <a:rPr lang="en-US" sz="1000" dirty="0" smtClean="0">
                <a:solidFill>
                  <a:schemeClr val="accent3"/>
                </a:solidFill>
                <a:latin typeface="+mn-lt"/>
              </a:rPr>
              <a:t>candy bear </a:t>
            </a:r>
            <a:r>
              <a:rPr lang="en-US" sz="1000" dirty="0">
                <a:solidFill>
                  <a:schemeClr val="accent3"/>
                </a:solidFill>
                <a:latin typeface="+mn-lt"/>
              </a:rPr>
              <a:t>claw croissant apple pie. </a:t>
            </a:r>
          </a:p>
        </p:txBody>
      </p:sp>
      <p:grpSp>
        <p:nvGrpSpPr>
          <p:cNvPr id="17" name="Group 16"/>
          <p:cNvGrpSpPr/>
          <p:nvPr/>
        </p:nvGrpSpPr>
        <p:grpSpPr>
          <a:xfrm>
            <a:off x="6832387" y="3774157"/>
            <a:ext cx="761098" cy="761720"/>
            <a:chOff x="6815965" y="4544568"/>
            <a:chExt cx="761098" cy="761720"/>
          </a:xfrm>
        </p:grpSpPr>
        <p:sp>
          <p:nvSpPr>
            <p:cNvPr id="13" name="Donut 12"/>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2" name="Block Arc 11"/>
            <p:cNvSpPr/>
            <p:nvPr/>
          </p:nvSpPr>
          <p:spPr>
            <a:xfrm>
              <a:off x="6815965" y="4544568"/>
              <a:ext cx="761098" cy="761098"/>
            </a:xfrm>
            <a:prstGeom prst="blockArc">
              <a:avLst>
                <a:gd name="adj1" fmla="val 16263629"/>
                <a:gd name="adj2" fmla="val 11977234"/>
                <a:gd name="adj3" fmla="val 2480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33" name="Text Placeholder 33"/>
          <p:cNvSpPr txBox="1">
            <a:spLocks/>
          </p:cNvSpPr>
          <p:nvPr/>
        </p:nvSpPr>
        <p:spPr>
          <a:xfrm flipH="1">
            <a:off x="6958097" y="4702877"/>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800" dirty="0" smtClean="0">
                <a:solidFill>
                  <a:schemeClr val="accent6"/>
                </a:solidFill>
                <a:latin typeface="+mj-lt"/>
              </a:rPr>
              <a:t>78%</a:t>
            </a:r>
            <a:endParaRPr lang="en-AU" sz="1800" dirty="0">
              <a:solidFill>
                <a:schemeClr val="accent6"/>
              </a:solidFill>
              <a:latin typeface="+mj-lt"/>
            </a:endParaRPr>
          </a:p>
        </p:txBody>
      </p:sp>
      <p:sp>
        <p:nvSpPr>
          <p:cNvPr id="34" name="Text Placeholder 32"/>
          <p:cNvSpPr txBox="1">
            <a:spLocks/>
          </p:cNvSpPr>
          <p:nvPr/>
        </p:nvSpPr>
        <p:spPr>
          <a:xfrm flipH="1">
            <a:off x="6852955" y="4975992"/>
            <a:ext cx="719962"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tx1">
                    <a:lumMod val="65000"/>
                    <a:lumOff val="35000"/>
                  </a:schemeClr>
                </a:solidFill>
                <a:latin typeface="+mn-lt"/>
              </a:rPr>
              <a:t>Type A</a:t>
            </a:r>
            <a:endParaRPr lang="en-US" sz="1000" dirty="0">
              <a:solidFill>
                <a:schemeClr val="tx1">
                  <a:lumMod val="65000"/>
                  <a:lumOff val="35000"/>
                </a:schemeClr>
              </a:solidFill>
              <a:latin typeface="+mn-lt"/>
            </a:endParaRPr>
          </a:p>
        </p:txBody>
      </p:sp>
      <p:grpSp>
        <p:nvGrpSpPr>
          <p:cNvPr id="56" name="Group 55"/>
          <p:cNvGrpSpPr/>
          <p:nvPr/>
        </p:nvGrpSpPr>
        <p:grpSpPr>
          <a:xfrm>
            <a:off x="8015610" y="3774157"/>
            <a:ext cx="761098" cy="761720"/>
            <a:chOff x="6815965" y="4544568"/>
            <a:chExt cx="761098" cy="761720"/>
          </a:xfrm>
        </p:grpSpPr>
        <p:sp>
          <p:nvSpPr>
            <p:cNvPr id="57" name="Donut 56"/>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8" name="Block Arc 57"/>
            <p:cNvSpPr/>
            <p:nvPr/>
          </p:nvSpPr>
          <p:spPr>
            <a:xfrm>
              <a:off x="6815965" y="4544568"/>
              <a:ext cx="761098" cy="761098"/>
            </a:xfrm>
            <a:prstGeom prst="blockArc">
              <a:avLst>
                <a:gd name="adj1" fmla="val 16263629"/>
                <a:gd name="adj2" fmla="val 9936357"/>
                <a:gd name="adj3" fmla="val 2473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59" name="Text Placeholder 33"/>
          <p:cNvSpPr txBox="1">
            <a:spLocks/>
          </p:cNvSpPr>
          <p:nvPr/>
        </p:nvSpPr>
        <p:spPr>
          <a:xfrm flipH="1">
            <a:off x="8141320" y="4702877"/>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800" dirty="0" smtClean="0">
                <a:solidFill>
                  <a:schemeClr val="accent6"/>
                </a:solidFill>
                <a:latin typeface="+mj-lt"/>
              </a:rPr>
              <a:t>66%</a:t>
            </a:r>
            <a:endParaRPr lang="en-AU" sz="1800" dirty="0">
              <a:solidFill>
                <a:schemeClr val="accent6"/>
              </a:solidFill>
              <a:latin typeface="+mj-lt"/>
            </a:endParaRPr>
          </a:p>
        </p:txBody>
      </p:sp>
      <p:sp>
        <p:nvSpPr>
          <p:cNvPr id="60" name="Text Placeholder 32"/>
          <p:cNvSpPr txBox="1">
            <a:spLocks/>
          </p:cNvSpPr>
          <p:nvPr/>
        </p:nvSpPr>
        <p:spPr>
          <a:xfrm flipH="1">
            <a:off x="8036178" y="4975992"/>
            <a:ext cx="719962"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tx1">
                    <a:lumMod val="65000"/>
                    <a:lumOff val="35000"/>
                  </a:schemeClr>
                </a:solidFill>
                <a:latin typeface="+mn-lt"/>
              </a:rPr>
              <a:t>Type C</a:t>
            </a:r>
            <a:endParaRPr lang="en-US" sz="1000" dirty="0">
              <a:solidFill>
                <a:schemeClr val="tx1">
                  <a:lumMod val="65000"/>
                  <a:lumOff val="35000"/>
                </a:schemeClr>
              </a:solidFill>
              <a:latin typeface="+mn-lt"/>
            </a:endParaRPr>
          </a:p>
        </p:txBody>
      </p:sp>
    </p:spTree>
    <p:extLst>
      <p:ext uri="{BB962C8B-B14F-4D97-AF65-F5344CB8AC3E}">
        <p14:creationId xmlns:p14="http://schemas.microsoft.com/office/powerpoint/2010/main" val="399980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left)">
                                      <p:cBhvr>
                                        <p:cTn id="40" dur="500"/>
                                        <p:tgtEl>
                                          <p:spTgt spid="21"/>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wipe(left)">
                                      <p:cBhvr>
                                        <p:cTn id="56" dur="500"/>
                                        <p:tgtEl>
                                          <p:spTgt spid="25"/>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4"/>
                                        </p:tgtEl>
                                        <p:attrNameLst>
                                          <p:attrName>style.visibility</p:attrName>
                                        </p:attrNameLst>
                                      </p:cBhvr>
                                      <p:to>
                                        <p:strVal val="visible"/>
                                      </p:to>
                                    </p:set>
                                    <p:animEffect transition="in" filter="fade">
                                      <p:cBhvr>
                                        <p:cTn id="64" dur="500"/>
                                        <p:tgtEl>
                                          <p:spTgt spid="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fade">
                                      <p:cBhvr>
                                        <p:cTn id="72" dur="500"/>
                                        <p:tgtEl>
                                          <p:spTgt spid="6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500"/>
                                        <p:tgtEl>
                                          <p:spTgt spid="59"/>
                                        </p:tgtEl>
                                      </p:cBhvr>
                                    </p:animEffect>
                                  </p:childTnLst>
                                </p:cTn>
                              </p:par>
                              <p:par>
                                <p:cTn id="76" presetID="10" presetClass="entr" presetSubtype="0" fill="hold" nodeType="with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fade">
                                      <p:cBhvr>
                                        <p:cTn id="78" dur="500"/>
                                        <p:tgtEl>
                                          <p:spTgt spid="5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49"/>
                                        </p:tgtEl>
                                        <p:attrNameLst>
                                          <p:attrName>style.visibility</p:attrName>
                                        </p:attrNameLst>
                                      </p:cBhvr>
                                      <p:to>
                                        <p:strVal val="visible"/>
                                      </p:to>
                                    </p:set>
                                    <p:animEffect transition="in" filter="wipe(down)">
                                      <p:cBhvr>
                                        <p:cTn id="83" dur="500"/>
                                        <p:tgtEl>
                                          <p:spTgt spid="4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wipe(down)">
                                      <p:cBhvr>
                                        <p:cTn id="86" dur="500"/>
                                        <p:tgtEl>
                                          <p:spTgt spid="50"/>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fade">
                                      <p:cBhvr>
                                        <p:cTn id="91" dur="500"/>
                                        <p:tgtEl>
                                          <p:spTgt spid="23"/>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grpId="0" nodeType="clickEffect">
                                  <p:stCondLst>
                                    <p:cond delay="0"/>
                                  </p:stCondLst>
                                  <p:childTnLst>
                                    <p:set>
                                      <p:cBhvr>
                                        <p:cTn id="95" dur="1" fill="hold">
                                          <p:stCondLst>
                                            <p:cond delay="0"/>
                                          </p:stCondLst>
                                        </p:cTn>
                                        <p:tgtEl>
                                          <p:spTgt spid="48"/>
                                        </p:tgtEl>
                                        <p:attrNameLst>
                                          <p:attrName>style.visibility</p:attrName>
                                        </p:attrNameLst>
                                      </p:cBhvr>
                                      <p:to>
                                        <p:strVal val="visible"/>
                                      </p:to>
                                    </p:set>
                                    <p:animEffect transition="in" filter="wipe(left)">
                                      <p:cBhvr>
                                        <p:cTn id="96" dur="500"/>
                                        <p:tgtEl>
                                          <p:spTgt spid="48"/>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wipe(left)">
                                      <p:cBhvr>
                                        <p:cTn id="99" dur="500"/>
                                        <p:tgtEl>
                                          <p:spTgt spid="47"/>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500"/>
                                        <p:tgtEl>
                                          <p:spTgt spid="3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37"/>
                                        </p:tgtEl>
                                        <p:attrNameLst>
                                          <p:attrName>style.visibility</p:attrName>
                                        </p:attrNameLst>
                                      </p:cBhvr>
                                      <p:to>
                                        <p:strVal val="visible"/>
                                      </p:to>
                                    </p:set>
                                    <p:animEffect transition="in" filter="fade">
                                      <p:cBhvr>
                                        <p:cTn id="115" dur="500"/>
                                        <p:tgtEl>
                                          <p:spTgt spid="37"/>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5"/>
                                        </p:tgtEl>
                                        <p:attrNameLst>
                                          <p:attrName>style.visibility</p:attrName>
                                        </p:attrNameLst>
                                      </p:cBhvr>
                                      <p:to>
                                        <p:strVal val="visible"/>
                                      </p:to>
                                    </p:set>
                                    <p:animEffect transition="in" filter="fade">
                                      <p:cBhvr>
                                        <p:cTn id="118" dur="500"/>
                                        <p:tgtEl>
                                          <p:spTgt spid="45"/>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40"/>
                                        </p:tgtEl>
                                        <p:attrNameLst>
                                          <p:attrName>style.visibility</p:attrName>
                                        </p:attrNameLst>
                                      </p:cBhvr>
                                      <p:to>
                                        <p:strVal val="visible"/>
                                      </p:to>
                                    </p:set>
                                    <p:animEffect transition="in" filter="fade">
                                      <p:cBhvr>
                                        <p:cTn id="12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P spid="43" grpId="0"/>
      <p:bldP spid="44" grpId="0"/>
      <p:bldP spid="5" grpId="0" animBg="1"/>
      <p:bldP spid="19" grpId="0" animBg="1"/>
      <p:bldP spid="20" grpId="0"/>
      <p:bldP spid="21" grpId="0"/>
      <p:bldP spid="22" grpId="0" animBg="1"/>
      <p:bldP spid="23" grpId="0" animBg="1"/>
      <p:bldP spid="25" grpId="0"/>
      <p:bldP spid="26" grpId="0"/>
      <p:bldP spid="35" grpId="0" animBg="1"/>
      <p:bldP spid="36" grpId="0"/>
      <p:bldP spid="37" grpId="0" animBg="1"/>
      <p:bldP spid="40" grpId="0"/>
      <p:bldP spid="42" grpId="0"/>
      <p:bldP spid="45" grpId="0"/>
      <p:bldP spid="47" grpId="0"/>
      <p:bldP spid="48" grpId="0"/>
      <p:bldP spid="49" grpId="0"/>
      <p:bldP spid="50" grpId="0"/>
      <p:bldP spid="33" grpId="0"/>
      <p:bldP spid="34" grpId="0"/>
      <p:bldP spid="59" grpId="0"/>
      <p:bldP spid="6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a:t>
            </a:fld>
            <a:endParaRPr lang="en-US" dirty="0"/>
          </a:p>
        </p:txBody>
      </p:sp>
      <p:sp>
        <p:nvSpPr>
          <p:cNvPr id="31" name="TextBox 30"/>
          <p:cNvSpPr txBox="1"/>
          <p:nvPr/>
        </p:nvSpPr>
        <p:spPr>
          <a:xfrm>
            <a:off x="3407655" y="1563196"/>
            <a:ext cx="2018568" cy="307777"/>
          </a:xfrm>
          <a:prstGeom prst="rect">
            <a:avLst/>
          </a:prstGeom>
          <a:noFill/>
        </p:spPr>
        <p:txBody>
          <a:bodyPr wrap="square" lIns="36000" rIns="36000" rtlCol="0">
            <a:spAutoFit/>
          </a:bodyPr>
          <a:lstStyle/>
          <a:p>
            <a:r>
              <a:rPr lang="en-AU" sz="1400" dirty="0" smtClean="0">
                <a:solidFill>
                  <a:schemeClr val="tx2"/>
                </a:solidFill>
                <a:latin typeface="+mj-lt"/>
              </a:rPr>
              <a:t>Creative Strategy</a:t>
            </a:r>
            <a:endParaRPr lang="en-AU" sz="1400" dirty="0">
              <a:solidFill>
                <a:schemeClr val="tx2"/>
              </a:solidFill>
              <a:latin typeface="+mj-lt"/>
            </a:endParaRPr>
          </a:p>
        </p:txBody>
      </p:sp>
      <p:sp>
        <p:nvSpPr>
          <p:cNvPr id="32" name="TextBox 31"/>
          <p:cNvSpPr txBox="1"/>
          <p:nvPr/>
        </p:nvSpPr>
        <p:spPr>
          <a:xfrm>
            <a:off x="3416285" y="1821795"/>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33" name="TextBox 32"/>
          <p:cNvSpPr txBox="1"/>
          <p:nvPr/>
        </p:nvSpPr>
        <p:spPr>
          <a:xfrm>
            <a:off x="3407655" y="2681078"/>
            <a:ext cx="2018568" cy="307777"/>
          </a:xfrm>
          <a:prstGeom prst="rect">
            <a:avLst/>
          </a:prstGeom>
          <a:noFill/>
        </p:spPr>
        <p:txBody>
          <a:bodyPr wrap="square" lIns="36000" rIns="36000" rtlCol="0">
            <a:spAutoFit/>
          </a:bodyPr>
          <a:lstStyle/>
          <a:p>
            <a:r>
              <a:rPr lang="en-AU" sz="1400" dirty="0" smtClean="0">
                <a:solidFill>
                  <a:schemeClr val="tx2"/>
                </a:solidFill>
                <a:latin typeface="+mj-lt"/>
              </a:rPr>
              <a:t>Boost Sales</a:t>
            </a:r>
            <a:endParaRPr lang="en-AU" sz="1400" dirty="0">
              <a:solidFill>
                <a:schemeClr val="tx2"/>
              </a:solidFill>
              <a:latin typeface="+mj-lt"/>
            </a:endParaRPr>
          </a:p>
        </p:txBody>
      </p:sp>
      <p:sp>
        <p:nvSpPr>
          <p:cNvPr id="34" name="TextBox 33"/>
          <p:cNvSpPr txBox="1"/>
          <p:nvPr/>
        </p:nvSpPr>
        <p:spPr>
          <a:xfrm>
            <a:off x="3416285" y="2939679"/>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bonbon soufflé bonbon wafer. Topping I love halvah I love. Jujubes lemon drops I </a:t>
            </a:r>
            <a:r>
              <a:rPr lang="en-AU" sz="1000" dirty="0" smtClean="0">
                <a:solidFill>
                  <a:schemeClr val="tx2"/>
                </a:solidFill>
              </a:rPr>
              <a:t>love jelly pie </a:t>
            </a:r>
            <a:r>
              <a:rPr lang="en-AU" sz="1000" dirty="0">
                <a:solidFill>
                  <a:schemeClr val="tx2"/>
                </a:solidFill>
              </a:rPr>
              <a:t>chocolate bar. Biscuit oat cake carrot cake. Muffin jelly beans chocolate chocolate. Sugar plum I love cheesecake marshmallow oreo cake sweet cookies topping jelly gummies.</a:t>
            </a:r>
            <a:endParaRPr lang="en-US" sz="1000" dirty="0">
              <a:solidFill>
                <a:schemeClr val="tx2"/>
              </a:solidFill>
            </a:endParaRPr>
          </a:p>
        </p:txBody>
      </p:sp>
      <p:sp>
        <p:nvSpPr>
          <p:cNvPr id="37" name="TextBox 36"/>
          <p:cNvSpPr txBox="1"/>
          <p:nvPr/>
        </p:nvSpPr>
        <p:spPr>
          <a:xfrm>
            <a:off x="3407655" y="3778667"/>
            <a:ext cx="2018568" cy="307777"/>
          </a:xfrm>
          <a:prstGeom prst="rect">
            <a:avLst/>
          </a:prstGeom>
          <a:noFill/>
        </p:spPr>
        <p:txBody>
          <a:bodyPr wrap="square" lIns="36000" rIns="36000" rtlCol="0">
            <a:spAutoFit/>
          </a:bodyPr>
          <a:lstStyle/>
          <a:p>
            <a:r>
              <a:rPr lang="en-AU" sz="1400" dirty="0" smtClean="0">
                <a:solidFill>
                  <a:schemeClr val="tx2"/>
                </a:solidFill>
                <a:latin typeface="+mj-lt"/>
              </a:rPr>
              <a:t>Global Brand Strategy</a:t>
            </a:r>
            <a:endParaRPr lang="en-AU" sz="1400" dirty="0">
              <a:solidFill>
                <a:schemeClr val="tx2"/>
              </a:solidFill>
              <a:latin typeface="+mj-lt"/>
            </a:endParaRPr>
          </a:p>
        </p:txBody>
      </p:sp>
      <p:sp>
        <p:nvSpPr>
          <p:cNvPr id="38" name="TextBox 37"/>
          <p:cNvSpPr txBox="1"/>
          <p:nvPr/>
        </p:nvSpPr>
        <p:spPr>
          <a:xfrm>
            <a:off x="3416285" y="4037266"/>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39" name="TextBox 38"/>
          <p:cNvSpPr txBox="1"/>
          <p:nvPr/>
        </p:nvSpPr>
        <p:spPr>
          <a:xfrm>
            <a:off x="3407655" y="4896552"/>
            <a:ext cx="2018568" cy="307777"/>
          </a:xfrm>
          <a:prstGeom prst="rect">
            <a:avLst/>
          </a:prstGeom>
          <a:noFill/>
        </p:spPr>
        <p:txBody>
          <a:bodyPr wrap="square" lIns="36000" rIns="36000" rtlCol="0">
            <a:spAutoFit/>
          </a:bodyPr>
          <a:lstStyle/>
          <a:p>
            <a:r>
              <a:rPr lang="en-AU" sz="1400" dirty="0" smtClean="0">
                <a:solidFill>
                  <a:schemeClr val="tx2"/>
                </a:solidFill>
                <a:latin typeface="+mj-lt"/>
              </a:rPr>
              <a:t>Business Strategy</a:t>
            </a:r>
            <a:endParaRPr lang="en-AU" sz="1400" dirty="0">
              <a:solidFill>
                <a:schemeClr val="tx2"/>
              </a:solidFill>
              <a:latin typeface="+mj-lt"/>
            </a:endParaRPr>
          </a:p>
        </p:txBody>
      </p:sp>
      <p:sp>
        <p:nvSpPr>
          <p:cNvPr id="40" name="TextBox 39"/>
          <p:cNvSpPr txBox="1"/>
          <p:nvPr/>
        </p:nvSpPr>
        <p:spPr>
          <a:xfrm>
            <a:off x="3416285" y="5155151"/>
            <a:ext cx="7095254" cy="646331"/>
          </a:xfrm>
          <a:prstGeom prst="rect">
            <a:avLst/>
          </a:prstGeom>
          <a:noFill/>
        </p:spPr>
        <p:txBody>
          <a:bodyPr wrap="square" lIns="36000" rIns="36000" rtlCol="0">
            <a:spAutoFit/>
          </a:bodyPr>
          <a:lstStyle/>
          <a:p>
            <a:pPr>
              <a:lnSpc>
                <a:spcPct val="120000"/>
              </a:lnSpc>
            </a:pPr>
            <a:r>
              <a:rPr lang="en-AU" sz="1000" dirty="0">
                <a:solidFill>
                  <a:schemeClr val="tx2"/>
                </a:solidFill>
              </a:rPr>
              <a:t>Toffee caramels candy canes bonbon </a:t>
            </a:r>
            <a:r>
              <a:rPr lang="en-AU" sz="1000" dirty="0" err="1">
                <a:solidFill>
                  <a:schemeClr val="tx2"/>
                </a:solidFill>
              </a:rPr>
              <a:t>bonbon</a:t>
            </a:r>
            <a:r>
              <a:rPr lang="en-AU" sz="1000" dirty="0">
                <a:solidFill>
                  <a:schemeClr val="tx2"/>
                </a:solidFill>
              </a:rPr>
              <a:t> soufflé bonbon wafer. Topping I love halvah I love. Jujubes lemon drops I love jelly pie chocolate bar. Biscuit oat cake carrot cake. Muffin jelly beans chocolate </a:t>
            </a:r>
            <a:r>
              <a:rPr lang="en-AU" sz="1000" dirty="0" err="1">
                <a:solidFill>
                  <a:schemeClr val="tx2"/>
                </a:solidFill>
              </a:rPr>
              <a:t>chocolate</a:t>
            </a:r>
            <a:r>
              <a:rPr lang="en-AU" sz="1000" dirty="0">
                <a:solidFill>
                  <a:schemeClr val="tx2"/>
                </a:solidFill>
              </a:rPr>
              <a:t>. Sugar plum I love cheesecake marshmallow </a:t>
            </a:r>
            <a:r>
              <a:rPr lang="en-AU" sz="1000" dirty="0" err="1">
                <a:solidFill>
                  <a:schemeClr val="tx2"/>
                </a:solidFill>
              </a:rPr>
              <a:t>oreo</a:t>
            </a:r>
            <a:r>
              <a:rPr lang="en-AU" sz="1000" dirty="0">
                <a:solidFill>
                  <a:schemeClr val="tx2"/>
                </a:solidFill>
              </a:rPr>
              <a:t> cake sweet cookies topping jelly gummies.</a:t>
            </a:r>
            <a:endParaRPr lang="en-US" sz="1000" dirty="0">
              <a:solidFill>
                <a:schemeClr val="tx2"/>
              </a:solidFill>
            </a:endParaRPr>
          </a:p>
        </p:txBody>
      </p:sp>
      <p:sp>
        <p:nvSpPr>
          <p:cNvPr id="41" name="Chevron 40"/>
          <p:cNvSpPr/>
          <p:nvPr/>
        </p:nvSpPr>
        <p:spPr>
          <a:xfrm>
            <a:off x="1736733" y="1594443"/>
            <a:ext cx="1518287" cy="791386"/>
          </a:xfrm>
          <a:prstGeom prst="chevron">
            <a:avLst>
              <a:gd name="adj" fmla="val 270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US" sz="2800" dirty="0">
                <a:solidFill>
                  <a:schemeClr val="bg1"/>
                </a:solidFill>
                <a:latin typeface="FontAwesome" pitchFamily="2" charset="0"/>
              </a:rPr>
              <a:t></a:t>
            </a:r>
            <a:endParaRPr lang="en-US" sz="2800" dirty="0">
              <a:solidFill>
                <a:schemeClr val="bg1"/>
              </a:solidFill>
            </a:endParaRPr>
          </a:p>
        </p:txBody>
      </p:sp>
      <p:sp>
        <p:nvSpPr>
          <p:cNvPr id="42" name="Chevron 41"/>
          <p:cNvSpPr/>
          <p:nvPr/>
        </p:nvSpPr>
        <p:spPr>
          <a:xfrm>
            <a:off x="1736733" y="2717449"/>
            <a:ext cx="1518287" cy="791386"/>
          </a:xfrm>
          <a:prstGeom prst="chevron">
            <a:avLst>
              <a:gd name="adj" fmla="val 270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43" name="Chevron 42"/>
          <p:cNvSpPr/>
          <p:nvPr/>
        </p:nvSpPr>
        <p:spPr>
          <a:xfrm>
            <a:off x="1736733" y="3848709"/>
            <a:ext cx="1518287" cy="791386"/>
          </a:xfrm>
          <a:prstGeom prst="chevron">
            <a:avLst>
              <a:gd name="adj" fmla="val 2702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2800" dirty="0">
                <a:solidFill>
                  <a:srgbClr val="FFFFFF"/>
                </a:solidFill>
                <a:latin typeface="FontAwesome" pitchFamily="2" charset="0"/>
              </a:rPr>
              <a:t></a:t>
            </a:r>
            <a:endParaRPr lang="en-US" sz="2800" dirty="0"/>
          </a:p>
        </p:txBody>
      </p:sp>
      <p:sp>
        <p:nvSpPr>
          <p:cNvPr id="44" name="Chevron 43"/>
          <p:cNvSpPr/>
          <p:nvPr/>
        </p:nvSpPr>
        <p:spPr>
          <a:xfrm>
            <a:off x="1736733" y="4965893"/>
            <a:ext cx="1518287" cy="791386"/>
          </a:xfrm>
          <a:prstGeom prst="chevron">
            <a:avLst>
              <a:gd name="adj" fmla="val 2702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2800" dirty="0">
                <a:solidFill>
                  <a:srgbClr val="FFFFFF"/>
                </a:solidFill>
                <a:latin typeface="FontAwesome" pitchFamily="2" charset="0"/>
              </a:rPr>
              <a:t></a:t>
            </a:r>
            <a:endParaRPr lang="en-US" sz="2800" dirty="0">
              <a:solidFill>
                <a:srgbClr val="FFFFFF"/>
              </a:solidFill>
            </a:endParaRPr>
          </a:p>
        </p:txBody>
      </p:sp>
    </p:spTree>
    <p:extLst>
      <p:ext uri="{BB962C8B-B14F-4D97-AF65-F5344CB8AC3E}">
        <p14:creationId xmlns:p14="http://schemas.microsoft.com/office/powerpoint/2010/main" val="2891095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500"/>
                                        <p:tgtEl>
                                          <p:spTgt spid="32"/>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wipe(left)">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left)">
                                      <p:cBhvr>
                                        <p:cTn id="20" dur="500"/>
                                        <p:tgtEl>
                                          <p:spTgt spid="4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500"/>
                                        <p:tgtEl>
                                          <p:spTgt spid="3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wipe(left)">
                                      <p:cBhvr>
                                        <p:cTn id="33" dur="500"/>
                                        <p:tgtEl>
                                          <p:spTgt spid="4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wipe(left)">
                                      <p:cBhvr>
                                        <p:cTn id="46" dur="500"/>
                                        <p:tgtEl>
                                          <p:spTgt spid="4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wipe(left)">
                                      <p:cBhvr>
                                        <p:cTn id="51" dur="500"/>
                                        <p:tgtEl>
                                          <p:spTgt spid="4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39"/>
                                        </p:tgtEl>
                                        <p:attrNameLst>
                                          <p:attrName>style.visibility</p:attrName>
                                        </p:attrNameLst>
                                      </p:cBhvr>
                                      <p:to>
                                        <p:strVal val="visible"/>
                                      </p:to>
                                    </p:set>
                                    <p:animEffect transition="in" filter="wipe(left)">
                                      <p:cBhvr>
                                        <p:cTn id="5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3" grpId="0"/>
      <p:bldP spid="34" grpId="0"/>
      <p:bldP spid="37" grpId="0"/>
      <p:bldP spid="38" grpId="0"/>
      <p:bldP spid="39" grpId="0"/>
      <p:bldP spid="40" grpId="0"/>
      <p:bldP spid="41" grpId="0" animBg="1"/>
      <p:bldP spid="42" grpId="0" animBg="1"/>
      <p:bldP spid="43" grpId="0" animBg="1"/>
      <p:bldP spid="4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6096000" y="-118872"/>
            <a:ext cx="0" cy="708660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Text Placeholder 32"/>
          <p:cNvSpPr txBox="1">
            <a:spLocks/>
          </p:cNvSpPr>
          <p:nvPr/>
        </p:nvSpPr>
        <p:spPr>
          <a:xfrm flipH="1">
            <a:off x="6834250" y="2498884"/>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Bear claw croissant apple pie coy croissant </a:t>
            </a:r>
            <a:r>
              <a:rPr lang="en-US" sz="900" dirty="0" smtClean="0">
                <a:solidFill>
                  <a:schemeClr val="accent3"/>
                </a:solidFill>
                <a:latin typeface="+mn-lt"/>
              </a:rPr>
              <a:t>pi cake </a:t>
            </a:r>
            <a:r>
              <a:rPr lang="en-US" sz="900" dirty="0">
                <a:solidFill>
                  <a:schemeClr val="accent3"/>
                </a:solidFill>
                <a:latin typeface="+mn-lt"/>
              </a:rPr>
              <a:t>cool cake tiramisu pie sesame. Fruit cake </a:t>
            </a:r>
            <a:r>
              <a:rPr lang="en-US" sz="900" dirty="0" err="1">
                <a:solidFill>
                  <a:schemeClr val="accent3"/>
                </a:solidFill>
                <a:latin typeface="+mn-lt"/>
              </a:rPr>
              <a:t>dragée</a:t>
            </a:r>
            <a:r>
              <a:rPr lang="en-US" sz="900" dirty="0">
                <a:solidFill>
                  <a:schemeClr val="accent3"/>
                </a:solidFill>
                <a:latin typeface="+mn-lt"/>
              </a:rPr>
              <a:t> oat cake pie </a:t>
            </a:r>
            <a:r>
              <a:rPr lang="en-US" sz="900" dirty="0" err="1">
                <a:solidFill>
                  <a:schemeClr val="accent3"/>
                </a:solidFill>
                <a:latin typeface="+mn-lt"/>
              </a:rPr>
              <a:t>liquorice</a:t>
            </a:r>
            <a:r>
              <a:rPr lang="en-US" sz="900" dirty="0">
                <a:solidFill>
                  <a:schemeClr val="accent3"/>
                </a:solidFill>
                <a:latin typeface="+mn-lt"/>
              </a:rPr>
              <a:t> donut.</a:t>
            </a:r>
          </a:p>
        </p:txBody>
      </p:sp>
      <p:sp>
        <p:nvSpPr>
          <p:cNvPr id="26" name="Text Placeholder 33"/>
          <p:cNvSpPr txBox="1">
            <a:spLocks/>
          </p:cNvSpPr>
          <p:nvPr/>
        </p:nvSpPr>
        <p:spPr>
          <a:xfrm flipH="1">
            <a:off x="6836372" y="475774"/>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sp>
        <p:nvSpPr>
          <p:cNvPr id="5" name="Oval 4"/>
          <p:cNvSpPr/>
          <p:nvPr/>
        </p:nvSpPr>
        <p:spPr>
          <a:xfrm>
            <a:off x="6009591" y="1294836"/>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6009591" y="2694373"/>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4042360"/>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p:nvSpPr>
        <p:spPr>
          <a:xfrm>
            <a:off x="6009591" y="5390347"/>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p:nvPr/>
        </p:nvSpPr>
        <p:spPr>
          <a:xfrm>
            <a:off x="3446150" y="2788694"/>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3419876" y="2788694"/>
            <a:ext cx="1559423"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8.5</a:t>
            </a:r>
            <a:endParaRPr lang="en-US" sz="1200" dirty="0"/>
          </a:p>
        </p:txBody>
      </p:sp>
      <p:sp>
        <p:nvSpPr>
          <p:cNvPr id="63" name="Rectangle 62"/>
          <p:cNvSpPr/>
          <p:nvPr/>
        </p:nvSpPr>
        <p:spPr>
          <a:xfrm>
            <a:off x="3446150" y="3217319"/>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p:cNvSpPr/>
          <p:nvPr/>
        </p:nvSpPr>
        <p:spPr>
          <a:xfrm>
            <a:off x="3419876" y="3217319"/>
            <a:ext cx="1939002"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9.2</a:t>
            </a:r>
            <a:endParaRPr lang="en-US" sz="1200" dirty="0"/>
          </a:p>
        </p:txBody>
      </p:sp>
      <p:sp>
        <p:nvSpPr>
          <p:cNvPr id="65" name="Rectangle 64"/>
          <p:cNvSpPr/>
          <p:nvPr/>
        </p:nvSpPr>
        <p:spPr>
          <a:xfrm>
            <a:off x="3446150" y="3645944"/>
            <a:ext cx="2049308"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p:cNvSpPr/>
          <p:nvPr/>
        </p:nvSpPr>
        <p:spPr>
          <a:xfrm>
            <a:off x="3419876" y="3645944"/>
            <a:ext cx="1102656"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200" dirty="0" smtClean="0"/>
              <a:t>5.3</a:t>
            </a:r>
            <a:endParaRPr lang="en-US" sz="1200" dirty="0"/>
          </a:p>
        </p:txBody>
      </p:sp>
      <p:sp>
        <p:nvSpPr>
          <p:cNvPr id="71" name="Rectangle 70"/>
          <p:cNvSpPr/>
          <p:nvPr/>
        </p:nvSpPr>
        <p:spPr>
          <a:xfrm>
            <a:off x="2988498" y="2745834"/>
            <a:ext cx="218008" cy="276999"/>
          </a:xfrm>
          <a:prstGeom prst="rect">
            <a:avLst/>
          </a:prstGeom>
        </p:spPr>
        <p:txBody>
          <a:bodyPr wrap="none" lIns="0" tIns="0" rIns="0" bIns="0">
            <a:spAutoFit/>
          </a:bodyPr>
          <a:lstStyle/>
          <a:p>
            <a:pPr algn="ctr"/>
            <a:r>
              <a:rPr lang="en-AU" dirty="0">
                <a:solidFill>
                  <a:schemeClr val="accent6"/>
                </a:solidFill>
                <a:latin typeface="FontAwesome" pitchFamily="2" charset="0"/>
              </a:rPr>
              <a:t></a:t>
            </a:r>
          </a:p>
        </p:txBody>
      </p:sp>
      <p:sp>
        <p:nvSpPr>
          <p:cNvPr id="72" name="Rectangle 71"/>
          <p:cNvSpPr/>
          <p:nvPr/>
        </p:nvSpPr>
        <p:spPr>
          <a:xfrm>
            <a:off x="2969262" y="3159776"/>
            <a:ext cx="256480" cy="276999"/>
          </a:xfrm>
          <a:prstGeom prst="rect">
            <a:avLst/>
          </a:prstGeom>
        </p:spPr>
        <p:txBody>
          <a:bodyPr wrap="none" lIns="0" tIns="0" rIns="0" bIns="0">
            <a:spAutoFit/>
          </a:bodyPr>
          <a:lstStyle/>
          <a:p>
            <a:pPr lvl="0" algn="ctr"/>
            <a:r>
              <a:rPr lang="en-US" dirty="0">
                <a:solidFill>
                  <a:schemeClr val="accent6"/>
                </a:solidFill>
                <a:latin typeface="FontAwesome" pitchFamily="2" charset="0"/>
              </a:rPr>
              <a:t></a:t>
            </a:r>
            <a:endParaRPr lang="en-US" dirty="0">
              <a:solidFill>
                <a:schemeClr val="accent6"/>
              </a:solidFill>
            </a:endParaRPr>
          </a:p>
        </p:txBody>
      </p:sp>
      <p:sp>
        <p:nvSpPr>
          <p:cNvPr id="73" name="Rectangle 72"/>
          <p:cNvSpPr/>
          <p:nvPr/>
        </p:nvSpPr>
        <p:spPr>
          <a:xfrm>
            <a:off x="3014146" y="3607833"/>
            <a:ext cx="166712" cy="276999"/>
          </a:xfrm>
          <a:prstGeom prst="rect">
            <a:avLst/>
          </a:prstGeom>
        </p:spPr>
        <p:txBody>
          <a:bodyPr wrap="none" lIns="0" tIns="0" rIns="0" bIns="0">
            <a:spAutoFit/>
          </a:bodyPr>
          <a:lstStyle/>
          <a:p>
            <a:pPr algn="ctr"/>
            <a:r>
              <a:rPr lang="en-AU" dirty="0">
                <a:solidFill>
                  <a:schemeClr val="accent6"/>
                </a:solidFill>
                <a:latin typeface="FontAwesome" pitchFamily="2" charset="0"/>
              </a:rPr>
              <a:t></a:t>
            </a:r>
            <a:endParaRPr lang="en-US" dirty="0">
              <a:solidFill>
                <a:schemeClr val="accent6"/>
              </a:solidFill>
              <a:latin typeface="FontAwesome" pitchFamily="2" charset="0"/>
            </a:endParaRPr>
          </a:p>
        </p:txBody>
      </p:sp>
      <p:sp>
        <p:nvSpPr>
          <p:cNvPr id="54" name="Text Placeholder 32"/>
          <p:cNvSpPr txBox="1">
            <a:spLocks/>
          </p:cNvSpPr>
          <p:nvPr/>
        </p:nvSpPr>
        <p:spPr>
          <a:xfrm>
            <a:off x="2984742" y="2071895"/>
            <a:ext cx="2510715" cy="8285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Liquorice chupa chups applicake apple pie cupcake brownie bear claw </a:t>
            </a:r>
            <a:r>
              <a:rPr lang="en-US" sz="900" dirty="0" smtClean="0">
                <a:solidFill>
                  <a:schemeClr val="accent3"/>
                </a:solidFill>
                <a:latin typeface="+mn-lt"/>
              </a:rPr>
              <a:t> cake gingerbread </a:t>
            </a:r>
            <a:r>
              <a:rPr lang="en-US" sz="900" dirty="0">
                <a:solidFill>
                  <a:schemeClr val="accent3"/>
                </a:solidFill>
                <a:latin typeface="+mn-lt"/>
              </a:rPr>
              <a:t>cotton candy. Bear claw croissant apple pie. </a:t>
            </a:r>
          </a:p>
        </p:txBody>
      </p:sp>
      <p:sp>
        <p:nvSpPr>
          <p:cNvPr id="53" name="Rectangle 52"/>
          <p:cNvSpPr/>
          <p:nvPr/>
        </p:nvSpPr>
        <p:spPr>
          <a:xfrm>
            <a:off x="2967809" y="1441911"/>
            <a:ext cx="395942" cy="553998"/>
          </a:xfrm>
          <a:prstGeom prst="rect">
            <a:avLst/>
          </a:prstGeom>
        </p:spPr>
        <p:txBody>
          <a:bodyPr wrap="none" lIns="0" tIns="0" rIns="0" bIns="0">
            <a:spAutoFit/>
          </a:bodyPr>
          <a:lstStyle/>
          <a:p>
            <a:pPr algn="ctr"/>
            <a:r>
              <a:rPr lang="en-AU" sz="3600" dirty="0" smtClean="0">
                <a:solidFill>
                  <a:schemeClr val="accent6"/>
                </a:solidFill>
                <a:latin typeface="FontAwesome" pitchFamily="2" charset="0"/>
              </a:rPr>
              <a:t></a:t>
            </a:r>
            <a:endParaRPr lang="en-AU" sz="3600" dirty="0">
              <a:solidFill>
                <a:schemeClr val="accent6"/>
              </a:solidFill>
              <a:latin typeface="FontAwesome" pitchFamily="2" charset="0"/>
            </a:endParaRPr>
          </a:p>
        </p:txBody>
      </p:sp>
      <p:sp>
        <p:nvSpPr>
          <p:cNvPr id="55" name="Text Placeholder 33"/>
          <p:cNvSpPr txBox="1">
            <a:spLocks/>
          </p:cNvSpPr>
          <p:nvPr/>
        </p:nvSpPr>
        <p:spPr>
          <a:xfrm>
            <a:off x="3492536" y="1653893"/>
            <a:ext cx="2012066" cy="22712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Team Skills Set</a:t>
            </a:r>
            <a:endParaRPr lang="en-AU" sz="1300" dirty="0">
              <a:solidFill>
                <a:schemeClr val="accent6"/>
              </a:solidFill>
              <a:latin typeface="+mj-lt"/>
            </a:endParaRPr>
          </a:p>
        </p:txBody>
      </p:sp>
      <p:sp>
        <p:nvSpPr>
          <p:cNvPr id="76" name="Rectangle 75"/>
          <p:cNvSpPr/>
          <p:nvPr/>
        </p:nvSpPr>
        <p:spPr>
          <a:xfrm>
            <a:off x="6822452" y="3702107"/>
            <a:ext cx="622758" cy="6227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latin typeface="FontAwesome" pitchFamily="2" charset="0"/>
              </a:rPr>
              <a:t></a:t>
            </a:r>
            <a:endParaRPr lang="id-ID" dirty="0">
              <a:solidFill>
                <a:schemeClr val="bg1"/>
              </a:solidFill>
            </a:endParaRPr>
          </a:p>
        </p:txBody>
      </p:sp>
      <p:sp>
        <p:nvSpPr>
          <p:cNvPr id="77" name="Text Placeholder 32"/>
          <p:cNvSpPr txBox="1">
            <a:spLocks/>
          </p:cNvSpPr>
          <p:nvPr/>
        </p:nvSpPr>
        <p:spPr>
          <a:xfrm>
            <a:off x="7669467" y="3984271"/>
            <a:ext cx="1629981" cy="59853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a:t>
            </a:r>
            <a:r>
              <a:rPr lang="en-US" sz="900" dirty="0" smtClean="0">
                <a:solidFill>
                  <a:schemeClr val="accent3"/>
                </a:solidFill>
                <a:latin typeface="+mn-lt"/>
              </a:rPr>
              <a:t>pie cake </a:t>
            </a:r>
            <a:r>
              <a:rPr lang="en-US" sz="900" dirty="0">
                <a:solidFill>
                  <a:schemeClr val="accent3"/>
                </a:solidFill>
                <a:latin typeface="+mn-lt"/>
              </a:rPr>
              <a:t>sugar plum sweet </a:t>
            </a:r>
            <a:r>
              <a:rPr lang="en-US" sz="900" dirty="0" smtClean="0">
                <a:solidFill>
                  <a:schemeClr val="accent3"/>
                </a:solidFill>
                <a:latin typeface="+mn-lt"/>
              </a:rPr>
              <a:t>cake </a:t>
            </a:r>
            <a:r>
              <a:rPr lang="en-US" sz="900" dirty="0" err="1" smtClean="0">
                <a:solidFill>
                  <a:schemeClr val="accent3"/>
                </a:solidFill>
                <a:latin typeface="+mn-lt"/>
              </a:rPr>
              <a:t>oreo</a:t>
            </a:r>
            <a:r>
              <a:rPr lang="en-US" sz="900" dirty="0" smtClean="0">
                <a:solidFill>
                  <a:schemeClr val="accent3"/>
                </a:solidFill>
                <a:latin typeface="+mn-lt"/>
              </a:rPr>
              <a:t> </a:t>
            </a:r>
            <a:r>
              <a:rPr lang="en-US" sz="900" dirty="0">
                <a:solidFill>
                  <a:schemeClr val="accent3"/>
                </a:solidFill>
                <a:latin typeface="+mn-lt"/>
              </a:rPr>
              <a:t>pie cake fruitcake </a:t>
            </a:r>
            <a:r>
              <a:rPr lang="en-US" sz="900" dirty="0" smtClean="0">
                <a:solidFill>
                  <a:schemeClr val="accent3"/>
                </a:solidFill>
                <a:latin typeface="+mn-lt"/>
              </a:rPr>
              <a:t>cake </a:t>
            </a:r>
            <a:endParaRPr lang="en-US" sz="900" dirty="0">
              <a:solidFill>
                <a:schemeClr val="accent3"/>
              </a:solidFill>
              <a:latin typeface="+mn-lt"/>
            </a:endParaRPr>
          </a:p>
        </p:txBody>
      </p:sp>
      <p:sp>
        <p:nvSpPr>
          <p:cNvPr id="78" name="Text Placeholder 33"/>
          <p:cNvSpPr txBox="1">
            <a:spLocks/>
          </p:cNvSpPr>
          <p:nvPr/>
        </p:nvSpPr>
        <p:spPr>
          <a:xfrm>
            <a:off x="7655181" y="3704094"/>
            <a:ext cx="16414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Sales Booster</a:t>
            </a:r>
            <a:endParaRPr lang="en-AU" sz="1300" dirty="0">
              <a:solidFill>
                <a:schemeClr val="accent5"/>
              </a:solidFill>
              <a:latin typeface="+mj-lt"/>
            </a:endParaRPr>
          </a:p>
        </p:txBody>
      </p:sp>
      <p:sp>
        <p:nvSpPr>
          <p:cNvPr id="79" name="Text Placeholder 32"/>
          <p:cNvSpPr txBox="1">
            <a:spLocks/>
          </p:cNvSpPr>
          <p:nvPr/>
        </p:nvSpPr>
        <p:spPr>
          <a:xfrm>
            <a:off x="6830083" y="4502438"/>
            <a:ext cx="2469365" cy="14178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accent3"/>
                </a:solidFill>
                <a:latin typeface="+mn-lt"/>
              </a:rPr>
              <a:t>toffee </a:t>
            </a:r>
            <a:r>
              <a:rPr lang="en-US" sz="900" dirty="0">
                <a:solidFill>
                  <a:schemeClr val="accent3"/>
                </a:solidFill>
                <a:latin typeface="+mn-lt"/>
              </a:rPr>
              <a:t>icing carrot </a:t>
            </a:r>
            <a:r>
              <a:rPr lang="en-US" sz="900" dirty="0" smtClean="0">
                <a:solidFill>
                  <a:schemeClr val="accent3"/>
                </a:solidFill>
                <a:latin typeface="+mn-lt"/>
              </a:rPr>
              <a:t>cake. halvah </a:t>
            </a:r>
            <a:r>
              <a:rPr lang="en-US" sz="900" dirty="0">
                <a:solidFill>
                  <a:schemeClr val="accent3"/>
                </a:solidFill>
                <a:latin typeface="+mn-lt"/>
              </a:rPr>
              <a:t>toffee donut oat cake </a:t>
            </a:r>
            <a:r>
              <a:rPr lang="en-US" sz="900" dirty="0" err="1">
                <a:solidFill>
                  <a:schemeClr val="accent3"/>
                </a:solidFill>
                <a:latin typeface="+mn-lt"/>
              </a:rPr>
              <a:t>danish</a:t>
            </a:r>
            <a:r>
              <a:rPr lang="en-US" sz="900" dirty="0">
                <a:solidFill>
                  <a:schemeClr val="accent3"/>
                </a:solidFill>
                <a:latin typeface="+mn-lt"/>
              </a:rPr>
              <a:t> icing gingerbread. </a:t>
            </a:r>
            <a:r>
              <a:rPr lang="en-US" sz="900" dirty="0" err="1">
                <a:solidFill>
                  <a:schemeClr val="accent3"/>
                </a:solidFill>
                <a:latin typeface="+mn-lt"/>
              </a:rPr>
              <a:t>Liquorice</a:t>
            </a:r>
            <a:r>
              <a:rPr lang="en-US" sz="900" dirty="0">
                <a:solidFill>
                  <a:schemeClr val="accent3"/>
                </a:solidFill>
                <a:latin typeface="+mn-lt"/>
              </a:rPr>
              <a:t> sweet roll apple pie powder. Candy cupcake tart toffee chocolate bar carrot cake jelly. Jelly-o bonbon gummies fruitcake </a:t>
            </a:r>
            <a:r>
              <a:rPr lang="en-US" sz="900" dirty="0" err="1">
                <a:solidFill>
                  <a:schemeClr val="accent3"/>
                </a:solidFill>
                <a:latin typeface="+mn-lt"/>
              </a:rPr>
              <a:t>liquorice</a:t>
            </a:r>
            <a:r>
              <a:rPr lang="en-US" sz="900" dirty="0">
                <a:solidFill>
                  <a:schemeClr val="accent3"/>
                </a:solidFill>
                <a:latin typeface="+mn-lt"/>
              </a:rPr>
              <a:t> </a:t>
            </a:r>
            <a:r>
              <a:rPr lang="en-US" sz="900" dirty="0" err="1">
                <a:solidFill>
                  <a:schemeClr val="accent3"/>
                </a:solidFill>
                <a:latin typeface="+mn-lt"/>
              </a:rPr>
              <a:t>chupa</a:t>
            </a:r>
            <a:r>
              <a:rPr lang="en-US" sz="900" dirty="0">
                <a:solidFill>
                  <a:schemeClr val="accent3"/>
                </a:solidFill>
                <a:latin typeface="+mn-lt"/>
              </a:rPr>
              <a:t> </a:t>
            </a:r>
            <a:r>
              <a:rPr lang="en-US" sz="900" dirty="0" err="1">
                <a:solidFill>
                  <a:schemeClr val="accent3"/>
                </a:solidFill>
                <a:latin typeface="+mn-lt"/>
              </a:rPr>
              <a:t>chups</a:t>
            </a:r>
            <a:r>
              <a:rPr lang="en-US" sz="900" dirty="0">
                <a:solidFill>
                  <a:schemeClr val="accent3"/>
                </a:solidFill>
                <a:latin typeface="+mn-lt"/>
              </a:rPr>
              <a:t> </a:t>
            </a:r>
            <a:r>
              <a:rPr lang="en-US" sz="900" dirty="0" err="1">
                <a:solidFill>
                  <a:schemeClr val="accent3"/>
                </a:solidFill>
                <a:latin typeface="+mn-lt"/>
              </a:rPr>
              <a:t>liquorice</a:t>
            </a:r>
            <a:r>
              <a:rPr lang="en-US" sz="900" dirty="0">
                <a:solidFill>
                  <a:schemeClr val="accent3"/>
                </a:solidFill>
                <a:latin typeface="+mn-lt"/>
              </a:rPr>
              <a:t>. Candy sweet roll carrot cake. Toffee chocolate bar cheesecake </a:t>
            </a:r>
            <a:r>
              <a:rPr lang="en-US" sz="900" dirty="0" smtClean="0">
                <a:solidFill>
                  <a:schemeClr val="accent3"/>
                </a:solidFill>
                <a:latin typeface="+mn-lt"/>
              </a:rPr>
              <a:t>cake chocolate </a:t>
            </a:r>
            <a:r>
              <a:rPr lang="en-US" sz="900" dirty="0">
                <a:solidFill>
                  <a:schemeClr val="accent3"/>
                </a:solidFill>
                <a:latin typeface="+mn-lt"/>
              </a:rPr>
              <a:t>sweet roll caramels </a:t>
            </a:r>
            <a:r>
              <a:rPr lang="en-US" sz="900" dirty="0" smtClean="0">
                <a:solidFill>
                  <a:schemeClr val="accent3"/>
                </a:solidFill>
                <a:latin typeface="+mn-lt"/>
              </a:rPr>
              <a:t>lollipop pure is  marzipan </a:t>
            </a:r>
            <a:r>
              <a:rPr lang="en-US" sz="900" dirty="0">
                <a:solidFill>
                  <a:schemeClr val="accent3"/>
                </a:solidFill>
                <a:latin typeface="+mn-lt"/>
              </a:rPr>
              <a:t>chocolate pastry sweet.</a:t>
            </a:r>
          </a:p>
        </p:txBody>
      </p:sp>
      <p:sp>
        <p:nvSpPr>
          <p:cNvPr id="80" name="Text Placeholder 32"/>
          <p:cNvSpPr txBox="1">
            <a:spLocks/>
          </p:cNvSpPr>
          <p:nvPr/>
        </p:nvSpPr>
        <p:spPr>
          <a:xfrm>
            <a:off x="2984742" y="5302540"/>
            <a:ext cx="2519860"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900" dirty="0">
                <a:solidFill>
                  <a:schemeClr val="accent3"/>
                </a:solidFill>
                <a:latin typeface="+mn-lt"/>
              </a:rPr>
              <a:t>Lemon drops oat cake oat cake sugar plum sweet </a:t>
            </a:r>
            <a:r>
              <a:rPr lang="en-US" sz="900" dirty="0" smtClean="0">
                <a:solidFill>
                  <a:schemeClr val="accent3"/>
                </a:solidFill>
                <a:latin typeface="+mn-lt"/>
              </a:rPr>
              <a:t>pie gummy</a:t>
            </a:r>
          </a:p>
          <a:p>
            <a:pPr>
              <a:lnSpc>
                <a:spcPct val="120000"/>
              </a:lnSpc>
              <a:buFont typeface="Wingdings" panose="05000000000000000000" pitchFamily="2" charset="2"/>
              <a:buChar char="ü"/>
            </a:pPr>
            <a:r>
              <a:rPr lang="en-US" sz="900" dirty="0" smtClean="0">
                <a:solidFill>
                  <a:schemeClr val="accent3"/>
                </a:solidFill>
                <a:latin typeface="+mn-lt"/>
              </a:rPr>
              <a:t>Chocolate </a:t>
            </a:r>
            <a:r>
              <a:rPr lang="en-US" sz="900" dirty="0">
                <a:solidFill>
                  <a:schemeClr val="accent3"/>
                </a:solidFill>
                <a:latin typeface="+mn-lt"/>
              </a:rPr>
              <a:t>cake sweet </a:t>
            </a:r>
            <a:r>
              <a:rPr lang="en-US" sz="900" dirty="0" smtClean="0">
                <a:solidFill>
                  <a:schemeClr val="accent3"/>
                </a:solidFill>
                <a:latin typeface="+mn-lt"/>
              </a:rPr>
              <a:t>pastry </a:t>
            </a:r>
            <a:r>
              <a:rPr lang="en-US" sz="900" dirty="0">
                <a:solidFill>
                  <a:schemeClr val="accent3"/>
                </a:solidFill>
                <a:latin typeface="+mn-lt"/>
              </a:rPr>
              <a:t>candy canes chocolate </a:t>
            </a:r>
            <a:endParaRPr lang="en-US" sz="900" dirty="0" smtClean="0">
              <a:solidFill>
                <a:schemeClr val="accent3"/>
              </a:solidFill>
              <a:latin typeface="+mn-lt"/>
            </a:endParaRPr>
          </a:p>
          <a:p>
            <a:pPr>
              <a:lnSpc>
                <a:spcPct val="120000"/>
              </a:lnSpc>
              <a:buFont typeface="Wingdings" panose="05000000000000000000" pitchFamily="2" charset="2"/>
              <a:buChar char="ü"/>
            </a:pPr>
            <a:r>
              <a:rPr lang="en-US" sz="900" dirty="0" smtClean="0">
                <a:solidFill>
                  <a:schemeClr val="accent3"/>
                </a:solidFill>
                <a:latin typeface="+mn-lt"/>
              </a:rPr>
              <a:t>Cake </a:t>
            </a:r>
            <a:r>
              <a:rPr lang="en-US" sz="900" dirty="0">
                <a:solidFill>
                  <a:schemeClr val="accent3"/>
                </a:solidFill>
                <a:latin typeface="+mn-lt"/>
              </a:rPr>
              <a:t>lollipop </a:t>
            </a:r>
            <a:r>
              <a:rPr lang="en-US" sz="900" dirty="0" smtClean="0">
                <a:solidFill>
                  <a:schemeClr val="accent3"/>
                </a:solidFill>
                <a:latin typeface="+mn-lt"/>
              </a:rPr>
              <a:t>sweet oreo sweet</a:t>
            </a:r>
            <a:endParaRPr lang="en-US" sz="900" dirty="0">
              <a:solidFill>
                <a:schemeClr val="accent3"/>
              </a:solidFill>
              <a:latin typeface="+mn-lt"/>
            </a:endParaRPr>
          </a:p>
          <a:p>
            <a:pPr>
              <a:lnSpc>
                <a:spcPct val="120000"/>
              </a:lnSpc>
              <a:buFont typeface="Wingdings" panose="05000000000000000000" pitchFamily="2" charset="2"/>
              <a:buChar char="ü"/>
            </a:pPr>
            <a:endParaRPr lang="en-US" sz="900" dirty="0">
              <a:solidFill>
                <a:schemeClr val="accent3"/>
              </a:solidFill>
              <a:latin typeface="+mn-lt"/>
            </a:endParaRPr>
          </a:p>
        </p:txBody>
      </p:sp>
      <p:sp>
        <p:nvSpPr>
          <p:cNvPr id="81" name="Text Placeholder 33"/>
          <p:cNvSpPr txBox="1">
            <a:spLocks/>
          </p:cNvSpPr>
          <p:nvPr/>
        </p:nvSpPr>
        <p:spPr>
          <a:xfrm flipH="1">
            <a:off x="3005333" y="4976097"/>
            <a:ext cx="2499270"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Mobile User Based On Gender</a:t>
            </a:r>
            <a:endParaRPr lang="en-AU" sz="1300" dirty="0">
              <a:solidFill>
                <a:schemeClr val="accent6"/>
              </a:solidFill>
              <a:latin typeface="+mj-lt"/>
            </a:endParaRPr>
          </a:p>
        </p:txBody>
      </p:sp>
      <p:pic>
        <p:nvPicPr>
          <p:cNvPr id="28" name="图片占位符 27" descr="100417616.jpg"/>
          <p:cNvPicPr>
            <a:picLocks noGrp="1" noChangeAspect="1"/>
          </p:cNvPicPr>
          <p:nvPr>
            <p:ph type="pic" sz="quarter" idx="22"/>
          </p:nvPr>
        </p:nvPicPr>
        <p:blipFill>
          <a:blip r:embed="rId3" cstate="print"/>
          <a:srcRect t="4813" b="4813"/>
          <a:stretch>
            <a:fillRect/>
          </a:stretch>
        </p:blipFill>
        <p:spPr/>
      </p:pic>
    </p:spTree>
    <p:extLst>
      <p:ext uri="{BB962C8B-B14F-4D97-AF65-F5344CB8AC3E}">
        <p14:creationId xmlns:p14="http://schemas.microsoft.com/office/powerpoint/2010/main" val="3326738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500"/>
                                        <p:tgtEl>
                                          <p:spTgt spid="5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76"/>
                                        </p:tgtEl>
                                        <p:attrNameLst>
                                          <p:attrName>style.visibility</p:attrName>
                                        </p:attrNameLst>
                                      </p:cBhvr>
                                      <p:to>
                                        <p:strVal val="visible"/>
                                      </p:to>
                                    </p:set>
                                    <p:animEffect transition="in" filter="wipe(down)">
                                      <p:cBhvr>
                                        <p:cTn id="50" dur="500"/>
                                        <p:tgtEl>
                                          <p:spTgt spid="7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fade">
                                      <p:cBhvr>
                                        <p:cTn id="55" dur="500"/>
                                        <p:tgtEl>
                                          <p:spTgt spid="7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fade">
                                      <p:cBhvr>
                                        <p:cTn id="58" dur="500"/>
                                        <p:tgtEl>
                                          <p:spTgt spid="7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81"/>
                                        </p:tgtEl>
                                        <p:attrNameLst>
                                          <p:attrName>style.visibility</p:attrName>
                                        </p:attrNameLst>
                                      </p:cBhvr>
                                      <p:to>
                                        <p:strVal val="visible"/>
                                      </p:to>
                                    </p:set>
                                    <p:animEffect transition="in" filter="wipe(left)">
                                      <p:cBhvr>
                                        <p:cTn id="71" dur="500"/>
                                        <p:tgtEl>
                                          <p:spTgt spid="8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80"/>
                                        </p:tgtEl>
                                        <p:attrNameLst>
                                          <p:attrName>style.visibility</p:attrName>
                                        </p:attrNameLst>
                                      </p:cBhvr>
                                      <p:to>
                                        <p:strVal val="visible"/>
                                      </p:to>
                                    </p:set>
                                    <p:animEffect transition="in" filter="fade">
                                      <p:cBhvr>
                                        <p:cTn id="76" dur="500"/>
                                        <p:tgtEl>
                                          <p:spTgt spid="80"/>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wipe(left)">
                                      <p:cBhvr>
                                        <p:cTn id="81" dur="500"/>
                                        <p:tgtEl>
                                          <p:spTgt spid="71"/>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animEffect transition="in" filter="wipe(left)">
                                      <p:cBhvr>
                                        <p:cTn id="84" dur="500"/>
                                        <p:tgtEl>
                                          <p:spTgt spid="62"/>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animEffect transition="in" filter="wipe(left)">
                                      <p:cBhvr>
                                        <p:cTn id="87" dur="500"/>
                                        <p:tgtEl>
                                          <p:spTgt spid="61"/>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72"/>
                                        </p:tgtEl>
                                        <p:attrNameLst>
                                          <p:attrName>style.visibility</p:attrName>
                                        </p:attrNameLst>
                                      </p:cBhvr>
                                      <p:to>
                                        <p:strVal val="visible"/>
                                      </p:to>
                                    </p:set>
                                    <p:animEffect transition="in" filter="wipe(left)">
                                      <p:cBhvr>
                                        <p:cTn id="92" dur="500"/>
                                        <p:tgtEl>
                                          <p:spTgt spid="72"/>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66"/>
                                        </p:tgtEl>
                                        <p:attrNameLst>
                                          <p:attrName>style.visibility</p:attrName>
                                        </p:attrNameLst>
                                      </p:cBhvr>
                                      <p:to>
                                        <p:strVal val="visible"/>
                                      </p:to>
                                    </p:set>
                                    <p:animEffect transition="in" filter="wipe(left)">
                                      <p:cBhvr>
                                        <p:cTn id="106" dur="500"/>
                                        <p:tgtEl>
                                          <p:spTgt spid="66"/>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65"/>
                                        </p:tgtEl>
                                        <p:attrNameLst>
                                          <p:attrName>style.visibility</p:attrName>
                                        </p:attrNameLst>
                                      </p:cBhvr>
                                      <p:to>
                                        <p:strVal val="visible"/>
                                      </p:to>
                                    </p:set>
                                    <p:animEffect transition="in" filter="wipe(left)">
                                      <p:cBhvr>
                                        <p:cTn id="10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5" grpId="0" animBg="1"/>
      <p:bldP spid="22" grpId="0" animBg="1"/>
      <p:bldP spid="23" grpId="0" animBg="1"/>
      <p:bldP spid="46" grpId="0" animBg="1"/>
      <p:bldP spid="61" grpId="0" animBg="1"/>
      <p:bldP spid="62" grpId="0" animBg="1"/>
      <p:bldP spid="63" grpId="0" animBg="1"/>
      <p:bldP spid="64" grpId="0" animBg="1"/>
      <p:bldP spid="65" grpId="0" animBg="1"/>
      <p:bldP spid="66" grpId="0" animBg="1"/>
      <p:bldP spid="71" grpId="0"/>
      <p:bldP spid="72" grpId="0"/>
      <p:bldP spid="73" grpId="0"/>
      <p:bldP spid="54" grpId="0"/>
      <p:bldP spid="53" grpId="0"/>
      <p:bldP spid="55" grpId="0"/>
      <p:bldP spid="76" grpId="0" animBg="1"/>
      <p:bldP spid="77" grpId="0"/>
      <p:bldP spid="78" grpId="0"/>
      <p:bldP spid="79" grpId="0"/>
      <p:bldP spid="80" grpId="0"/>
      <p:bldP spid="8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6096000" y="-214313"/>
            <a:ext cx="0" cy="596383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rot="10800000">
            <a:off x="5900928" y="5750685"/>
            <a:ext cx="390144" cy="390142"/>
            <a:chOff x="715643" y="2846320"/>
            <a:chExt cx="700021" cy="700021"/>
          </a:xfrm>
        </p:grpSpPr>
        <p:sp>
          <p:nvSpPr>
            <p:cNvPr id="31" name="Teardrop 30"/>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rot="10800000">
              <a:off x="768278" y="2964327"/>
              <a:ext cx="607455" cy="497012"/>
            </a:xfrm>
            <a:prstGeom prst="rect">
              <a:avLst/>
            </a:prstGeom>
          </p:spPr>
          <p:txBody>
            <a:bodyPr wrap="none">
              <a:spAutoFit/>
            </a:bodyPr>
            <a:lstStyle/>
            <a:p>
              <a:pPr algn="ctr"/>
              <a:r>
                <a:rPr lang="en-AU" sz="1200" dirty="0">
                  <a:solidFill>
                    <a:schemeClr val="bg1"/>
                  </a:solidFill>
                  <a:latin typeface="FontAwesome" pitchFamily="2" charset="0"/>
                </a:rPr>
                <a:t></a:t>
              </a:r>
            </a:p>
          </p:txBody>
        </p:sp>
      </p:grpSp>
      <p:sp>
        <p:nvSpPr>
          <p:cNvPr id="25" name="Text Placeholder 32"/>
          <p:cNvSpPr txBox="1">
            <a:spLocks/>
          </p:cNvSpPr>
          <p:nvPr/>
        </p:nvSpPr>
        <p:spPr>
          <a:xfrm flipH="1">
            <a:off x="3039404" y="2626900"/>
            <a:ext cx="2452385" cy="62775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spcBef>
                <a:spcPts val="0"/>
              </a:spcBef>
              <a:buNone/>
            </a:pPr>
            <a:r>
              <a:rPr lang="en-US" sz="1000" dirty="0">
                <a:solidFill>
                  <a:schemeClr val="accent3"/>
                </a:solidFill>
                <a:latin typeface="+mn-lt"/>
              </a:rPr>
              <a:t>Bear claw croissant apple pie coy croissant </a:t>
            </a:r>
            <a:r>
              <a:rPr lang="en-US" sz="1000" dirty="0" smtClean="0">
                <a:solidFill>
                  <a:schemeClr val="accent3"/>
                </a:solidFill>
                <a:latin typeface="+mn-lt"/>
              </a:rPr>
              <a:t>pi cake </a:t>
            </a:r>
            <a:r>
              <a:rPr lang="en-US" sz="1000" dirty="0">
                <a:solidFill>
                  <a:schemeClr val="accent3"/>
                </a:solidFill>
                <a:latin typeface="+mn-lt"/>
              </a:rPr>
              <a:t>cool cake tiramisu pie sesame. Fruit cake </a:t>
            </a:r>
            <a:r>
              <a:rPr lang="en-US" sz="1000" dirty="0" err="1">
                <a:solidFill>
                  <a:schemeClr val="accent3"/>
                </a:solidFill>
                <a:latin typeface="+mn-lt"/>
              </a:rPr>
              <a:t>dragée</a:t>
            </a:r>
            <a:r>
              <a:rPr lang="en-US" sz="1000" dirty="0">
                <a:solidFill>
                  <a:schemeClr val="accent3"/>
                </a:solidFill>
                <a:latin typeface="+mn-lt"/>
              </a:rPr>
              <a:t> oat cake pie </a:t>
            </a:r>
            <a:r>
              <a:rPr lang="en-US" sz="1000" dirty="0" err="1">
                <a:solidFill>
                  <a:schemeClr val="accent3"/>
                </a:solidFill>
                <a:latin typeface="+mn-lt"/>
              </a:rPr>
              <a:t>liquorice</a:t>
            </a:r>
            <a:r>
              <a:rPr lang="en-US" sz="1000" dirty="0">
                <a:solidFill>
                  <a:schemeClr val="accent3"/>
                </a:solidFill>
                <a:latin typeface="+mn-lt"/>
              </a:rPr>
              <a:t> donut.</a:t>
            </a:r>
          </a:p>
        </p:txBody>
      </p:sp>
      <p:sp>
        <p:nvSpPr>
          <p:cNvPr id="26" name="Text Placeholder 33"/>
          <p:cNvSpPr txBox="1">
            <a:spLocks/>
          </p:cNvSpPr>
          <p:nvPr/>
        </p:nvSpPr>
        <p:spPr>
          <a:xfrm flipH="1">
            <a:off x="3041526" y="603790"/>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sp>
        <p:nvSpPr>
          <p:cNvPr id="22" name="Oval 21"/>
          <p:cNvSpPr/>
          <p:nvPr/>
        </p:nvSpPr>
        <p:spPr>
          <a:xfrm>
            <a:off x="6009591" y="1325566"/>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6009591" y="2673553"/>
            <a:ext cx="172817" cy="172817"/>
          </a:xfrm>
          <a:prstGeom prst="ellipse">
            <a:avLst/>
          </a:prstGeom>
          <a:solidFill>
            <a:schemeClr val="accent6"/>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p:nvSpPr>
        <p:spPr>
          <a:xfrm>
            <a:off x="6009591" y="4021540"/>
            <a:ext cx="172817" cy="172817"/>
          </a:xfrm>
          <a:prstGeom prst="ellipse">
            <a:avLst/>
          </a:prstGeom>
          <a:solidFill>
            <a:schemeClr val="accent5"/>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 Placeholder 33"/>
          <p:cNvSpPr txBox="1">
            <a:spLocks/>
          </p:cNvSpPr>
          <p:nvPr/>
        </p:nvSpPr>
        <p:spPr>
          <a:xfrm>
            <a:off x="6852100" y="1509114"/>
            <a:ext cx="1641469"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6"/>
                </a:solidFill>
                <a:latin typeface="+mj-lt"/>
              </a:rPr>
              <a:t>Africa Map</a:t>
            </a:r>
            <a:endParaRPr lang="en-AU" sz="1300" dirty="0">
              <a:solidFill>
                <a:schemeClr val="accent6"/>
              </a:solidFill>
              <a:latin typeface="+mj-lt"/>
            </a:endParaRPr>
          </a:p>
        </p:txBody>
      </p:sp>
      <p:grpSp>
        <p:nvGrpSpPr>
          <p:cNvPr id="33" name="Group 1229"/>
          <p:cNvGrpSpPr>
            <a:grpSpLocks noChangeAspect="1"/>
          </p:cNvGrpSpPr>
          <p:nvPr/>
        </p:nvGrpSpPr>
        <p:grpSpPr bwMode="auto">
          <a:xfrm>
            <a:off x="6830083" y="2365430"/>
            <a:ext cx="1528632" cy="1711060"/>
            <a:chOff x="1483" y="2550"/>
            <a:chExt cx="729" cy="816"/>
          </a:xfrm>
          <a:solidFill>
            <a:schemeClr val="bg1">
              <a:lumMod val="75000"/>
            </a:schemeClr>
          </a:solidFill>
        </p:grpSpPr>
        <p:grpSp>
          <p:nvGrpSpPr>
            <p:cNvPr id="34" name="Group 1430"/>
            <p:cNvGrpSpPr>
              <a:grpSpLocks/>
            </p:cNvGrpSpPr>
            <p:nvPr/>
          </p:nvGrpSpPr>
          <p:grpSpPr bwMode="auto">
            <a:xfrm>
              <a:off x="1483" y="2550"/>
              <a:ext cx="729" cy="816"/>
              <a:chOff x="1483" y="2550"/>
              <a:chExt cx="729" cy="816"/>
            </a:xfrm>
            <a:grpFill/>
          </p:grpSpPr>
          <p:sp>
            <p:nvSpPr>
              <p:cNvPr id="477"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2"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6"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7"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1"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6"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7"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0"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 name="Group 1631"/>
            <p:cNvGrpSpPr>
              <a:grpSpLocks/>
            </p:cNvGrpSpPr>
            <p:nvPr/>
          </p:nvGrpSpPr>
          <p:grpSpPr bwMode="auto">
            <a:xfrm>
              <a:off x="1486" y="2617"/>
              <a:ext cx="558" cy="408"/>
              <a:chOff x="1486" y="2617"/>
              <a:chExt cx="558" cy="408"/>
            </a:xfrm>
            <a:grpFill/>
          </p:grpSpPr>
          <p:sp>
            <p:nvSpPr>
              <p:cNvPr id="277"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6" name="Group 1832"/>
            <p:cNvGrpSpPr>
              <a:grpSpLocks/>
            </p:cNvGrpSpPr>
            <p:nvPr/>
          </p:nvGrpSpPr>
          <p:grpSpPr bwMode="auto">
            <a:xfrm>
              <a:off x="1791" y="2634"/>
              <a:ext cx="411" cy="636"/>
              <a:chOff x="1791" y="2634"/>
              <a:chExt cx="411" cy="636"/>
            </a:xfrm>
            <a:grpFill/>
          </p:grpSpPr>
          <p:sp>
            <p:nvSpPr>
              <p:cNvPr id="68"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7"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7" name="Text Placeholder 32"/>
          <p:cNvSpPr txBox="1">
            <a:spLocks/>
          </p:cNvSpPr>
          <p:nvPr/>
        </p:nvSpPr>
        <p:spPr>
          <a:xfrm>
            <a:off x="6830083" y="1759606"/>
            <a:ext cx="2469365" cy="67918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spcBef>
                <a:spcPts val="0"/>
              </a:spcBef>
              <a:buNone/>
            </a:pPr>
            <a:r>
              <a:rPr lang="en-US" sz="1000" dirty="0" smtClean="0">
                <a:solidFill>
                  <a:schemeClr val="accent3"/>
                </a:solidFill>
                <a:latin typeface="Lato Light" panose="020F0302020204030203" pitchFamily="34" charset="0"/>
              </a:rPr>
              <a:t>toffee </a:t>
            </a:r>
            <a:r>
              <a:rPr lang="en-US" sz="1000" dirty="0">
                <a:solidFill>
                  <a:schemeClr val="accent3"/>
                </a:solidFill>
                <a:latin typeface="Lato Light" panose="020F0302020204030203" pitchFamily="34" charset="0"/>
              </a:rPr>
              <a:t>icing carrot </a:t>
            </a:r>
            <a:r>
              <a:rPr lang="en-US" sz="1000" dirty="0" smtClean="0">
                <a:solidFill>
                  <a:schemeClr val="accent3"/>
                </a:solidFill>
                <a:latin typeface="Lato Light" panose="020F0302020204030203" pitchFamily="34" charset="0"/>
              </a:rPr>
              <a:t>cake. halvah </a:t>
            </a:r>
            <a:r>
              <a:rPr lang="en-US" sz="1000" dirty="0">
                <a:solidFill>
                  <a:schemeClr val="accent3"/>
                </a:solidFill>
                <a:latin typeface="Lato Light" panose="020F0302020204030203" pitchFamily="34" charset="0"/>
              </a:rPr>
              <a:t>toffee donut oat cake </a:t>
            </a:r>
            <a:r>
              <a:rPr lang="en-US" sz="1000" dirty="0" err="1">
                <a:solidFill>
                  <a:schemeClr val="accent3"/>
                </a:solidFill>
                <a:latin typeface="Lato Light" panose="020F0302020204030203" pitchFamily="34" charset="0"/>
              </a:rPr>
              <a:t>danish</a:t>
            </a:r>
            <a:r>
              <a:rPr lang="en-US" sz="1000" dirty="0">
                <a:solidFill>
                  <a:schemeClr val="accent3"/>
                </a:solidFill>
                <a:latin typeface="Lato Light" panose="020F0302020204030203" pitchFamily="34" charset="0"/>
              </a:rPr>
              <a:t> </a:t>
            </a:r>
            <a:r>
              <a:rPr lang="en-US" sz="1000" dirty="0" smtClean="0">
                <a:solidFill>
                  <a:schemeClr val="accent3"/>
                </a:solidFill>
                <a:latin typeface="Lato Light" panose="020F0302020204030203" pitchFamily="34" charset="0"/>
              </a:rPr>
              <a:t>pie.</a:t>
            </a:r>
            <a:endParaRPr lang="en-US" sz="1000" dirty="0">
              <a:solidFill>
                <a:schemeClr val="accent3"/>
              </a:solidFill>
              <a:latin typeface="Lato Light" panose="020F0302020204030203" pitchFamily="34" charset="0"/>
            </a:endParaRPr>
          </a:p>
        </p:txBody>
      </p:sp>
      <p:sp>
        <p:nvSpPr>
          <p:cNvPr id="681" name="Oval 680"/>
          <p:cNvSpPr>
            <a:spLocks noChangeAspect="1"/>
          </p:cNvSpPr>
          <p:nvPr/>
        </p:nvSpPr>
        <p:spPr>
          <a:xfrm>
            <a:off x="7881882" y="2967237"/>
            <a:ext cx="144000" cy="144000"/>
          </a:xfrm>
          <a:prstGeom prst="ellipse">
            <a:avLst/>
          </a:prstGeom>
          <a:solidFill>
            <a:schemeClr val="accent6"/>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90" name="Group 689"/>
          <p:cNvGrpSpPr/>
          <p:nvPr/>
        </p:nvGrpSpPr>
        <p:grpSpPr>
          <a:xfrm>
            <a:off x="7786734" y="2438795"/>
            <a:ext cx="338554" cy="434109"/>
            <a:chOff x="3525941" y="2477917"/>
            <a:chExt cx="338554" cy="434109"/>
          </a:xfrm>
        </p:grpSpPr>
        <p:sp>
          <p:nvSpPr>
            <p:cNvPr id="691" name="Pentagon 690"/>
            <p:cNvSpPr/>
            <p:nvPr/>
          </p:nvSpPr>
          <p:spPr>
            <a:xfrm rot="5400000">
              <a:off x="3481301" y="2553340"/>
              <a:ext cx="434109" cy="283264"/>
            </a:xfrm>
            <a:prstGeom prst="homePlate">
              <a:avLst>
                <a:gd name="adj" fmla="val 4411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2" name="TextBox 691"/>
            <p:cNvSpPr txBox="1"/>
            <p:nvPr/>
          </p:nvSpPr>
          <p:spPr>
            <a:xfrm>
              <a:off x="3525941" y="2502637"/>
              <a:ext cx="338554" cy="276999"/>
            </a:xfrm>
            <a:prstGeom prst="rect">
              <a:avLst/>
            </a:prstGeom>
            <a:noFill/>
          </p:spPr>
          <p:txBody>
            <a:bodyPr wrap="none" rtlCol="0">
              <a:spAutoFit/>
            </a:bodyPr>
            <a:lstStyle/>
            <a:p>
              <a:pPr algn="ctr"/>
              <a:r>
                <a:rPr lang="en-AU" sz="1200" dirty="0" smtClean="0">
                  <a:solidFill>
                    <a:schemeClr val="bg1"/>
                  </a:solidFill>
                  <a:latin typeface="FontAwesome" pitchFamily="2" charset="0"/>
                </a:rPr>
                <a:t></a:t>
              </a:r>
              <a:endParaRPr lang="en-AU" sz="1200" dirty="0">
                <a:solidFill>
                  <a:schemeClr val="bg1"/>
                </a:solidFill>
                <a:latin typeface="FontAwesome" pitchFamily="2" charset="0"/>
              </a:endParaRPr>
            </a:p>
          </p:txBody>
        </p:sp>
      </p:grpSp>
      <p:sp>
        <p:nvSpPr>
          <p:cNvPr id="694" name="Oval 693"/>
          <p:cNvSpPr/>
          <p:nvPr/>
        </p:nvSpPr>
        <p:spPr>
          <a:xfrm>
            <a:off x="3043071" y="4402876"/>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95" name="Text Placeholder 32"/>
          <p:cNvSpPr txBox="1">
            <a:spLocks/>
          </p:cNvSpPr>
          <p:nvPr/>
        </p:nvSpPr>
        <p:spPr>
          <a:xfrm>
            <a:off x="3783650" y="4653855"/>
            <a:ext cx="172636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6" name="Text Placeholder 33"/>
          <p:cNvSpPr txBox="1">
            <a:spLocks/>
          </p:cNvSpPr>
          <p:nvPr/>
        </p:nvSpPr>
        <p:spPr>
          <a:xfrm>
            <a:off x="3769364" y="4402875"/>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Win Solutions</a:t>
            </a:r>
            <a:endParaRPr lang="en-AU" sz="1300" dirty="0">
              <a:solidFill>
                <a:schemeClr val="accent5"/>
              </a:solidFill>
              <a:latin typeface="+mj-lt"/>
            </a:endParaRPr>
          </a:p>
        </p:txBody>
      </p:sp>
      <p:sp>
        <p:nvSpPr>
          <p:cNvPr id="697" name="Oval 696"/>
          <p:cNvSpPr/>
          <p:nvPr/>
        </p:nvSpPr>
        <p:spPr>
          <a:xfrm>
            <a:off x="3043071" y="519938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98" name="Text Placeholder 32"/>
          <p:cNvSpPr txBox="1">
            <a:spLocks/>
          </p:cNvSpPr>
          <p:nvPr/>
        </p:nvSpPr>
        <p:spPr>
          <a:xfrm>
            <a:off x="3783650" y="5450368"/>
            <a:ext cx="172636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9" name="Text Placeholder 33"/>
          <p:cNvSpPr txBox="1">
            <a:spLocks/>
          </p:cNvSpPr>
          <p:nvPr/>
        </p:nvSpPr>
        <p:spPr>
          <a:xfrm>
            <a:off x="3769364" y="51993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Sales Booster</a:t>
            </a:r>
            <a:endParaRPr lang="en-AU" sz="1300" dirty="0">
              <a:solidFill>
                <a:schemeClr val="accent5"/>
              </a:solidFill>
              <a:latin typeface="+mj-lt"/>
            </a:endParaRPr>
          </a:p>
        </p:txBody>
      </p:sp>
      <p:sp>
        <p:nvSpPr>
          <p:cNvPr id="703" name="Text Placeholder 33"/>
          <p:cNvSpPr txBox="1">
            <a:spLocks/>
          </p:cNvSpPr>
          <p:nvPr/>
        </p:nvSpPr>
        <p:spPr>
          <a:xfrm flipH="1">
            <a:off x="3041526" y="3967796"/>
            <a:ext cx="245026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Our Business Strategy</a:t>
            </a:r>
            <a:endParaRPr lang="en-AU" sz="1300" dirty="0">
              <a:solidFill>
                <a:schemeClr val="accent5"/>
              </a:solidFill>
              <a:latin typeface="+mj-lt"/>
            </a:endParaRPr>
          </a:p>
        </p:txBody>
      </p:sp>
      <p:pic>
        <p:nvPicPr>
          <p:cNvPr id="678" name="图片占位符 677" descr="eco3.jpg"/>
          <p:cNvPicPr>
            <a:picLocks noGrp="1" noChangeAspect="1"/>
          </p:cNvPicPr>
          <p:nvPr>
            <p:ph type="pic" sz="quarter" idx="22"/>
          </p:nvPr>
        </p:nvPicPr>
        <p:blipFill>
          <a:blip r:embed="rId3" cstate="print"/>
          <a:srcRect t="2742" b="2742"/>
          <a:stretch>
            <a:fillRect/>
          </a:stretch>
        </p:blipFill>
        <p:spPr/>
      </p:pic>
    </p:spTree>
    <p:extLst>
      <p:ext uri="{BB962C8B-B14F-4D97-AF65-F5344CB8AC3E}">
        <p14:creationId xmlns:p14="http://schemas.microsoft.com/office/powerpoint/2010/main" val="1384507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77"/>
                                        </p:tgtEl>
                                        <p:attrNameLst>
                                          <p:attrName>style.visibility</p:attrName>
                                        </p:attrNameLst>
                                      </p:cBhvr>
                                      <p:to>
                                        <p:strVal val="visible"/>
                                      </p:to>
                                    </p:set>
                                    <p:animEffect transition="in" filter="wipe(left)">
                                      <p:cBhvr>
                                        <p:cTn id="32" dur="500"/>
                                        <p:tgtEl>
                                          <p:spTgt spid="67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wipe(left)">
                                      <p:cBhvr>
                                        <p:cTn id="35" dur="500"/>
                                        <p:tgtEl>
                                          <p:spTgt spid="7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681"/>
                                        </p:tgtEl>
                                        <p:attrNameLst>
                                          <p:attrName>style.visibility</p:attrName>
                                        </p:attrNameLst>
                                      </p:cBhvr>
                                      <p:to>
                                        <p:strVal val="visible"/>
                                      </p:to>
                                    </p:set>
                                    <p:animEffect transition="in" filter="fade">
                                      <p:cBhvr>
                                        <p:cTn id="45" dur="500"/>
                                        <p:tgtEl>
                                          <p:spTgt spid="68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690"/>
                                        </p:tgtEl>
                                        <p:attrNameLst>
                                          <p:attrName>style.visibility</p:attrName>
                                        </p:attrNameLst>
                                      </p:cBhvr>
                                      <p:to>
                                        <p:strVal val="visible"/>
                                      </p:to>
                                    </p:set>
                                    <p:animEffect transition="in" filter="wipe(down)">
                                      <p:cBhvr>
                                        <p:cTn id="50" dur="500"/>
                                        <p:tgtEl>
                                          <p:spTgt spid="690"/>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703"/>
                                        </p:tgtEl>
                                        <p:attrNameLst>
                                          <p:attrName>style.visibility</p:attrName>
                                        </p:attrNameLst>
                                      </p:cBhvr>
                                      <p:to>
                                        <p:strVal val="visible"/>
                                      </p:to>
                                    </p:set>
                                    <p:animEffect transition="in" filter="wipe(left)">
                                      <p:cBhvr>
                                        <p:cTn id="60" dur="500"/>
                                        <p:tgtEl>
                                          <p:spTgt spid="70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94"/>
                                        </p:tgtEl>
                                        <p:attrNameLst>
                                          <p:attrName>style.visibility</p:attrName>
                                        </p:attrNameLst>
                                      </p:cBhvr>
                                      <p:to>
                                        <p:strVal val="visible"/>
                                      </p:to>
                                    </p:set>
                                    <p:animEffect transition="in" filter="fade">
                                      <p:cBhvr>
                                        <p:cTn id="65" dur="500"/>
                                        <p:tgtEl>
                                          <p:spTgt spid="694"/>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695"/>
                                        </p:tgtEl>
                                        <p:attrNameLst>
                                          <p:attrName>style.visibility</p:attrName>
                                        </p:attrNameLst>
                                      </p:cBhvr>
                                      <p:to>
                                        <p:strVal val="visible"/>
                                      </p:to>
                                    </p:set>
                                    <p:animEffect transition="in" filter="wipe(left)">
                                      <p:cBhvr>
                                        <p:cTn id="70" dur="500"/>
                                        <p:tgtEl>
                                          <p:spTgt spid="695"/>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696"/>
                                        </p:tgtEl>
                                        <p:attrNameLst>
                                          <p:attrName>style.visibility</p:attrName>
                                        </p:attrNameLst>
                                      </p:cBhvr>
                                      <p:to>
                                        <p:strVal val="visible"/>
                                      </p:to>
                                    </p:set>
                                    <p:animEffect transition="in" filter="wipe(left)">
                                      <p:cBhvr>
                                        <p:cTn id="73" dur="500"/>
                                        <p:tgtEl>
                                          <p:spTgt spid="696"/>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7"/>
                                        </p:tgtEl>
                                        <p:attrNameLst>
                                          <p:attrName>style.visibility</p:attrName>
                                        </p:attrNameLst>
                                      </p:cBhvr>
                                      <p:to>
                                        <p:strVal val="visible"/>
                                      </p:to>
                                    </p:set>
                                    <p:animEffect transition="in" filter="fade">
                                      <p:cBhvr>
                                        <p:cTn id="78" dur="500"/>
                                        <p:tgtEl>
                                          <p:spTgt spid="697"/>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childTnLst>
                                    <p:set>
                                      <p:cBhvr>
                                        <p:cTn id="82" dur="1" fill="hold">
                                          <p:stCondLst>
                                            <p:cond delay="0"/>
                                          </p:stCondLst>
                                        </p:cTn>
                                        <p:tgtEl>
                                          <p:spTgt spid="698"/>
                                        </p:tgtEl>
                                        <p:attrNameLst>
                                          <p:attrName>style.visibility</p:attrName>
                                        </p:attrNameLst>
                                      </p:cBhvr>
                                      <p:to>
                                        <p:strVal val="visible"/>
                                      </p:to>
                                    </p:set>
                                    <p:animEffect transition="in" filter="wipe(left)">
                                      <p:cBhvr>
                                        <p:cTn id="83" dur="500"/>
                                        <p:tgtEl>
                                          <p:spTgt spid="698"/>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699"/>
                                        </p:tgtEl>
                                        <p:attrNameLst>
                                          <p:attrName>style.visibility</p:attrName>
                                        </p:attrNameLst>
                                      </p:cBhvr>
                                      <p:to>
                                        <p:strVal val="visible"/>
                                      </p:to>
                                    </p:set>
                                    <p:animEffect transition="in" filter="wipe(left)">
                                      <p:cBhvr>
                                        <p:cTn id="86" dur="500"/>
                                        <p:tgtEl>
                                          <p:spTgt spid="699"/>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fade">
                                      <p:cBhvr>
                                        <p:cTn id="9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2" grpId="0" animBg="1"/>
      <p:bldP spid="23" grpId="0" animBg="1"/>
      <p:bldP spid="46" grpId="0" animBg="1"/>
      <p:bldP spid="78" grpId="0"/>
      <p:bldP spid="677" grpId="0"/>
      <p:bldP spid="681" grpId="0" animBg="1"/>
      <p:bldP spid="694" grpId="0" animBg="1"/>
      <p:bldP spid="695" grpId="0"/>
      <p:bldP spid="696" grpId="0"/>
      <p:bldP spid="697" grpId="0" animBg="1"/>
      <p:bldP spid="698" grpId="0"/>
      <p:bldP spid="699" grpId="0"/>
      <p:bldP spid="70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32</a:t>
            </a:fld>
            <a:endParaRPr lang="en-US" dirty="0"/>
          </a:p>
        </p:txBody>
      </p:sp>
      <p:grpSp>
        <p:nvGrpSpPr>
          <p:cNvPr id="97" name="Group 96"/>
          <p:cNvGrpSpPr/>
          <p:nvPr/>
        </p:nvGrpSpPr>
        <p:grpSpPr>
          <a:xfrm>
            <a:off x="3773311" y="4281781"/>
            <a:ext cx="2190756" cy="1042994"/>
            <a:chOff x="5022025" y="4220590"/>
            <a:chExt cx="2190756" cy="1042994"/>
          </a:xfrm>
          <a:solidFill>
            <a:schemeClr val="bg2"/>
          </a:solidFill>
        </p:grpSpPr>
        <p:grpSp>
          <p:nvGrpSpPr>
            <p:cNvPr id="98" name="Group 97"/>
            <p:cNvGrpSpPr/>
            <p:nvPr/>
          </p:nvGrpSpPr>
          <p:grpSpPr>
            <a:xfrm>
              <a:off x="5022025" y="4236643"/>
              <a:ext cx="1166500" cy="1026941"/>
              <a:chOff x="2873965" y="2332283"/>
              <a:chExt cx="1166500" cy="1026941"/>
            </a:xfrm>
            <a:grpFill/>
          </p:grpSpPr>
          <p:sp>
            <p:nvSpPr>
              <p:cNvPr id="102" name="Block Arc 101"/>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3" name="Rectangle 102"/>
              <p:cNvSpPr/>
              <p:nvPr/>
            </p:nvSpPr>
            <p:spPr>
              <a:xfrm>
                <a:off x="2873965"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6046281" y="4220590"/>
              <a:ext cx="1166500" cy="1026941"/>
              <a:chOff x="6557826" y="3997627"/>
              <a:chExt cx="1166500" cy="1026941"/>
            </a:xfrm>
            <a:grpFill/>
          </p:grpSpPr>
          <p:sp>
            <p:nvSpPr>
              <p:cNvPr id="100" name="Block Arc 99"/>
              <p:cNvSpPr/>
              <p:nvPr/>
            </p:nvSpPr>
            <p:spPr>
              <a:xfrm rot="10800000">
                <a:off x="6557826" y="3997627"/>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Rectangle 100"/>
              <p:cNvSpPr/>
              <p:nvPr/>
            </p:nvSpPr>
            <p:spPr>
              <a:xfrm rot="10800000">
                <a:off x="7069579" y="4881844"/>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p:cNvGrpSpPr/>
          <p:nvPr/>
        </p:nvGrpSpPr>
        <p:grpSpPr>
          <a:xfrm>
            <a:off x="9019242" y="3413619"/>
            <a:ext cx="1288611" cy="1168157"/>
            <a:chOff x="9019242" y="3239883"/>
            <a:chExt cx="1288611" cy="1168157"/>
          </a:xfrm>
          <a:solidFill>
            <a:schemeClr val="bg2"/>
          </a:solidFill>
        </p:grpSpPr>
        <p:sp>
          <p:nvSpPr>
            <p:cNvPr id="105" name="Chevron 104"/>
            <p:cNvSpPr/>
            <p:nvPr/>
          </p:nvSpPr>
          <p:spPr>
            <a:xfrm>
              <a:off x="10008643" y="3982882"/>
              <a:ext cx="299210" cy="425158"/>
            </a:xfrm>
            <a:prstGeom prst="chevron">
              <a:avLst>
                <a:gd name="adj" fmla="val 413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6" name="Group 105"/>
            <p:cNvGrpSpPr/>
            <p:nvPr/>
          </p:nvGrpSpPr>
          <p:grpSpPr>
            <a:xfrm rot="10800000">
              <a:off x="9019242" y="3239883"/>
              <a:ext cx="1163337" cy="1026941"/>
              <a:chOff x="2877129" y="2332283"/>
              <a:chExt cx="1163337" cy="1026941"/>
            </a:xfrm>
            <a:grpFill/>
          </p:grpSpPr>
          <p:sp>
            <p:nvSpPr>
              <p:cNvPr id="107" name="Block Arc 106"/>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8" name="Rectangle 107"/>
              <p:cNvSpPr/>
              <p:nvPr/>
            </p:nvSpPr>
            <p:spPr>
              <a:xfrm>
                <a:off x="2877129"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p:cNvSpPr/>
              <p:nvPr/>
            </p:nvSpPr>
            <p:spPr>
              <a:xfrm rot="5400000">
                <a:off x="3738175" y="2995359"/>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0" name="Rectangle 109"/>
          <p:cNvSpPr/>
          <p:nvPr/>
        </p:nvSpPr>
        <p:spPr>
          <a:xfrm>
            <a:off x="10425481" y="4153970"/>
            <a:ext cx="1194220" cy="369332"/>
          </a:xfrm>
          <a:prstGeom prst="rect">
            <a:avLst/>
          </a:prstGeom>
          <a:noFill/>
        </p:spPr>
        <p:txBody>
          <a:bodyPr wrap="none">
            <a:spAutoFit/>
          </a:bodyPr>
          <a:lstStyle/>
          <a:p>
            <a:r>
              <a:rPr lang="en-US" dirty="0" smtClean="0">
                <a:solidFill>
                  <a:schemeClr val="accent5"/>
                </a:solidFill>
              </a:rPr>
              <a:t>Final Goal</a:t>
            </a:r>
            <a:endParaRPr lang="en-US" dirty="0">
              <a:solidFill>
                <a:schemeClr val="accent5"/>
              </a:solidFill>
            </a:endParaRPr>
          </a:p>
        </p:txBody>
      </p:sp>
      <p:grpSp>
        <p:nvGrpSpPr>
          <p:cNvPr id="112" name="Group 111"/>
          <p:cNvGrpSpPr/>
          <p:nvPr/>
        </p:nvGrpSpPr>
        <p:grpSpPr>
          <a:xfrm>
            <a:off x="5427435" y="3833493"/>
            <a:ext cx="1028108" cy="1475229"/>
            <a:chOff x="5427435" y="3659757"/>
            <a:chExt cx="1028108" cy="1475229"/>
          </a:xfrm>
          <a:solidFill>
            <a:schemeClr val="bg2"/>
          </a:solidFill>
        </p:grpSpPr>
        <p:sp>
          <p:nvSpPr>
            <p:cNvPr id="113" name="Block Arc 112"/>
            <p:cNvSpPr/>
            <p:nvPr/>
          </p:nvSpPr>
          <p:spPr>
            <a:xfrm rot="10800000" flipH="1">
              <a:off x="5427435" y="4108045"/>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Rectangle 113"/>
            <p:cNvSpPr/>
            <p:nvPr/>
          </p:nvSpPr>
          <p:spPr>
            <a:xfrm rot="5400000">
              <a:off x="5893641" y="4078935"/>
              <a:ext cx="981079"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764810" y="2520086"/>
            <a:ext cx="1026942" cy="1026941"/>
            <a:chOff x="3013524" y="2332283"/>
            <a:chExt cx="1026942" cy="1026941"/>
          </a:xfrm>
          <a:solidFill>
            <a:schemeClr val="bg2"/>
          </a:solidFill>
        </p:grpSpPr>
        <p:sp>
          <p:nvSpPr>
            <p:cNvPr id="116" name="Block Arc 115"/>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Rectangle 116"/>
            <p:cNvSpPr/>
            <p:nvPr/>
          </p:nvSpPr>
          <p:spPr>
            <a:xfrm>
              <a:off x="3276531" y="2332283"/>
              <a:ext cx="255346"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rot="5400000">
              <a:off x="3738175" y="2998523"/>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p:cNvGrpSpPr/>
          <p:nvPr/>
        </p:nvGrpSpPr>
        <p:grpSpPr>
          <a:xfrm rot="10800000">
            <a:off x="2649027" y="3413617"/>
            <a:ext cx="1163337" cy="1026941"/>
            <a:chOff x="2877129" y="2332283"/>
            <a:chExt cx="1163337" cy="1026941"/>
          </a:xfrm>
          <a:solidFill>
            <a:schemeClr val="bg2"/>
          </a:solidFill>
        </p:grpSpPr>
        <p:sp>
          <p:nvSpPr>
            <p:cNvPr id="120" name="Block Arc 119"/>
            <p:cNvSpPr/>
            <p:nvPr/>
          </p:nvSpPr>
          <p:spPr>
            <a:xfrm>
              <a:off x="301352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Rectangle 120"/>
            <p:cNvSpPr/>
            <p:nvPr/>
          </p:nvSpPr>
          <p:spPr>
            <a:xfrm>
              <a:off x="2877129" y="2332283"/>
              <a:ext cx="65474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rot="5400000">
              <a:off x="3738175" y="2995359"/>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p:cNvGrpSpPr/>
          <p:nvPr/>
        </p:nvGrpSpPr>
        <p:grpSpPr>
          <a:xfrm>
            <a:off x="6318005" y="2517290"/>
            <a:ext cx="1026943" cy="1286310"/>
            <a:chOff x="6318005" y="2343554"/>
            <a:chExt cx="1026943" cy="1286310"/>
          </a:xfrm>
          <a:solidFill>
            <a:schemeClr val="bg2"/>
          </a:solidFill>
        </p:grpSpPr>
        <p:sp>
          <p:nvSpPr>
            <p:cNvPr id="124" name="Rectangle 123"/>
            <p:cNvSpPr/>
            <p:nvPr/>
          </p:nvSpPr>
          <p:spPr>
            <a:xfrm>
              <a:off x="6816174" y="2343554"/>
              <a:ext cx="528774"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5" name="Group 124"/>
            <p:cNvGrpSpPr/>
            <p:nvPr/>
          </p:nvGrpSpPr>
          <p:grpSpPr>
            <a:xfrm>
              <a:off x="6318005" y="2346350"/>
              <a:ext cx="1026942" cy="1283514"/>
              <a:chOff x="2366533" y="2332283"/>
              <a:chExt cx="1026942" cy="1283514"/>
            </a:xfrm>
            <a:grpFill/>
          </p:grpSpPr>
          <p:sp>
            <p:nvSpPr>
              <p:cNvPr id="126" name="Block Arc 125"/>
              <p:cNvSpPr/>
              <p:nvPr/>
            </p:nvSpPr>
            <p:spPr>
              <a:xfrm flipH="1">
                <a:off x="236653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7" name="Rectangle 126"/>
              <p:cNvSpPr/>
              <p:nvPr/>
            </p:nvSpPr>
            <p:spPr>
              <a:xfrm rot="5400000">
                <a:off x="2049474" y="3156015"/>
                <a:ext cx="776841"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 name="Group 127"/>
          <p:cNvGrpSpPr/>
          <p:nvPr/>
        </p:nvGrpSpPr>
        <p:grpSpPr>
          <a:xfrm>
            <a:off x="7571935" y="2520086"/>
            <a:ext cx="1588341" cy="1026941"/>
            <a:chOff x="7571935" y="2346350"/>
            <a:chExt cx="1588341" cy="1026941"/>
          </a:xfrm>
          <a:solidFill>
            <a:schemeClr val="bg2"/>
          </a:solidFill>
        </p:grpSpPr>
        <p:grpSp>
          <p:nvGrpSpPr>
            <p:cNvPr id="129" name="Group 128"/>
            <p:cNvGrpSpPr/>
            <p:nvPr/>
          </p:nvGrpSpPr>
          <p:grpSpPr>
            <a:xfrm>
              <a:off x="7571935" y="2346350"/>
              <a:ext cx="1588340" cy="1026941"/>
              <a:chOff x="7571935" y="2346350"/>
              <a:chExt cx="1588340" cy="1026941"/>
            </a:xfrm>
            <a:grpFill/>
          </p:grpSpPr>
          <p:sp>
            <p:nvSpPr>
              <p:cNvPr id="131" name="Rectangle 130"/>
              <p:cNvSpPr/>
              <p:nvPr/>
            </p:nvSpPr>
            <p:spPr>
              <a:xfrm>
                <a:off x="7571935" y="2346350"/>
                <a:ext cx="1116400"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Block Arc 131"/>
              <p:cNvSpPr/>
              <p:nvPr/>
            </p:nvSpPr>
            <p:spPr>
              <a:xfrm>
                <a:off x="8133334" y="2346350"/>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0" name="Rectangle 129"/>
            <p:cNvSpPr/>
            <p:nvPr/>
          </p:nvSpPr>
          <p:spPr>
            <a:xfrm rot="5400000">
              <a:off x="8857985" y="3012590"/>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 Placeholder 32"/>
          <p:cNvSpPr txBox="1">
            <a:spLocks/>
          </p:cNvSpPr>
          <p:nvPr/>
        </p:nvSpPr>
        <p:spPr>
          <a:xfrm>
            <a:off x="1206111" y="181857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a:t>
            </a:r>
            <a:r>
              <a:rPr lang="en-US" sz="1000" dirty="0" smtClean="0">
                <a:solidFill>
                  <a:schemeClr val="accent3"/>
                </a:solidFill>
                <a:latin typeface="+mn-lt"/>
              </a:rPr>
              <a:t>cake.</a:t>
            </a:r>
            <a:endParaRPr lang="en-US" sz="1000" dirty="0">
              <a:solidFill>
                <a:schemeClr val="accent3"/>
              </a:solidFill>
              <a:latin typeface="+mn-lt"/>
            </a:endParaRPr>
          </a:p>
        </p:txBody>
      </p:sp>
      <p:sp>
        <p:nvSpPr>
          <p:cNvPr id="134" name="Text Placeholder 33"/>
          <p:cNvSpPr txBox="1">
            <a:spLocks/>
          </p:cNvSpPr>
          <p:nvPr/>
        </p:nvSpPr>
        <p:spPr>
          <a:xfrm>
            <a:off x="1206113" y="1634849"/>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35" name="Text Placeholder 32"/>
          <p:cNvSpPr txBox="1">
            <a:spLocks/>
          </p:cNvSpPr>
          <p:nvPr/>
        </p:nvSpPr>
        <p:spPr>
          <a:xfrm>
            <a:off x="3203582" y="3390961"/>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36" name="Text Placeholder 33"/>
          <p:cNvSpPr txBox="1">
            <a:spLocks/>
          </p:cNvSpPr>
          <p:nvPr/>
        </p:nvSpPr>
        <p:spPr>
          <a:xfrm>
            <a:off x="3203584" y="3207238"/>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37" name="Text Placeholder 32"/>
          <p:cNvSpPr txBox="1">
            <a:spLocks/>
          </p:cNvSpPr>
          <p:nvPr/>
        </p:nvSpPr>
        <p:spPr>
          <a:xfrm>
            <a:off x="2743822" y="5037843"/>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38" name="Text Placeholder 33"/>
          <p:cNvSpPr txBox="1">
            <a:spLocks/>
          </p:cNvSpPr>
          <p:nvPr/>
        </p:nvSpPr>
        <p:spPr>
          <a:xfrm>
            <a:off x="2743824" y="4854120"/>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a:t>
            </a:r>
            <a:r>
              <a:rPr lang="en-AU" sz="1100" b="1" dirty="0" err="1" smtClean="0">
                <a:solidFill>
                  <a:schemeClr val="accent6"/>
                </a:solidFill>
                <a:latin typeface="+mj-lt"/>
              </a:rPr>
              <a:t>Straategy</a:t>
            </a:r>
            <a:endParaRPr lang="en-AU" sz="1100" dirty="0">
              <a:solidFill>
                <a:schemeClr val="accent6"/>
              </a:solidFill>
              <a:latin typeface="+mj-lt"/>
            </a:endParaRPr>
          </a:p>
        </p:txBody>
      </p:sp>
      <p:sp>
        <p:nvSpPr>
          <p:cNvPr id="139" name="Text Placeholder 32"/>
          <p:cNvSpPr txBox="1">
            <a:spLocks/>
          </p:cNvSpPr>
          <p:nvPr/>
        </p:nvSpPr>
        <p:spPr>
          <a:xfrm>
            <a:off x="4884652" y="582691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0" name="Text Placeholder 33"/>
          <p:cNvSpPr txBox="1">
            <a:spLocks/>
          </p:cNvSpPr>
          <p:nvPr/>
        </p:nvSpPr>
        <p:spPr>
          <a:xfrm>
            <a:off x="4884654" y="5655815"/>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1" name="Text Placeholder 32"/>
          <p:cNvSpPr txBox="1">
            <a:spLocks/>
          </p:cNvSpPr>
          <p:nvPr/>
        </p:nvSpPr>
        <p:spPr>
          <a:xfrm>
            <a:off x="6808623" y="3741183"/>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2" name="Text Placeholder 33"/>
          <p:cNvSpPr txBox="1">
            <a:spLocks/>
          </p:cNvSpPr>
          <p:nvPr/>
        </p:nvSpPr>
        <p:spPr>
          <a:xfrm>
            <a:off x="6808625" y="3557460"/>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3" name="Text Placeholder 32"/>
          <p:cNvSpPr txBox="1">
            <a:spLocks/>
          </p:cNvSpPr>
          <p:nvPr/>
        </p:nvSpPr>
        <p:spPr>
          <a:xfrm>
            <a:off x="6714446" y="181857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4" name="Text Placeholder 33"/>
          <p:cNvSpPr txBox="1">
            <a:spLocks/>
          </p:cNvSpPr>
          <p:nvPr/>
        </p:nvSpPr>
        <p:spPr>
          <a:xfrm>
            <a:off x="6714448" y="1634849"/>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145" name="Text Placeholder 32"/>
          <p:cNvSpPr txBox="1">
            <a:spLocks/>
          </p:cNvSpPr>
          <p:nvPr/>
        </p:nvSpPr>
        <p:spPr>
          <a:xfrm>
            <a:off x="9589472" y="3410276"/>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3"/>
                </a:solidFill>
                <a:latin typeface="+mn-lt"/>
              </a:rPr>
              <a:t>Lemon drops oat cake oat cake sugar plum cake.</a:t>
            </a:r>
          </a:p>
        </p:txBody>
      </p:sp>
      <p:sp>
        <p:nvSpPr>
          <p:cNvPr id="146" name="Text Placeholder 33"/>
          <p:cNvSpPr txBox="1">
            <a:spLocks/>
          </p:cNvSpPr>
          <p:nvPr/>
        </p:nvSpPr>
        <p:spPr>
          <a:xfrm>
            <a:off x="9589474" y="3226553"/>
            <a:ext cx="1879710" cy="2129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grpSp>
        <p:nvGrpSpPr>
          <p:cNvPr id="147" name="Group 146"/>
          <p:cNvGrpSpPr/>
          <p:nvPr/>
        </p:nvGrpSpPr>
        <p:grpSpPr>
          <a:xfrm>
            <a:off x="1060437" y="2520086"/>
            <a:ext cx="1084324" cy="1149676"/>
            <a:chOff x="1060437" y="2346350"/>
            <a:chExt cx="1084324" cy="1149676"/>
          </a:xfrm>
          <a:solidFill>
            <a:schemeClr val="bg2"/>
          </a:solidFill>
        </p:grpSpPr>
        <p:grpSp>
          <p:nvGrpSpPr>
            <p:cNvPr id="148" name="Group 147"/>
            <p:cNvGrpSpPr/>
            <p:nvPr/>
          </p:nvGrpSpPr>
          <p:grpSpPr>
            <a:xfrm>
              <a:off x="1117819" y="2346350"/>
              <a:ext cx="1026942" cy="1026941"/>
              <a:chOff x="2366533" y="2332283"/>
              <a:chExt cx="1026942" cy="1026941"/>
            </a:xfrm>
            <a:grpFill/>
          </p:grpSpPr>
          <p:sp>
            <p:nvSpPr>
              <p:cNvPr id="150" name="Block Arc 149"/>
              <p:cNvSpPr/>
              <p:nvPr/>
            </p:nvSpPr>
            <p:spPr>
              <a:xfrm flipH="1">
                <a:off x="2366534" y="2332283"/>
                <a:ext cx="1026941" cy="1026941"/>
              </a:xfrm>
              <a:prstGeom prst="blockArc">
                <a:avLst>
                  <a:gd name="adj1" fmla="val 16202709"/>
                  <a:gd name="adj2" fmla="val 21553953"/>
                  <a:gd name="adj3" fmla="val 1378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1" name="Rectangle 150"/>
              <p:cNvSpPr/>
              <p:nvPr/>
            </p:nvSpPr>
            <p:spPr>
              <a:xfrm rot="5400000">
                <a:off x="2206966" y="2998522"/>
                <a:ext cx="461857" cy="142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1060437" y="3239882"/>
              <a:ext cx="256144" cy="2561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2" name="Rectangle 151"/>
          <p:cNvSpPr/>
          <p:nvPr/>
        </p:nvSpPr>
        <p:spPr>
          <a:xfrm>
            <a:off x="574563" y="3784638"/>
            <a:ext cx="1220206" cy="369332"/>
          </a:xfrm>
          <a:prstGeom prst="rect">
            <a:avLst/>
          </a:prstGeom>
        </p:spPr>
        <p:txBody>
          <a:bodyPr wrap="none">
            <a:spAutoFit/>
          </a:bodyPr>
          <a:lstStyle/>
          <a:p>
            <a:r>
              <a:rPr lang="en-US" dirty="0" smtClean="0">
                <a:solidFill>
                  <a:schemeClr val="accent5"/>
                </a:solidFill>
              </a:rPr>
              <a:t>Start Here</a:t>
            </a:r>
            <a:endParaRPr lang="en-US" dirty="0">
              <a:solidFill>
                <a:schemeClr val="accent5"/>
              </a:solidFill>
            </a:endParaRPr>
          </a:p>
        </p:txBody>
      </p:sp>
      <p:sp>
        <p:nvSpPr>
          <p:cNvPr id="153" name="Oval 152"/>
          <p:cNvSpPr>
            <a:spLocks noChangeAspect="1"/>
          </p:cNvSpPr>
          <p:nvPr/>
        </p:nvSpPr>
        <p:spPr>
          <a:xfrm flipH="1">
            <a:off x="1615598" y="2264652"/>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154" name="Oval 153"/>
          <p:cNvSpPr>
            <a:spLocks noChangeAspect="1"/>
          </p:cNvSpPr>
          <p:nvPr/>
        </p:nvSpPr>
        <p:spPr>
          <a:xfrm flipH="1">
            <a:off x="2401270" y="3123243"/>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155" name="Oval 154"/>
          <p:cNvSpPr>
            <a:spLocks noChangeAspect="1"/>
          </p:cNvSpPr>
          <p:nvPr/>
        </p:nvSpPr>
        <p:spPr>
          <a:xfrm flipH="1">
            <a:off x="3452684" y="4026835"/>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600" dirty="0">
                <a:solidFill>
                  <a:schemeClr val="bg1"/>
                </a:solidFill>
                <a:latin typeface="FontAwesome" pitchFamily="2" charset="0"/>
              </a:rPr>
              <a:t></a:t>
            </a:r>
            <a:endParaRPr lang="en-US" sz="1600" dirty="0"/>
          </a:p>
        </p:txBody>
      </p:sp>
      <p:sp>
        <p:nvSpPr>
          <p:cNvPr id="156" name="Oval 155"/>
          <p:cNvSpPr>
            <a:spLocks noChangeAspect="1"/>
          </p:cNvSpPr>
          <p:nvPr/>
        </p:nvSpPr>
        <p:spPr>
          <a:xfrm flipH="1">
            <a:off x="5350540" y="4908167"/>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57" name="Oval 156"/>
          <p:cNvSpPr>
            <a:spLocks noChangeAspect="1"/>
          </p:cNvSpPr>
          <p:nvPr/>
        </p:nvSpPr>
        <p:spPr>
          <a:xfrm flipH="1">
            <a:off x="6049746" y="3483103"/>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58" name="Oval 157"/>
          <p:cNvSpPr>
            <a:spLocks noChangeAspect="1"/>
          </p:cNvSpPr>
          <p:nvPr/>
        </p:nvSpPr>
        <p:spPr>
          <a:xfrm flipH="1">
            <a:off x="7126400" y="227018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id-ID" sz="1600" dirty="0">
              <a:solidFill>
                <a:schemeClr val="bg1"/>
              </a:solidFill>
            </a:endParaRPr>
          </a:p>
        </p:txBody>
      </p:sp>
      <p:sp>
        <p:nvSpPr>
          <p:cNvPr id="159" name="Oval 158"/>
          <p:cNvSpPr>
            <a:spLocks noChangeAspect="1"/>
          </p:cNvSpPr>
          <p:nvPr/>
        </p:nvSpPr>
        <p:spPr>
          <a:xfrm flipH="1">
            <a:off x="8776018" y="313663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Tree>
    <p:extLst>
      <p:ext uri="{BB962C8B-B14F-4D97-AF65-F5344CB8AC3E}">
        <p14:creationId xmlns:p14="http://schemas.microsoft.com/office/powerpoint/2010/main" val="3220790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500"/>
                                        <p:tgtEl>
                                          <p:spTgt spid="1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7"/>
                                        </p:tgtEl>
                                        <p:attrNameLst>
                                          <p:attrName>style.visibility</p:attrName>
                                        </p:attrNameLst>
                                      </p:cBhvr>
                                      <p:to>
                                        <p:strVal val="visible"/>
                                      </p:to>
                                    </p:set>
                                    <p:animEffect transition="in" filter="wipe(down)">
                                      <p:cBhvr>
                                        <p:cTn id="12" dur="500"/>
                                        <p:tgtEl>
                                          <p:spTgt spid="14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
                                        </p:tgtEl>
                                        <p:attrNameLst>
                                          <p:attrName>style.visibility</p:attrName>
                                        </p:attrNameLst>
                                      </p:cBhvr>
                                      <p:to>
                                        <p:strVal val="visible"/>
                                      </p:to>
                                    </p:set>
                                    <p:animEffect transition="in" filter="fade">
                                      <p:cBhvr>
                                        <p:cTn id="17" dur="500"/>
                                        <p:tgtEl>
                                          <p:spTgt spid="1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33"/>
                                        </p:tgtEl>
                                        <p:attrNameLst>
                                          <p:attrName>style.visibility</p:attrName>
                                        </p:attrNameLst>
                                      </p:cBhvr>
                                      <p:to>
                                        <p:strVal val="visible"/>
                                      </p:to>
                                    </p:set>
                                    <p:animEffect transition="in" filter="wipe(left)">
                                      <p:cBhvr>
                                        <p:cTn id="22" dur="500"/>
                                        <p:tgtEl>
                                          <p:spTgt spid="133"/>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34"/>
                                        </p:tgtEl>
                                        <p:attrNameLst>
                                          <p:attrName>style.visibility</p:attrName>
                                        </p:attrNameLst>
                                      </p:cBhvr>
                                      <p:to>
                                        <p:strVal val="visible"/>
                                      </p:to>
                                    </p:set>
                                    <p:animEffect transition="in" filter="wipe(left)">
                                      <p:cBhvr>
                                        <p:cTn id="25" dur="500"/>
                                        <p:tgtEl>
                                          <p:spTgt spid="13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15"/>
                                        </p:tgtEl>
                                        <p:attrNameLst>
                                          <p:attrName>style.visibility</p:attrName>
                                        </p:attrNameLst>
                                      </p:cBhvr>
                                      <p:to>
                                        <p:strVal val="visible"/>
                                      </p:to>
                                    </p:set>
                                    <p:animEffect transition="in" filter="wipe(left)">
                                      <p:cBhvr>
                                        <p:cTn id="30" dur="500"/>
                                        <p:tgtEl>
                                          <p:spTgt spid="11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36"/>
                                        </p:tgtEl>
                                        <p:attrNameLst>
                                          <p:attrName>style.visibility</p:attrName>
                                        </p:attrNameLst>
                                      </p:cBhvr>
                                      <p:to>
                                        <p:strVal val="visible"/>
                                      </p:to>
                                    </p:set>
                                    <p:animEffect transition="in" filter="wipe(left)">
                                      <p:cBhvr>
                                        <p:cTn id="40" dur="500"/>
                                        <p:tgtEl>
                                          <p:spTgt spid="13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wipe(left)">
                                      <p:cBhvr>
                                        <p:cTn id="43" dur="500"/>
                                        <p:tgtEl>
                                          <p:spTgt spid="13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19"/>
                                        </p:tgtEl>
                                        <p:attrNameLst>
                                          <p:attrName>style.visibility</p:attrName>
                                        </p:attrNameLst>
                                      </p:cBhvr>
                                      <p:to>
                                        <p:strVal val="visible"/>
                                      </p:to>
                                    </p:set>
                                    <p:animEffect transition="in" filter="wipe(left)">
                                      <p:cBhvr>
                                        <p:cTn id="48" dur="500"/>
                                        <p:tgtEl>
                                          <p:spTgt spid="11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5"/>
                                        </p:tgtEl>
                                        <p:attrNameLst>
                                          <p:attrName>style.visibility</p:attrName>
                                        </p:attrNameLst>
                                      </p:cBhvr>
                                      <p:to>
                                        <p:strVal val="visible"/>
                                      </p:to>
                                    </p:set>
                                    <p:animEffect transition="in" filter="fade">
                                      <p:cBhvr>
                                        <p:cTn id="53" dur="500"/>
                                        <p:tgtEl>
                                          <p:spTgt spid="15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38"/>
                                        </p:tgtEl>
                                        <p:attrNameLst>
                                          <p:attrName>style.visibility</p:attrName>
                                        </p:attrNameLst>
                                      </p:cBhvr>
                                      <p:to>
                                        <p:strVal val="visible"/>
                                      </p:to>
                                    </p:set>
                                    <p:animEffect transition="in" filter="wipe(left)">
                                      <p:cBhvr>
                                        <p:cTn id="58" dur="500"/>
                                        <p:tgtEl>
                                          <p:spTgt spid="13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wipe(left)">
                                      <p:cBhvr>
                                        <p:cTn id="61" dur="500"/>
                                        <p:tgtEl>
                                          <p:spTgt spid="13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97"/>
                                        </p:tgtEl>
                                        <p:attrNameLst>
                                          <p:attrName>style.visibility</p:attrName>
                                        </p:attrNameLst>
                                      </p:cBhvr>
                                      <p:to>
                                        <p:strVal val="visible"/>
                                      </p:to>
                                    </p:set>
                                    <p:animEffect transition="in" filter="wipe(left)">
                                      <p:cBhvr>
                                        <p:cTn id="66" dur="500"/>
                                        <p:tgtEl>
                                          <p:spTgt spid="97"/>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56"/>
                                        </p:tgtEl>
                                        <p:attrNameLst>
                                          <p:attrName>style.visibility</p:attrName>
                                        </p:attrNameLst>
                                      </p:cBhvr>
                                      <p:to>
                                        <p:strVal val="visible"/>
                                      </p:to>
                                    </p:set>
                                    <p:animEffect transition="in" filter="fade">
                                      <p:cBhvr>
                                        <p:cTn id="71" dur="500"/>
                                        <p:tgtEl>
                                          <p:spTgt spid="15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139"/>
                                        </p:tgtEl>
                                        <p:attrNameLst>
                                          <p:attrName>style.visibility</p:attrName>
                                        </p:attrNameLst>
                                      </p:cBhvr>
                                      <p:to>
                                        <p:strVal val="visible"/>
                                      </p:to>
                                    </p:set>
                                    <p:animEffect transition="in" filter="wipe(left)">
                                      <p:cBhvr>
                                        <p:cTn id="76" dur="500"/>
                                        <p:tgtEl>
                                          <p:spTgt spid="139"/>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140"/>
                                        </p:tgtEl>
                                        <p:attrNameLst>
                                          <p:attrName>style.visibility</p:attrName>
                                        </p:attrNameLst>
                                      </p:cBhvr>
                                      <p:to>
                                        <p:strVal val="visible"/>
                                      </p:to>
                                    </p:set>
                                    <p:animEffect transition="in" filter="wipe(left)">
                                      <p:cBhvr>
                                        <p:cTn id="79" dur="500"/>
                                        <p:tgtEl>
                                          <p:spTgt spid="14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nodeType="clickEffect">
                                  <p:stCondLst>
                                    <p:cond delay="0"/>
                                  </p:stCondLst>
                                  <p:childTnLst>
                                    <p:set>
                                      <p:cBhvr>
                                        <p:cTn id="83" dur="1" fill="hold">
                                          <p:stCondLst>
                                            <p:cond delay="0"/>
                                          </p:stCondLst>
                                        </p:cTn>
                                        <p:tgtEl>
                                          <p:spTgt spid="112"/>
                                        </p:tgtEl>
                                        <p:attrNameLst>
                                          <p:attrName>style.visibility</p:attrName>
                                        </p:attrNameLst>
                                      </p:cBhvr>
                                      <p:to>
                                        <p:strVal val="visible"/>
                                      </p:to>
                                    </p:set>
                                    <p:animEffect transition="in" filter="wipe(down)">
                                      <p:cBhvr>
                                        <p:cTn id="84" dur="500"/>
                                        <p:tgtEl>
                                          <p:spTgt spid="112"/>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157"/>
                                        </p:tgtEl>
                                        <p:attrNameLst>
                                          <p:attrName>style.visibility</p:attrName>
                                        </p:attrNameLst>
                                      </p:cBhvr>
                                      <p:to>
                                        <p:strVal val="visible"/>
                                      </p:to>
                                    </p:set>
                                    <p:animEffect transition="in" filter="fade">
                                      <p:cBhvr>
                                        <p:cTn id="89" dur="500"/>
                                        <p:tgtEl>
                                          <p:spTgt spid="157"/>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141"/>
                                        </p:tgtEl>
                                        <p:attrNameLst>
                                          <p:attrName>style.visibility</p:attrName>
                                        </p:attrNameLst>
                                      </p:cBhvr>
                                      <p:to>
                                        <p:strVal val="visible"/>
                                      </p:to>
                                    </p:set>
                                    <p:animEffect transition="in" filter="wipe(left)">
                                      <p:cBhvr>
                                        <p:cTn id="94" dur="500"/>
                                        <p:tgtEl>
                                          <p:spTgt spid="141"/>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142"/>
                                        </p:tgtEl>
                                        <p:attrNameLst>
                                          <p:attrName>style.visibility</p:attrName>
                                        </p:attrNameLst>
                                      </p:cBhvr>
                                      <p:to>
                                        <p:strVal val="visible"/>
                                      </p:to>
                                    </p:set>
                                    <p:animEffect transition="in" filter="wipe(left)">
                                      <p:cBhvr>
                                        <p:cTn id="97" dur="500"/>
                                        <p:tgtEl>
                                          <p:spTgt spid="142"/>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123"/>
                                        </p:tgtEl>
                                        <p:attrNameLst>
                                          <p:attrName>style.visibility</p:attrName>
                                        </p:attrNameLst>
                                      </p:cBhvr>
                                      <p:to>
                                        <p:strVal val="visible"/>
                                      </p:to>
                                    </p:set>
                                    <p:animEffect transition="in" filter="wipe(down)">
                                      <p:cBhvr>
                                        <p:cTn id="102" dur="500"/>
                                        <p:tgtEl>
                                          <p:spTgt spid="12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58"/>
                                        </p:tgtEl>
                                        <p:attrNameLst>
                                          <p:attrName>style.visibility</p:attrName>
                                        </p:attrNameLst>
                                      </p:cBhvr>
                                      <p:to>
                                        <p:strVal val="visible"/>
                                      </p:to>
                                    </p:set>
                                    <p:animEffect transition="in" filter="fade">
                                      <p:cBhvr>
                                        <p:cTn id="107" dur="500"/>
                                        <p:tgtEl>
                                          <p:spTgt spid="158"/>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143"/>
                                        </p:tgtEl>
                                        <p:attrNameLst>
                                          <p:attrName>style.visibility</p:attrName>
                                        </p:attrNameLst>
                                      </p:cBhvr>
                                      <p:to>
                                        <p:strVal val="visible"/>
                                      </p:to>
                                    </p:set>
                                    <p:animEffect transition="in" filter="wipe(left)">
                                      <p:cBhvr>
                                        <p:cTn id="112" dur="500"/>
                                        <p:tgtEl>
                                          <p:spTgt spid="143"/>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44"/>
                                        </p:tgtEl>
                                        <p:attrNameLst>
                                          <p:attrName>style.visibility</p:attrName>
                                        </p:attrNameLst>
                                      </p:cBhvr>
                                      <p:to>
                                        <p:strVal val="visible"/>
                                      </p:to>
                                    </p:set>
                                    <p:animEffect transition="in" filter="wipe(left)">
                                      <p:cBhvr>
                                        <p:cTn id="115" dur="500"/>
                                        <p:tgtEl>
                                          <p:spTgt spid="144"/>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128"/>
                                        </p:tgtEl>
                                        <p:attrNameLst>
                                          <p:attrName>style.visibility</p:attrName>
                                        </p:attrNameLst>
                                      </p:cBhvr>
                                      <p:to>
                                        <p:strVal val="visible"/>
                                      </p:to>
                                    </p:set>
                                    <p:animEffect transition="in" filter="wipe(left)">
                                      <p:cBhvr>
                                        <p:cTn id="120" dur="500"/>
                                        <p:tgtEl>
                                          <p:spTgt spid="12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159"/>
                                        </p:tgtEl>
                                        <p:attrNameLst>
                                          <p:attrName>style.visibility</p:attrName>
                                        </p:attrNameLst>
                                      </p:cBhvr>
                                      <p:to>
                                        <p:strVal val="visible"/>
                                      </p:to>
                                    </p:set>
                                    <p:animEffect transition="in" filter="fade">
                                      <p:cBhvr>
                                        <p:cTn id="125" dur="500"/>
                                        <p:tgtEl>
                                          <p:spTgt spid="159"/>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8" fill="hold" grpId="0" nodeType="clickEffect">
                                  <p:stCondLst>
                                    <p:cond delay="0"/>
                                  </p:stCondLst>
                                  <p:childTnLst>
                                    <p:set>
                                      <p:cBhvr>
                                        <p:cTn id="129" dur="1" fill="hold">
                                          <p:stCondLst>
                                            <p:cond delay="0"/>
                                          </p:stCondLst>
                                        </p:cTn>
                                        <p:tgtEl>
                                          <p:spTgt spid="145"/>
                                        </p:tgtEl>
                                        <p:attrNameLst>
                                          <p:attrName>style.visibility</p:attrName>
                                        </p:attrNameLst>
                                      </p:cBhvr>
                                      <p:to>
                                        <p:strVal val="visible"/>
                                      </p:to>
                                    </p:set>
                                    <p:animEffect transition="in" filter="wipe(left)">
                                      <p:cBhvr>
                                        <p:cTn id="130" dur="500"/>
                                        <p:tgtEl>
                                          <p:spTgt spid="145"/>
                                        </p:tgtEl>
                                      </p:cBhvr>
                                    </p:animEffect>
                                  </p:childTnLst>
                                </p:cTn>
                              </p:par>
                              <p:par>
                                <p:cTn id="131" presetID="22" presetClass="entr" presetSubtype="8" fill="hold" grpId="0" nodeType="withEffect">
                                  <p:stCondLst>
                                    <p:cond delay="0"/>
                                  </p:stCondLst>
                                  <p:childTnLst>
                                    <p:set>
                                      <p:cBhvr>
                                        <p:cTn id="132" dur="1" fill="hold">
                                          <p:stCondLst>
                                            <p:cond delay="0"/>
                                          </p:stCondLst>
                                        </p:cTn>
                                        <p:tgtEl>
                                          <p:spTgt spid="146"/>
                                        </p:tgtEl>
                                        <p:attrNameLst>
                                          <p:attrName>style.visibility</p:attrName>
                                        </p:attrNameLst>
                                      </p:cBhvr>
                                      <p:to>
                                        <p:strVal val="visible"/>
                                      </p:to>
                                    </p:set>
                                    <p:animEffect transition="in" filter="wipe(left)">
                                      <p:cBhvr>
                                        <p:cTn id="133" dur="500"/>
                                        <p:tgtEl>
                                          <p:spTgt spid="146"/>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nodeType="clickEffect">
                                  <p:stCondLst>
                                    <p:cond delay="0"/>
                                  </p:stCondLst>
                                  <p:childTnLst>
                                    <p:set>
                                      <p:cBhvr>
                                        <p:cTn id="137" dur="1" fill="hold">
                                          <p:stCondLst>
                                            <p:cond delay="0"/>
                                          </p:stCondLst>
                                        </p:cTn>
                                        <p:tgtEl>
                                          <p:spTgt spid="104"/>
                                        </p:tgtEl>
                                        <p:attrNameLst>
                                          <p:attrName>style.visibility</p:attrName>
                                        </p:attrNameLst>
                                      </p:cBhvr>
                                      <p:to>
                                        <p:strVal val="visible"/>
                                      </p:to>
                                    </p:set>
                                    <p:animEffect transition="in" filter="wipe(left)">
                                      <p:cBhvr>
                                        <p:cTn id="138" dur="500"/>
                                        <p:tgtEl>
                                          <p:spTgt spid="104"/>
                                        </p:tgtEl>
                                      </p:cBhvr>
                                    </p:animEffect>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grpId="0" nodeType="clickEffect">
                                  <p:stCondLst>
                                    <p:cond delay="0"/>
                                  </p:stCondLst>
                                  <p:childTnLst>
                                    <p:set>
                                      <p:cBhvr>
                                        <p:cTn id="142" dur="1" fill="hold">
                                          <p:stCondLst>
                                            <p:cond delay="0"/>
                                          </p:stCondLst>
                                        </p:cTn>
                                        <p:tgtEl>
                                          <p:spTgt spid="110"/>
                                        </p:tgtEl>
                                        <p:attrNameLst>
                                          <p:attrName>style.visibility</p:attrName>
                                        </p:attrNameLst>
                                      </p:cBhvr>
                                      <p:to>
                                        <p:strVal val="visible"/>
                                      </p:to>
                                    </p:set>
                                    <p:animEffect transition="in" filter="fade">
                                      <p:cBhvr>
                                        <p:cTn id="143"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33" grpId="0"/>
      <p:bldP spid="134" grpId="0"/>
      <p:bldP spid="135" grpId="0"/>
      <p:bldP spid="136" grpId="0"/>
      <p:bldP spid="137" grpId="0"/>
      <p:bldP spid="138" grpId="0"/>
      <p:bldP spid="139" grpId="0"/>
      <p:bldP spid="140" grpId="0"/>
      <p:bldP spid="141" grpId="0"/>
      <p:bldP spid="142" grpId="0"/>
      <p:bldP spid="143" grpId="0"/>
      <p:bldP spid="144" grpId="0"/>
      <p:bldP spid="145" grpId="0"/>
      <p:bldP spid="146" grpId="0"/>
      <p:bldP spid="152" grpId="0"/>
      <p:bldP spid="153" grpId="0" animBg="1"/>
      <p:bldP spid="154" grpId="0" animBg="1"/>
      <p:bldP spid="155" grpId="0" animBg="1"/>
      <p:bldP spid="156" grpId="0" animBg="1"/>
      <p:bldP spid="157" grpId="0" animBg="1"/>
      <p:bldP spid="158" grpId="0" animBg="1"/>
      <p:bldP spid="15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33</a:t>
            </a:fld>
            <a:endParaRPr lang="en-US" dirty="0"/>
          </a:p>
        </p:txBody>
      </p:sp>
      <p:sp>
        <p:nvSpPr>
          <p:cNvPr id="97" name="Freeform 96"/>
          <p:cNvSpPr/>
          <p:nvPr/>
        </p:nvSpPr>
        <p:spPr>
          <a:xfrm>
            <a:off x="8948504" y="3369662"/>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7781290" y="2729812"/>
            <a:ext cx="446721" cy="324126"/>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3251777" y="2729812"/>
            <a:ext cx="7461228" cy="3199250"/>
            <a:chOff x="3251777" y="2544079"/>
            <a:chExt cx="7461228" cy="3199250"/>
          </a:xfrm>
        </p:grpSpPr>
        <p:sp>
          <p:nvSpPr>
            <p:cNvPr id="100" name="Rectangle 99"/>
            <p:cNvSpPr/>
            <p:nvPr/>
          </p:nvSpPr>
          <p:spPr>
            <a:xfrm>
              <a:off x="3251778" y="25440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p:cNvSpPr/>
            <p:nvPr/>
          </p:nvSpPr>
          <p:spPr>
            <a:xfrm>
              <a:off x="3251777" y="3183929"/>
              <a:ext cx="7461227" cy="639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p:cNvSpPr/>
            <p:nvPr/>
          </p:nvSpPr>
          <p:spPr>
            <a:xfrm>
              <a:off x="3251778" y="38237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p:cNvSpPr/>
            <p:nvPr/>
          </p:nvSpPr>
          <p:spPr>
            <a:xfrm>
              <a:off x="3251777" y="4463629"/>
              <a:ext cx="7461227" cy="639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p:cNvSpPr/>
            <p:nvPr/>
          </p:nvSpPr>
          <p:spPr>
            <a:xfrm>
              <a:off x="3251778" y="5103479"/>
              <a:ext cx="7461227"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104"/>
          <p:cNvGrpSpPr/>
          <p:nvPr/>
        </p:nvGrpSpPr>
        <p:grpSpPr>
          <a:xfrm>
            <a:off x="3251778" y="1770451"/>
            <a:ext cx="1764501" cy="959361"/>
            <a:chOff x="3251778" y="1584718"/>
            <a:chExt cx="1764501" cy="959361"/>
          </a:xfrm>
        </p:grpSpPr>
        <p:sp>
          <p:nvSpPr>
            <p:cNvPr id="106" name="Rectangle 105"/>
            <p:cNvSpPr/>
            <p:nvPr/>
          </p:nvSpPr>
          <p:spPr>
            <a:xfrm>
              <a:off x="3251778" y="1584718"/>
              <a:ext cx="1764501" cy="9593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p:cNvSpPr/>
            <p:nvPr/>
          </p:nvSpPr>
          <p:spPr>
            <a:xfrm>
              <a:off x="3906682" y="1735465"/>
              <a:ext cx="530915" cy="461665"/>
            </a:xfrm>
            <a:prstGeom prst="rect">
              <a:avLst/>
            </a:prstGeom>
          </p:spPr>
          <p:txBody>
            <a:bodyPr wrap="none">
              <a:spAutoFit/>
            </a:bodyPr>
            <a:lstStyle/>
            <a:p>
              <a:pPr lvl="0"/>
              <a:r>
                <a:rPr lang="en-US" sz="2400" dirty="0">
                  <a:solidFill>
                    <a:schemeClr val="bg1"/>
                  </a:solidFill>
                  <a:latin typeface="FontAwesome" pitchFamily="2" charset="0"/>
                </a:rPr>
                <a:t></a:t>
              </a:r>
              <a:endParaRPr lang="en-US" sz="2400" dirty="0"/>
            </a:p>
          </p:txBody>
        </p:sp>
        <p:sp>
          <p:nvSpPr>
            <p:cNvPr id="108" name="Text Placeholder 33"/>
            <p:cNvSpPr txBox="1">
              <a:spLocks/>
            </p:cNvSpPr>
            <p:nvPr/>
          </p:nvSpPr>
          <p:spPr>
            <a:xfrm>
              <a:off x="3308859"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One</a:t>
              </a:r>
              <a:endParaRPr lang="en-AU" sz="1200" dirty="0">
                <a:solidFill>
                  <a:schemeClr val="bg1"/>
                </a:solidFill>
                <a:latin typeface="+mj-lt"/>
              </a:endParaRPr>
            </a:p>
          </p:txBody>
        </p:sp>
      </p:grpSp>
      <p:grpSp>
        <p:nvGrpSpPr>
          <p:cNvPr id="109" name="Group 108"/>
          <p:cNvGrpSpPr/>
          <p:nvPr/>
        </p:nvGrpSpPr>
        <p:grpSpPr>
          <a:xfrm>
            <a:off x="5016279" y="1770451"/>
            <a:ext cx="1764501" cy="959361"/>
            <a:chOff x="5016279" y="1584718"/>
            <a:chExt cx="1764501" cy="959361"/>
          </a:xfrm>
        </p:grpSpPr>
        <p:sp>
          <p:nvSpPr>
            <p:cNvPr id="110" name="Rectangle 109"/>
            <p:cNvSpPr/>
            <p:nvPr/>
          </p:nvSpPr>
          <p:spPr>
            <a:xfrm>
              <a:off x="5016279" y="1584718"/>
              <a:ext cx="1764501" cy="9593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Rectangle 111"/>
            <p:cNvSpPr/>
            <p:nvPr/>
          </p:nvSpPr>
          <p:spPr>
            <a:xfrm>
              <a:off x="5671183" y="1707329"/>
              <a:ext cx="492443" cy="461665"/>
            </a:xfrm>
            <a:prstGeom prst="rect">
              <a:avLst/>
            </a:prstGeom>
          </p:spPr>
          <p:txBody>
            <a:bodyPr wrap="none">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3" name="Text Placeholder 33"/>
            <p:cNvSpPr txBox="1">
              <a:spLocks/>
            </p:cNvSpPr>
            <p:nvPr/>
          </p:nvSpPr>
          <p:spPr>
            <a:xfrm>
              <a:off x="5087031"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Two</a:t>
              </a:r>
              <a:endParaRPr lang="en-AU" sz="1200" dirty="0">
                <a:solidFill>
                  <a:schemeClr val="bg1"/>
                </a:solidFill>
                <a:latin typeface="+mj-lt"/>
              </a:endParaRPr>
            </a:p>
          </p:txBody>
        </p:sp>
      </p:grpSp>
      <p:grpSp>
        <p:nvGrpSpPr>
          <p:cNvPr id="114" name="Group 113"/>
          <p:cNvGrpSpPr/>
          <p:nvPr/>
        </p:nvGrpSpPr>
        <p:grpSpPr>
          <a:xfrm>
            <a:off x="6780780" y="1770451"/>
            <a:ext cx="2167724" cy="959361"/>
            <a:chOff x="6780780" y="1584718"/>
            <a:chExt cx="2167724" cy="959361"/>
          </a:xfrm>
        </p:grpSpPr>
        <p:sp>
          <p:nvSpPr>
            <p:cNvPr id="115" name="Rectangle 114"/>
            <p:cNvSpPr/>
            <p:nvPr/>
          </p:nvSpPr>
          <p:spPr>
            <a:xfrm>
              <a:off x="6780780" y="1584718"/>
              <a:ext cx="2167724" cy="9593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p:cNvSpPr/>
            <p:nvPr/>
          </p:nvSpPr>
          <p:spPr>
            <a:xfrm>
              <a:off x="7629641" y="1735465"/>
              <a:ext cx="479618" cy="461665"/>
            </a:xfrm>
            <a:prstGeom prst="rect">
              <a:avLst/>
            </a:prstGeom>
          </p:spPr>
          <p:txBody>
            <a:bodyPr wrap="none">
              <a:spAutoFit/>
            </a:bodyPr>
            <a:lstStyle/>
            <a:p>
              <a:pPr lvl="0"/>
              <a:r>
                <a:rPr lang="en-AU" sz="2400" dirty="0">
                  <a:solidFill>
                    <a:srgbClr val="FFFFFF"/>
                  </a:solidFill>
                  <a:latin typeface="FontAwesome" pitchFamily="2" charset="0"/>
                </a:rPr>
                <a:t></a:t>
              </a:r>
              <a:endParaRPr lang="en-US" sz="2400" dirty="0"/>
            </a:p>
          </p:txBody>
        </p:sp>
        <p:sp>
          <p:nvSpPr>
            <p:cNvPr id="117" name="Text Placeholder 33"/>
            <p:cNvSpPr txBox="1">
              <a:spLocks/>
            </p:cNvSpPr>
            <p:nvPr/>
          </p:nvSpPr>
          <p:spPr>
            <a:xfrm>
              <a:off x="7039473"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Three </a:t>
              </a:r>
              <a:endParaRPr lang="en-AU" sz="1200" dirty="0">
                <a:solidFill>
                  <a:schemeClr val="bg1"/>
                </a:solidFill>
                <a:latin typeface="+mj-lt"/>
              </a:endParaRPr>
            </a:p>
          </p:txBody>
        </p:sp>
      </p:grpSp>
      <p:grpSp>
        <p:nvGrpSpPr>
          <p:cNvPr id="118" name="Group 117"/>
          <p:cNvGrpSpPr/>
          <p:nvPr/>
        </p:nvGrpSpPr>
        <p:grpSpPr>
          <a:xfrm>
            <a:off x="8948504" y="1770451"/>
            <a:ext cx="1764501" cy="959361"/>
            <a:chOff x="8948504" y="1584718"/>
            <a:chExt cx="1764501" cy="959361"/>
          </a:xfrm>
        </p:grpSpPr>
        <p:sp>
          <p:nvSpPr>
            <p:cNvPr id="119" name="Rectangle 118"/>
            <p:cNvSpPr/>
            <p:nvPr/>
          </p:nvSpPr>
          <p:spPr>
            <a:xfrm>
              <a:off x="8948504" y="1584718"/>
              <a:ext cx="1764501" cy="9593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9595754" y="1735465"/>
              <a:ext cx="470000" cy="424732"/>
            </a:xfrm>
            <a:prstGeom prst="rect">
              <a:avLst/>
            </a:prstGeom>
          </p:spPr>
          <p:txBody>
            <a:bodyPr wrap="none">
              <a:spAutoFit/>
            </a:bodyPr>
            <a:lstStyle/>
            <a:p>
              <a:pPr lvl="0" algn="ctr" defTabSz="1466850">
                <a:lnSpc>
                  <a:spcPct val="90000"/>
                </a:lnSpc>
                <a:spcBef>
                  <a:spcPct val="0"/>
                </a:spcBef>
                <a:spcAft>
                  <a:spcPct val="35000"/>
                </a:spcAft>
              </a:pPr>
              <a:r>
                <a:rPr lang="en-AU" sz="2400" dirty="0">
                  <a:solidFill>
                    <a:schemeClr val="bg1"/>
                  </a:solidFill>
                  <a:latin typeface="FontAwesome" pitchFamily="2" charset="0"/>
                </a:rPr>
                <a:t></a:t>
              </a:r>
              <a:endParaRPr lang="en-US" sz="2400" dirty="0"/>
            </a:p>
          </p:txBody>
        </p:sp>
        <p:sp>
          <p:nvSpPr>
            <p:cNvPr id="121" name="Text Placeholder 33"/>
            <p:cNvSpPr txBox="1">
              <a:spLocks/>
            </p:cNvSpPr>
            <p:nvPr/>
          </p:nvSpPr>
          <p:spPr>
            <a:xfrm>
              <a:off x="9005585" y="221119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Version  Four</a:t>
              </a:r>
              <a:endParaRPr lang="en-AU" sz="1200" dirty="0">
                <a:solidFill>
                  <a:schemeClr val="bg1"/>
                </a:solidFill>
                <a:latin typeface="+mj-lt"/>
              </a:endParaRPr>
            </a:p>
          </p:txBody>
        </p:sp>
      </p:grpSp>
      <p:sp>
        <p:nvSpPr>
          <p:cNvPr id="122" name="Rectangle 121"/>
          <p:cNvSpPr/>
          <p:nvPr/>
        </p:nvSpPr>
        <p:spPr>
          <a:xfrm>
            <a:off x="1478997" y="27298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A</a:t>
            </a:r>
            <a:endParaRPr lang="en-US" sz="1400" dirty="0">
              <a:solidFill>
                <a:schemeClr val="accent5"/>
              </a:solidFill>
            </a:endParaRPr>
          </a:p>
        </p:txBody>
      </p:sp>
      <p:sp>
        <p:nvSpPr>
          <p:cNvPr id="123" name="Rectangle 122"/>
          <p:cNvSpPr/>
          <p:nvPr/>
        </p:nvSpPr>
        <p:spPr>
          <a:xfrm>
            <a:off x="1478996" y="3369662"/>
            <a:ext cx="1764501"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B</a:t>
            </a:r>
            <a:endParaRPr lang="en-US" sz="1400" dirty="0">
              <a:solidFill>
                <a:schemeClr val="accent5"/>
              </a:solidFill>
            </a:endParaRPr>
          </a:p>
        </p:txBody>
      </p:sp>
      <p:sp>
        <p:nvSpPr>
          <p:cNvPr id="124" name="Rectangle 123"/>
          <p:cNvSpPr/>
          <p:nvPr/>
        </p:nvSpPr>
        <p:spPr>
          <a:xfrm>
            <a:off x="1478997" y="40095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C</a:t>
            </a:r>
            <a:endParaRPr lang="en-US" sz="1400" dirty="0">
              <a:solidFill>
                <a:schemeClr val="accent5"/>
              </a:solidFill>
            </a:endParaRPr>
          </a:p>
        </p:txBody>
      </p:sp>
      <p:sp>
        <p:nvSpPr>
          <p:cNvPr id="125" name="Rectangle 124"/>
          <p:cNvSpPr/>
          <p:nvPr/>
        </p:nvSpPr>
        <p:spPr>
          <a:xfrm>
            <a:off x="1478996" y="4649362"/>
            <a:ext cx="1764501" cy="6398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D</a:t>
            </a:r>
            <a:endParaRPr lang="en-US" sz="1400" dirty="0">
              <a:solidFill>
                <a:schemeClr val="accent5"/>
              </a:solidFill>
            </a:endParaRPr>
          </a:p>
        </p:txBody>
      </p:sp>
      <p:sp>
        <p:nvSpPr>
          <p:cNvPr id="126" name="Rectangle 125"/>
          <p:cNvSpPr/>
          <p:nvPr/>
        </p:nvSpPr>
        <p:spPr>
          <a:xfrm>
            <a:off x="1478997" y="5289212"/>
            <a:ext cx="1764501" cy="639850"/>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accent5"/>
                </a:solidFill>
              </a:rPr>
              <a:t>Feature E</a:t>
            </a:r>
            <a:endParaRPr lang="en-US" sz="1400" dirty="0">
              <a:solidFill>
                <a:schemeClr val="accent5"/>
              </a:solidFill>
            </a:endParaRPr>
          </a:p>
        </p:txBody>
      </p:sp>
      <p:sp>
        <p:nvSpPr>
          <p:cNvPr id="127" name="Rectangle 126"/>
          <p:cNvSpPr/>
          <p:nvPr/>
        </p:nvSpPr>
        <p:spPr>
          <a:xfrm>
            <a:off x="1882890" y="1896157"/>
            <a:ext cx="973279" cy="646331"/>
          </a:xfrm>
          <a:prstGeom prst="rect">
            <a:avLst/>
          </a:prstGeom>
        </p:spPr>
        <p:txBody>
          <a:bodyPr wrap="none">
            <a:spAutoFit/>
          </a:bodyPr>
          <a:lstStyle/>
          <a:p>
            <a:pPr algn="ctr"/>
            <a:r>
              <a:rPr lang="en-US" dirty="0" smtClean="0">
                <a:solidFill>
                  <a:schemeClr val="accent5"/>
                </a:solidFill>
                <a:latin typeface="+mj-lt"/>
              </a:rPr>
              <a:t>Special</a:t>
            </a:r>
          </a:p>
          <a:p>
            <a:pPr algn="ctr"/>
            <a:r>
              <a:rPr lang="en-US" dirty="0" smtClean="0">
                <a:solidFill>
                  <a:schemeClr val="accent5"/>
                </a:solidFill>
                <a:latin typeface="+mj-lt"/>
              </a:rPr>
              <a:t>Feature</a:t>
            </a:r>
            <a:endParaRPr lang="en-US" dirty="0">
              <a:solidFill>
                <a:schemeClr val="accent5"/>
              </a:solidFill>
              <a:latin typeface="+mj-lt"/>
            </a:endParaRPr>
          </a:p>
        </p:txBody>
      </p:sp>
      <p:grpSp>
        <p:nvGrpSpPr>
          <p:cNvPr id="128" name="Group 127"/>
          <p:cNvGrpSpPr/>
          <p:nvPr/>
        </p:nvGrpSpPr>
        <p:grpSpPr>
          <a:xfrm>
            <a:off x="3929129" y="2840662"/>
            <a:ext cx="453970" cy="1092078"/>
            <a:chOff x="3876875" y="2654929"/>
            <a:chExt cx="453970" cy="1092078"/>
          </a:xfrm>
        </p:grpSpPr>
        <p:sp>
          <p:nvSpPr>
            <p:cNvPr id="129" name="Rectangle 128"/>
            <p:cNvSpPr/>
            <p:nvPr/>
          </p:nvSpPr>
          <p:spPr>
            <a:xfrm>
              <a:off x="3876875" y="2654929"/>
              <a:ext cx="453970" cy="461665"/>
            </a:xfrm>
            <a:prstGeom prst="rect">
              <a:avLst/>
            </a:prstGeom>
          </p:spPr>
          <p:txBody>
            <a:bodyPr wrap="none">
              <a:spAutoFit/>
            </a:bodyPr>
            <a:lstStyle/>
            <a:p>
              <a:r>
                <a:rPr lang="en-AU" sz="2400" dirty="0">
                  <a:solidFill>
                    <a:schemeClr val="accent1"/>
                  </a:solidFill>
                  <a:latin typeface="FontAwesome" pitchFamily="2" charset="0"/>
                </a:rPr>
                <a:t></a:t>
              </a:r>
              <a:endParaRPr lang="en-US" sz="2400" dirty="0">
                <a:solidFill>
                  <a:schemeClr val="accent1"/>
                </a:solidFill>
              </a:endParaRPr>
            </a:p>
          </p:txBody>
        </p:sp>
        <p:sp>
          <p:nvSpPr>
            <p:cNvPr id="130" name="Rectangle 129"/>
            <p:cNvSpPr/>
            <p:nvPr/>
          </p:nvSpPr>
          <p:spPr>
            <a:xfrm>
              <a:off x="3876875" y="3285342"/>
              <a:ext cx="453970" cy="461665"/>
            </a:xfrm>
            <a:prstGeom prst="rect">
              <a:avLst/>
            </a:prstGeom>
          </p:spPr>
          <p:txBody>
            <a:bodyPr wrap="none">
              <a:spAutoFit/>
            </a:bodyPr>
            <a:lstStyle/>
            <a:p>
              <a:r>
                <a:rPr lang="en-AU" sz="2400" dirty="0">
                  <a:solidFill>
                    <a:schemeClr val="accent1"/>
                  </a:solidFill>
                  <a:latin typeface="FontAwesome" pitchFamily="2" charset="0"/>
                </a:rPr>
                <a:t></a:t>
              </a:r>
              <a:endParaRPr lang="en-US" sz="2400" dirty="0">
                <a:solidFill>
                  <a:schemeClr val="accent1"/>
                </a:solidFill>
              </a:endParaRPr>
            </a:p>
          </p:txBody>
        </p:sp>
      </p:grpSp>
      <p:grpSp>
        <p:nvGrpSpPr>
          <p:cNvPr id="131" name="Group 130"/>
          <p:cNvGrpSpPr/>
          <p:nvPr/>
        </p:nvGrpSpPr>
        <p:grpSpPr>
          <a:xfrm>
            <a:off x="5673948" y="2840662"/>
            <a:ext cx="453970" cy="1716724"/>
            <a:chOff x="5673948" y="2654929"/>
            <a:chExt cx="453970" cy="1716724"/>
          </a:xfrm>
        </p:grpSpPr>
        <p:sp>
          <p:nvSpPr>
            <p:cNvPr id="132" name="Rectangle 131"/>
            <p:cNvSpPr/>
            <p:nvPr/>
          </p:nvSpPr>
          <p:spPr>
            <a:xfrm>
              <a:off x="5673948" y="2654929"/>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sp>
          <p:nvSpPr>
            <p:cNvPr id="133" name="Rectangle 132"/>
            <p:cNvSpPr/>
            <p:nvPr/>
          </p:nvSpPr>
          <p:spPr>
            <a:xfrm>
              <a:off x="5673948" y="3285342"/>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sp>
          <p:nvSpPr>
            <p:cNvPr id="134" name="Rectangle 133"/>
            <p:cNvSpPr/>
            <p:nvPr/>
          </p:nvSpPr>
          <p:spPr>
            <a:xfrm>
              <a:off x="5673948" y="3909988"/>
              <a:ext cx="453970" cy="461665"/>
            </a:xfrm>
            <a:prstGeom prst="rect">
              <a:avLst/>
            </a:prstGeom>
          </p:spPr>
          <p:txBody>
            <a:bodyPr wrap="none">
              <a:spAutoFit/>
            </a:bodyPr>
            <a:lstStyle/>
            <a:p>
              <a:r>
                <a:rPr lang="en-AU" sz="2400" dirty="0">
                  <a:solidFill>
                    <a:schemeClr val="accent3"/>
                  </a:solidFill>
                  <a:latin typeface="FontAwesome" pitchFamily="2" charset="0"/>
                </a:rPr>
                <a:t></a:t>
              </a:r>
              <a:endParaRPr lang="en-US" sz="2400" dirty="0">
                <a:solidFill>
                  <a:schemeClr val="accent3"/>
                </a:solidFill>
              </a:endParaRPr>
            </a:p>
          </p:txBody>
        </p:sp>
      </p:grpSp>
      <p:grpSp>
        <p:nvGrpSpPr>
          <p:cNvPr id="135" name="Group 134"/>
          <p:cNvGrpSpPr/>
          <p:nvPr/>
        </p:nvGrpSpPr>
        <p:grpSpPr>
          <a:xfrm>
            <a:off x="7640061" y="2840662"/>
            <a:ext cx="453970" cy="2361205"/>
            <a:chOff x="7640061" y="2654929"/>
            <a:chExt cx="453970" cy="2361205"/>
          </a:xfrm>
        </p:grpSpPr>
        <p:sp>
          <p:nvSpPr>
            <p:cNvPr id="136" name="Rectangle 135"/>
            <p:cNvSpPr/>
            <p:nvPr/>
          </p:nvSpPr>
          <p:spPr>
            <a:xfrm>
              <a:off x="7640061" y="2654929"/>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7" name="Rectangle 136"/>
            <p:cNvSpPr/>
            <p:nvPr/>
          </p:nvSpPr>
          <p:spPr>
            <a:xfrm>
              <a:off x="7640061" y="3285342"/>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8" name="Rectangle 137"/>
            <p:cNvSpPr/>
            <p:nvPr/>
          </p:nvSpPr>
          <p:spPr>
            <a:xfrm>
              <a:off x="7640061" y="3909988"/>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sp>
          <p:nvSpPr>
            <p:cNvPr id="139" name="Rectangle 138"/>
            <p:cNvSpPr/>
            <p:nvPr/>
          </p:nvSpPr>
          <p:spPr>
            <a:xfrm>
              <a:off x="7640061" y="4554469"/>
              <a:ext cx="453970" cy="461665"/>
            </a:xfrm>
            <a:prstGeom prst="rect">
              <a:avLst/>
            </a:prstGeom>
          </p:spPr>
          <p:txBody>
            <a:bodyPr wrap="none">
              <a:spAutoFit/>
            </a:bodyPr>
            <a:lstStyle/>
            <a:p>
              <a:r>
                <a:rPr lang="en-AU" sz="2400" dirty="0">
                  <a:solidFill>
                    <a:schemeClr val="accent6"/>
                  </a:solidFill>
                  <a:latin typeface="FontAwesome" pitchFamily="2" charset="0"/>
                </a:rPr>
                <a:t></a:t>
              </a:r>
              <a:endParaRPr lang="en-US" sz="2400" dirty="0">
                <a:solidFill>
                  <a:schemeClr val="accent6"/>
                </a:solidFill>
              </a:endParaRPr>
            </a:p>
          </p:txBody>
        </p:sp>
      </p:grpSp>
      <p:grpSp>
        <p:nvGrpSpPr>
          <p:cNvPr id="140" name="Group 139"/>
          <p:cNvGrpSpPr/>
          <p:nvPr/>
        </p:nvGrpSpPr>
        <p:grpSpPr>
          <a:xfrm>
            <a:off x="9606173" y="2840662"/>
            <a:ext cx="453970" cy="3015034"/>
            <a:chOff x="9606173" y="2654929"/>
            <a:chExt cx="453970" cy="3015034"/>
          </a:xfrm>
        </p:grpSpPr>
        <p:sp>
          <p:nvSpPr>
            <p:cNvPr id="141" name="Rectangle 140"/>
            <p:cNvSpPr/>
            <p:nvPr/>
          </p:nvSpPr>
          <p:spPr>
            <a:xfrm>
              <a:off x="9606173" y="2654929"/>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2" name="Rectangle 141"/>
            <p:cNvSpPr/>
            <p:nvPr/>
          </p:nvSpPr>
          <p:spPr>
            <a:xfrm>
              <a:off x="9606173" y="3285342"/>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3" name="Rectangle 142"/>
            <p:cNvSpPr/>
            <p:nvPr/>
          </p:nvSpPr>
          <p:spPr>
            <a:xfrm>
              <a:off x="9606173" y="3909988"/>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4" name="Rectangle 143"/>
            <p:cNvSpPr/>
            <p:nvPr/>
          </p:nvSpPr>
          <p:spPr>
            <a:xfrm>
              <a:off x="9606173" y="4554469"/>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sp>
          <p:nvSpPr>
            <p:cNvPr id="145" name="Rectangle 144"/>
            <p:cNvSpPr/>
            <p:nvPr/>
          </p:nvSpPr>
          <p:spPr>
            <a:xfrm>
              <a:off x="9606173" y="5208298"/>
              <a:ext cx="453970" cy="461665"/>
            </a:xfrm>
            <a:prstGeom prst="rect">
              <a:avLst/>
            </a:prstGeom>
          </p:spPr>
          <p:txBody>
            <a:bodyPr wrap="none">
              <a:spAutoFit/>
            </a:bodyPr>
            <a:lstStyle/>
            <a:p>
              <a:r>
                <a:rPr lang="en-AU" sz="2400" dirty="0">
                  <a:solidFill>
                    <a:schemeClr val="accent5"/>
                  </a:solidFill>
                  <a:latin typeface="FontAwesome" pitchFamily="2" charset="0"/>
                </a:rPr>
                <a:t></a:t>
              </a:r>
              <a:endParaRPr lang="en-US" sz="2400" dirty="0">
                <a:solidFill>
                  <a:schemeClr val="accent5"/>
                </a:solidFill>
              </a:endParaRPr>
            </a:p>
          </p:txBody>
        </p:sp>
      </p:grpSp>
    </p:spTree>
    <p:extLst>
      <p:ext uri="{BB962C8B-B14F-4D97-AF65-F5344CB8AC3E}">
        <p14:creationId xmlns:p14="http://schemas.microsoft.com/office/powerpoint/2010/main" val="2239523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down)">
                                      <p:cBhvr>
                                        <p:cTn id="7" dur="500"/>
                                        <p:tgtEl>
                                          <p:spTgt spid="1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
                                        </p:tgtEl>
                                        <p:attrNameLst>
                                          <p:attrName>style.visibility</p:attrName>
                                        </p:attrNameLst>
                                      </p:cBhvr>
                                      <p:to>
                                        <p:strVal val="visible"/>
                                      </p:to>
                                    </p:set>
                                    <p:animEffect transition="in" filter="fade">
                                      <p:cBhvr>
                                        <p:cTn id="12" dur="500"/>
                                        <p:tgtEl>
                                          <p:spTgt spid="12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fade">
                                      <p:cBhvr>
                                        <p:cTn id="15" dur="500"/>
                                        <p:tgtEl>
                                          <p:spTgt spid="12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4"/>
                                        </p:tgtEl>
                                        <p:attrNameLst>
                                          <p:attrName>style.visibility</p:attrName>
                                        </p:attrNameLst>
                                      </p:cBhvr>
                                      <p:to>
                                        <p:strVal val="visible"/>
                                      </p:to>
                                    </p:set>
                                    <p:animEffect transition="in" filter="fade">
                                      <p:cBhvr>
                                        <p:cTn id="18" dur="500"/>
                                        <p:tgtEl>
                                          <p:spTgt spid="1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5"/>
                                        </p:tgtEl>
                                        <p:attrNameLst>
                                          <p:attrName>style.visibility</p:attrName>
                                        </p:attrNameLst>
                                      </p:cBhvr>
                                      <p:to>
                                        <p:strVal val="visible"/>
                                      </p:to>
                                    </p:set>
                                    <p:animEffect transition="in" filter="fade">
                                      <p:cBhvr>
                                        <p:cTn id="21" dur="500"/>
                                        <p:tgtEl>
                                          <p:spTgt spid="1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6"/>
                                        </p:tgtEl>
                                        <p:attrNameLst>
                                          <p:attrName>style.visibility</p:attrName>
                                        </p:attrNameLst>
                                      </p:cBhvr>
                                      <p:to>
                                        <p:strVal val="visible"/>
                                      </p:to>
                                    </p:set>
                                    <p:animEffect transition="in" filter="fade">
                                      <p:cBhvr>
                                        <p:cTn id="24" dur="500"/>
                                        <p:tgtEl>
                                          <p:spTgt spid="12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wipe(left)">
                                      <p:cBhvr>
                                        <p:cTn id="29" dur="500"/>
                                        <p:tgtEl>
                                          <p:spTgt spid="9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05"/>
                                        </p:tgtEl>
                                        <p:attrNameLst>
                                          <p:attrName>style.visibility</p:attrName>
                                        </p:attrNameLst>
                                      </p:cBhvr>
                                      <p:to>
                                        <p:strVal val="visible"/>
                                      </p:to>
                                    </p:set>
                                    <p:animEffect transition="in" filter="wipe(down)">
                                      <p:cBhvr>
                                        <p:cTn id="34" dur="500"/>
                                        <p:tgtEl>
                                          <p:spTgt spid="10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wipe(up)">
                                      <p:cBhvr>
                                        <p:cTn id="39" dur="500"/>
                                        <p:tgtEl>
                                          <p:spTgt spid="1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09"/>
                                        </p:tgtEl>
                                        <p:attrNameLst>
                                          <p:attrName>style.visibility</p:attrName>
                                        </p:attrNameLst>
                                      </p:cBhvr>
                                      <p:to>
                                        <p:strVal val="visible"/>
                                      </p:to>
                                    </p:set>
                                    <p:animEffect transition="in" filter="wipe(down)">
                                      <p:cBhvr>
                                        <p:cTn id="44" dur="500"/>
                                        <p:tgtEl>
                                          <p:spTgt spid="10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31"/>
                                        </p:tgtEl>
                                        <p:attrNameLst>
                                          <p:attrName>style.visibility</p:attrName>
                                        </p:attrNameLst>
                                      </p:cBhvr>
                                      <p:to>
                                        <p:strVal val="visible"/>
                                      </p:to>
                                    </p:set>
                                    <p:animEffect transition="in" filter="wipe(up)">
                                      <p:cBhvr>
                                        <p:cTn id="49" dur="500"/>
                                        <p:tgtEl>
                                          <p:spTgt spid="13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14"/>
                                        </p:tgtEl>
                                        <p:attrNameLst>
                                          <p:attrName>style.visibility</p:attrName>
                                        </p:attrNameLst>
                                      </p:cBhvr>
                                      <p:to>
                                        <p:strVal val="visible"/>
                                      </p:to>
                                    </p:set>
                                    <p:animEffect transition="in" filter="wipe(down)">
                                      <p:cBhvr>
                                        <p:cTn id="54" dur="500"/>
                                        <p:tgtEl>
                                          <p:spTgt spid="114"/>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135"/>
                                        </p:tgtEl>
                                        <p:attrNameLst>
                                          <p:attrName>style.visibility</p:attrName>
                                        </p:attrNameLst>
                                      </p:cBhvr>
                                      <p:to>
                                        <p:strVal val="visible"/>
                                      </p:to>
                                    </p:set>
                                    <p:animEffect transition="in" filter="wipe(up)">
                                      <p:cBhvr>
                                        <p:cTn id="59" dur="500"/>
                                        <p:tgtEl>
                                          <p:spTgt spid="13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nodeType="clickEffect">
                                  <p:stCondLst>
                                    <p:cond delay="0"/>
                                  </p:stCondLst>
                                  <p:childTnLst>
                                    <p:set>
                                      <p:cBhvr>
                                        <p:cTn id="63" dur="1" fill="hold">
                                          <p:stCondLst>
                                            <p:cond delay="0"/>
                                          </p:stCondLst>
                                        </p:cTn>
                                        <p:tgtEl>
                                          <p:spTgt spid="118"/>
                                        </p:tgtEl>
                                        <p:attrNameLst>
                                          <p:attrName>style.visibility</p:attrName>
                                        </p:attrNameLst>
                                      </p:cBhvr>
                                      <p:to>
                                        <p:strVal val="visible"/>
                                      </p:to>
                                    </p:set>
                                    <p:animEffect transition="in" filter="wipe(down)">
                                      <p:cBhvr>
                                        <p:cTn id="64" dur="500"/>
                                        <p:tgtEl>
                                          <p:spTgt spid="11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140"/>
                                        </p:tgtEl>
                                        <p:attrNameLst>
                                          <p:attrName>style.visibility</p:attrName>
                                        </p:attrNameLst>
                                      </p:cBhvr>
                                      <p:to>
                                        <p:strVal val="visible"/>
                                      </p:to>
                                    </p:set>
                                    <p:animEffect transition="in" filter="wipe(up)">
                                      <p:cBhvr>
                                        <p:cTn id="69"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P spid="12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34</a:t>
            </a:fld>
            <a:endParaRPr lang="en-US" dirty="0"/>
          </a:p>
        </p:txBody>
      </p:sp>
      <p:cxnSp>
        <p:nvCxnSpPr>
          <p:cNvPr id="56" name="Straight Connector 55"/>
          <p:cNvCxnSpPr/>
          <p:nvPr/>
        </p:nvCxnSpPr>
        <p:spPr>
          <a:xfrm flipV="1">
            <a:off x="4170217" y="3936274"/>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054435" y="3506474"/>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938652" y="3223936"/>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flipH="1">
            <a:off x="1476570" y="2359906"/>
            <a:ext cx="1572710" cy="184666"/>
          </a:xfrm>
          <a:prstGeom prst="rect">
            <a:avLst/>
          </a:prstGeom>
          <a:noFill/>
        </p:spPr>
        <p:txBody>
          <a:bodyPr wrap="square" lIns="0" tIns="0" rIns="0" bIns="0" rtlCol="0" anchor="ctr">
            <a:spAutoFit/>
          </a:bodyPr>
          <a:lstStyle/>
          <a:p>
            <a:pPr algn="ctr"/>
            <a:r>
              <a:rPr lang="en-AU" sz="1200" dirty="0" smtClean="0">
                <a:solidFill>
                  <a:schemeClr val="accent1"/>
                </a:solidFill>
                <a:latin typeface="Roboto Medium" panose="02000000000000000000" pitchFamily="2" charset="0"/>
                <a:ea typeface="Roboto Medium" panose="02000000000000000000" pitchFamily="2" charset="0"/>
              </a:rPr>
              <a:t>Concept &amp; Ideas</a:t>
            </a:r>
            <a:endParaRPr lang="en-AU" sz="1200" dirty="0">
              <a:solidFill>
                <a:schemeClr val="accent1"/>
              </a:solidFill>
              <a:latin typeface="Roboto Medium" panose="02000000000000000000" pitchFamily="2" charset="0"/>
              <a:ea typeface="Roboto Medium" panose="02000000000000000000" pitchFamily="2" charset="0"/>
            </a:endParaRPr>
          </a:p>
        </p:txBody>
      </p:sp>
      <p:sp>
        <p:nvSpPr>
          <p:cNvPr id="60" name="Text Placeholder 32"/>
          <p:cNvSpPr txBox="1">
            <a:spLocks/>
          </p:cNvSpPr>
          <p:nvPr/>
        </p:nvSpPr>
        <p:spPr>
          <a:xfrm flipH="1">
            <a:off x="1476569" y="2605302"/>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cxnSp>
        <p:nvCxnSpPr>
          <p:cNvPr id="61" name="Straight Connector 60"/>
          <p:cNvCxnSpPr/>
          <p:nvPr/>
        </p:nvCxnSpPr>
        <p:spPr>
          <a:xfrm flipV="1">
            <a:off x="2262925" y="3437199"/>
            <a:ext cx="0" cy="85960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2" name="Freeform 21"/>
          <p:cNvSpPr>
            <a:spLocks/>
          </p:cNvSpPr>
          <p:nvPr/>
        </p:nvSpPr>
        <p:spPr bwMode="auto">
          <a:xfrm>
            <a:off x="-84570" y="2350436"/>
            <a:ext cx="9794527" cy="3583614"/>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tx1">
                <a:lumMod val="65000"/>
                <a:lumOff val="35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19"/>
          <p:cNvSpPr>
            <a:spLocks noChangeArrowheads="1"/>
          </p:cNvSpPr>
          <p:nvPr/>
        </p:nvSpPr>
        <p:spPr bwMode="auto">
          <a:xfrm>
            <a:off x="3658379" y="4366074"/>
            <a:ext cx="995966" cy="993236"/>
          </a:xfrm>
          <a:prstGeom prst="ellipse">
            <a:avLst/>
          </a:pr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4" name="Oval 19"/>
          <p:cNvSpPr>
            <a:spLocks noChangeArrowheads="1"/>
          </p:cNvSpPr>
          <p:nvPr/>
        </p:nvSpPr>
        <p:spPr bwMode="auto">
          <a:xfrm>
            <a:off x="5556452" y="3010474"/>
            <a:ext cx="995966" cy="993236"/>
          </a:xfrm>
          <a:prstGeom prst="ellipse">
            <a:avLst/>
          </a:pr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2400" dirty="0">
                <a:solidFill>
                  <a:srgbClr val="FFFFFF"/>
                </a:solidFill>
                <a:latin typeface="FontAwesome" pitchFamily="2" charset="0"/>
              </a:rPr>
              <a:t></a:t>
            </a:r>
            <a:endParaRPr lang="en-US" sz="2400" dirty="0">
              <a:solidFill>
                <a:schemeClr val="bg1"/>
              </a:solidFill>
              <a:latin typeface="FontAwesome" pitchFamily="2" charset="0"/>
            </a:endParaRPr>
          </a:p>
        </p:txBody>
      </p:sp>
      <p:sp>
        <p:nvSpPr>
          <p:cNvPr id="65" name="Oval 19"/>
          <p:cNvSpPr>
            <a:spLocks noChangeArrowheads="1"/>
          </p:cNvSpPr>
          <p:nvPr/>
        </p:nvSpPr>
        <p:spPr bwMode="auto">
          <a:xfrm>
            <a:off x="7454525" y="3536691"/>
            <a:ext cx="995966" cy="993236"/>
          </a:xfrm>
          <a:prstGeom prst="ellipse">
            <a:avLst/>
          </a:pr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6" name="Oval 19"/>
          <p:cNvSpPr>
            <a:spLocks noChangeArrowheads="1"/>
          </p:cNvSpPr>
          <p:nvPr/>
        </p:nvSpPr>
        <p:spPr bwMode="auto">
          <a:xfrm>
            <a:off x="1760306" y="3744765"/>
            <a:ext cx="995966" cy="993236"/>
          </a:xfrm>
          <a:prstGeom prst="ellipse">
            <a:avLst/>
          </a:pr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grpSp>
        <p:nvGrpSpPr>
          <p:cNvPr id="67" name="Group 66"/>
          <p:cNvGrpSpPr/>
          <p:nvPr/>
        </p:nvGrpSpPr>
        <p:grpSpPr>
          <a:xfrm>
            <a:off x="9654540" y="1768263"/>
            <a:ext cx="1316691" cy="790008"/>
            <a:chOff x="10452101" y="1779589"/>
            <a:chExt cx="365125" cy="219075"/>
          </a:xfrm>
        </p:grpSpPr>
        <p:sp>
          <p:nvSpPr>
            <p:cNvPr id="68" name="Freeform 22"/>
            <p:cNvSpPr>
              <a:spLocks/>
            </p:cNvSpPr>
            <p:nvPr/>
          </p:nvSpPr>
          <p:spPr bwMode="auto">
            <a:xfrm>
              <a:off x="10550526" y="1900239"/>
              <a:ext cx="112713" cy="98425"/>
            </a:xfrm>
            <a:custGeom>
              <a:avLst/>
              <a:gdLst>
                <a:gd name="T0" fmla="*/ 71 w 71"/>
                <a:gd name="T1" fmla="*/ 3 h 62"/>
                <a:gd name="T2" fmla="*/ 0 w 71"/>
                <a:gd name="T3" fmla="*/ 62 h 62"/>
                <a:gd name="T4" fmla="*/ 14 w 71"/>
                <a:gd name="T5" fmla="*/ 0 h 62"/>
                <a:gd name="T6" fmla="*/ 71 w 71"/>
                <a:gd name="T7" fmla="*/ 3 h 62"/>
              </a:gdLst>
              <a:ahLst/>
              <a:cxnLst>
                <a:cxn ang="0">
                  <a:pos x="T0" y="T1"/>
                </a:cxn>
                <a:cxn ang="0">
                  <a:pos x="T2" y="T3"/>
                </a:cxn>
                <a:cxn ang="0">
                  <a:pos x="T4" y="T5"/>
                </a:cxn>
                <a:cxn ang="0">
                  <a:pos x="T6" y="T7"/>
                </a:cxn>
              </a:cxnLst>
              <a:rect l="0" t="0" r="r" b="b"/>
              <a:pathLst>
                <a:path w="71" h="62">
                  <a:moveTo>
                    <a:pt x="71" y="3"/>
                  </a:moveTo>
                  <a:lnTo>
                    <a:pt x="0" y="62"/>
                  </a:lnTo>
                  <a:lnTo>
                    <a:pt x="14" y="0"/>
                  </a:lnTo>
                  <a:lnTo>
                    <a:pt x="71" y="3"/>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
            <p:cNvSpPr>
              <a:spLocks/>
            </p:cNvSpPr>
            <p:nvPr/>
          </p:nvSpPr>
          <p:spPr bwMode="auto">
            <a:xfrm>
              <a:off x="10452101" y="1779589"/>
              <a:ext cx="365125" cy="188913"/>
            </a:xfrm>
            <a:custGeom>
              <a:avLst/>
              <a:gdLst>
                <a:gd name="T0" fmla="*/ 230 w 230"/>
                <a:gd name="T1" fmla="*/ 0 h 119"/>
                <a:gd name="T2" fmla="*/ 0 w 230"/>
                <a:gd name="T3" fmla="*/ 26 h 119"/>
                <a:gd name="T4" fmla="*/ 140 w 230"/>
                <a:gd name="T5" fmla="*/ 119 h 119"/>
                <a:gd name="T6" fmla="*/ 230 w 230"/>
                <a:gd name="T7" fmla="*/ 0 h 119"/>
              </a:gdLst>
              <a:ahLst/>
              <a:cxnLst>
                <a:cxn ang="0">
                  <a:pos x="T0" y="T1"/>
                </a:cxn>
                <a:cxn ang="0">
                  <a:pos x="T2" y="T3"/>
                </a:cxn>
                <a:cxn ang="0">
                  <a:pos x="T4" y="T5"/>
                </a:cxn>
                <a:cxn ang="0">
                  <a:pos x="T6" y="T7"/>
                </a:cxn>
              </a:cxnLst>
              <a:rect l="0" t="0" r="r" b="b"/>
              <a:pathLst>
                <a:path w="230" h="119">
                  <a:moveTo>
                    <a:pt x="230" y="0"/>
                  </a:moveTo>
                  <a:lnTo>
                    <a:pt x="0" y="26"/>
                  </a:lnTo>
                  <a:lnTo>
                    <a:pt x="140" y="119"/>
                  </a:lnTo>
                  <a:lnTo>
                    <a:pt x="23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
            <p:cNvSpPr>
              <a:spLocks/>
            </p:cNvSpPr>
            <p:nvPr/>
          </p:nvSpPr>
          <p:spPr bwMode="auto">
            <a:xfrm>
              <a:off x="10531476" y="1792289"/>
              <a:ext cx="258763" cy="206375"/>
            </a:xfrm>
            <a:custGeom>
              <a:avLst/>
              <a:gdLst>
                <a:gd name="T0" fmla="*/ 163 w 163"/>
                <a:gd name="T1" fmla="*/ 0 h 130"/>
                <a:gd name="T2" fmla="*/ 0 w 163"/>
                <a:gd name="T3" fmla="*/ 52 h 130"/>
                <a:gd name="T4" fmla="*/ 12 w 163"/>
                <a:gd name="T5" fmla="*/ 130 h 130"/>
                <a:gd name="T6" fmla="*/ 26 w 163"/>
                <a:gd name="T7" fmla="*/ 68 h 130"/>
                <a:gd name="T8" fmla="*/ 163 w 163"/>
                <a:gd name="T9" fmla="*/ 0 h 130"/>
              </a:gdLst>
              <a:ahLst/>
              <a:cxnLst>
                <a:cxn ang="0">
                  <a:pos x="T0" y="T1"/>
                </a:cxn>
                <a:cxn ang="0">
                  <a:pos x="T2" y="T3"/>
                </a:cxn>
                <a:cxn ang="0">
                  <a:pos x="T4" y="T5"/>
                </a:cxn>
                <a:cxn ang="0">
                  <a:pos x="T6" y="T7"/>
                </a:cxn>
                <a:cxn ang="0">
                  <a:pos x="T8" y="T9"/>
                </a:cxn>
              </a:cxnLst>
              <a:rect l="0" t="0" r="r" b="b"/>
              <a:pathLst>
                <a:path w="163" h="130">
                  <a:moveTo>
                    <a:pt x="163" y="0"/>
                  </a:moveTo>
                  <a:lnTo>
                    <a:pt x="0" y="52"/>
                  </a:lnTo>
                  <a:lnTo>
                    <a:pt x="12" y="130"/>
                  </a:lnTo>
                  <a:lnTo>
                    <a:pt x="26" y="68"/>
                  </a:lnTo>
                  <a:lnTo>
                    <a:pt x="163"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 name="TextBox 70"/>
          <p:cNvSpPr txBox="1"/>
          <p:nvPr/>
        </p:nvSpPr>
        <p:spPr>
          <a:xfrm flipH="1">
            <a:off x="3397717" y="2819741"/>
            <a:ext cx="1572710" cy="184666"/>
          </a:xfrm>
          <a:prstGeom prst="rect">
            <a:avLst/>
          </a:prstGeom>
          <a:noFill/>
        </p:spPr>
        <p:txBody>
          <a:bodyPr wrap="square" lIns="0" tIns="0" rIns="0" bIns="0" rtlCol="0" anchor="ctr">
            <a:spAutoFit/>
          </a:bodyPr>
          <a:lstStyle/>
          <a:p>
            <a:pPr algn="ctr"/>
            <a:r>
              <a:rPr lang="en-AU" sz="1200" dirty="0" smtClean="0">
                <a:solidFill>
                  <a:schemeClr val="accent3"/>
                </a:solidFill>
                <a:latin typeface="Roboto Medium" panose="02000000000000000000" pitchFamily="2" charset="0"/>
                <a:ea typeface="Roboto Medium" panose="02000000000000000000" pitchFamily="2" charset="0"/>
              </a:rPr>
              <a:t>Flash Sale</a:t>
            </a:r>
            <a:endParaRPr lang="en-AU" sz="1200" dirty="0">
              <a:solidFill>
                <a:schemeClr val="accent3"/>
              </a:solidFill>
              <a:latin typeface="Roboto Medium" panose="02000000000000000000" pitchFamily="2" charset="0"/>
              <a:ea typeface="Roboto Medium" panose="02000000000000000000" pitchFamily="2" charset="0"/>
            </a:endParaRPr>
          </a:p>
        </p:txBody>
      </p:sp>
      <p:sp>
        <p:nvSpPr>
          <p:cNvPr id="72" name="Text Placeholder 32"/>
          <p:cNvSpPr txBox="1">
            <a:spLocks/>
          </p:cNvSpPr>
          <p:nvPr/>
        </p:nvSpPr>
        <p:spPr>
          <a:xfrm flipH="1">
            <a:off x="3397716" y="3065137"/>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73" name="TextBox 72"/>
          <p:cNvSpPr txBox="1"/>
          <p:nvPr/>
        </p:nvSpPr>
        <p:spPr>
          <a:xfrm flipH="1">
            <a:off x="3397717" y="2221206"/>
            <a:ext cx="1572710" cy="492443"/>
          </a:xfrm>
          <a:prstGeom prst="rect">
            <a:avLst/>
          </a:prstGeom>
          <a:noFill/>
        </p:spPr>
        <p:txBody>
          <a:bodyPr wrap="square" lIns="0" tIns="0" rIns="0" bIns="0" rtlCol="0" anchor="ctr">
            <a:spAutoFit/>
          </a:bodyPr>
          <a:lstStyle/>
          <a:p>
            <a:pPr algn="ctr"/>
            <a:r>
              <a:rPr lang="en-AU" sz="3200" dirty="0" smtClean="0">
                <a:solidFill>
                  <a:schemeClr val="accent3"/>
                </a:solidFill>
                <a:latin typeface="Roboto Black" panose="02000000000000000000" pitchFamily="2" charset="0"/>
                <a:ea typeface="Roboto Black" panose="02000000000000000000" pitchFamily="2" charset="0"/>
              </a:rPr>
              <a:t>37%</a:t>
            </a:r>
            <a:endParaRPr lang="en-AU" sz="3200" dirty="0">
              <a:solidFill>
                <a:schemeClr val="accent3"/>
              </a:solidFill>
              <a:latin typeface="Roboto Black" panose="02000000000000000000" pitchFamily="2" charset="0"/>
              <a:ea typeface="Roboto Black" panose="02000000000000000000" pitchFamily="2" charset="0"/>
            </a:endParaRPr>
          </a:p>
        </p:txBody>
      </p:sp>
      <p:sp>
        <p:nvSpPr>
          <p:cNvPr id="74" name="TextBox 73"/>
          <p:cNvSpPr txBox="1"/>
          <p:nvPr/>
        </p:nvSpPr>
        <p:spPr>
          <a:xfrm flipH="1">
            <a:off x="1476563" y="1740326"/>
            <a:ext cx="1572710" cy="492443"/>
          </a:xfrm>
          <a:prstGeom prst="rect">
            <a:avLst/>
          </a:prstGeom>
          <a:noFill/>
        </p:spPr>
        <p:txBody>
          <a:bodyPr wrap="square" lIns="0" tIns="0" rIns="0" bIns="0" rtlCol="0" anchor="ctr">
            <a:spAutoFit/>
          </a:bodyPr>
          <a:lstStyle/>
          <a:p>
            <a:pPr algn="ctr"/>
            <a:r>
              <a:rPr lang="en-AU" sz="3200" dirty="0" smtClean="0">
                <a:solidFill>
                  <a:schemeClr val="accent1"/>
                </a:solidFill>
                <a:latin typeface="Roboto Black" panose="02000000000000000000" pitchFamily="2" charset="0"/>
                <a:ea typeface="Roboto Black" panose="02000000000000000000" pitchFamily="2" charset="0"/>
              </a:rPr>
              <a:t>12%</a:t>
            </a:r>
            <a:endParaRPr lang="en-AU" sz="3200" dirty="0">
              <a:solidFill>
                <a:schemeClr val="accent1"/>
              </a:solidFill>
              <a:latin typeface="Roboto Black" panose="02000000000000000000" pitchFamily="2" charset="0"/>
              <a:ea typeface="Roboto Black" panose="02000000000000000000" pitchFamily="2" charset="0"/>
            </a:endParaRPr>
          </a:p>
        </p:txBody>
      </p:sp>
      <p:sp>
        <p:nvSpPr>
          <p:cNvPr id="75" name="TextBox 74"/>
          <p:cNvSpPr txBox="1"/>
          <p:nvPr/>
        </p:nvSpPr>
        <p:spPr>
          <a:xfrm flipH="1">
            <a:off x="5281939" y="5165466"/>
            <a:ext cx="1572710" cy="184666"/>
          </a:xfrm>
          <a:prstGeom prst="rect">
            <a:avLst/>
          </a:prstGeom>
          <a:noFill/>
        </p:spPr>
        <p:txBody>
          <a:bodyPr wrap="square" lIns="0" tIns="0" rIns="0" bIns="0" rtlCol="0" anchor="ctr">
            <a:spAutoFit/>
          </a:bodyPr>
          <a:lstStyle/>
          <a:p>
            <a:pPr algn="ctr"/>
            <a:r>
              <a:rPr lang="en-AU" sz="1200" dirty="0" smtClean="0">
                <a:solidFill>
                  <a:schemeClr val="accent5"/>
                </a:solidFill>
                <a:latin typeface="Roboto Medium" panose="02000000000000000000" pitchFamily="2" charset="0"/>
                <a:ea typeface="Roboto Medium" panose="02000000000000000000" pitchFamily="2" charset="0"/>
              </a:rPr>
              <a:t>Business Style</a:t>
            </a:r>
            <a:endParaRPr lang="en-AU" sz="1200" dirty="0">
              <a:solidFill>
                <a:schemeClr val="accent5"/>
              </a:solidFill>
              <a:latin typeface="Roboto Medium" panose="02000000000000000000" pitchFamily="2" charset="0"/>
              <a:ea typeface="Roboto Medium" panose="02000000000000000000" pitchFamily="2" charset="0"/>
            </a:endParaRPr>
          </a:p>
        </p:txBody>
      </p:sp>
      <p:sp>
        <p:nvSpPr>
          <p:cNvPr id="76" name="Text Placeholder 32"/>
          <p:cNvSpPr txBox="1">
            <a:spLocks/>
          </p:cNvSpPr>
          <p:nvPr/>
        </p:nvSpPr>
        <p:spPr>
          <a:xfrm flipH="1">
            <a:off x="5281938" y="5410862"/>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77" name="TextBox 76"/>
          <p:cNvSpPr txBox="1"/>
          <p:nvPr/>
        </p:nvSpPr>
        <p:spPr>
          <a:xfrm flipH="1">
            <a:off x="5281939" y="4566931"/>
            <a:ext cx="1572710" cy="492443"/>
          </a:xfrm>
          <a:prstGeom prst="rect">
            <a:avLst/>
          </a:prstGeom>
          <a:noFill/>
        </p:spPr>
        <p:txBody>
          <a:bodyPr wrap="square" lIns="0" tIns="0" rIns="0" bIns="0" rtlCol="0" anchor="ctr">
            <a:spAutoFit/>
          </a:bodyPr>
          <a:lstStyle/>
          <a:p>
            <a:pPr algn="ctr"/>
            <a:r>
              <a:rPr lang="en-AU" sz="3200" dirty="0" smtClean="0">
                <a:solidFill>
                  <a:schemeClr val="accent5"/>
                </a:solidFill>
                <a:latin typeface="Roboto Black" panose="02000000000000000000" pitchFamily="2" charset="0"/>
                <a:ea typeface="Roboto Black" panose="02000000000000000000" pitchFamily="2" charset="0"/>
              </a:rPr>
              <a:t>25%</a:t>
            </a:r>
            <a:endParaRPr lang="en-AU" sz="3200" dirty="0">
              <a:solidFill>
                <a:schemeClr val="accent5"/>
              </a:solidFill>
              <a:latin typeface="Roboto Black" panose="02000000000000000000" pitchFamily="2" charset="0"/>
              <a:ea typeface="Roboto Black" panose="02000000000000000000" pitchFamily="2" charset="0"/>
            </a:endParaRPr>
          </a:p>
        </p:txBody>
      </p:sp>
      <p:sp>
        <p:nvSpPr>
          <p:cNvPr id="78" name="TextBox 77"/>
          <p:cNvSpPr txBox="1"/>
          <p:nvPr/>
        </p:nvSpPr>
        <p:spPr>
          <a:xfrm flipH="1">
            <a:off x="7152297" y="2107403"/>
            <a:ext cx="1572710" cy="184666"/>
          </a:xfrm>
          <a:prstGeom prst="rect">
            <a:avLst/>
          </a:prstGeom>
          <a:noFill/>
        </p:spPr>
        <p:txBody>
          <a:bodyPr wrap="square" lIns="0" tIns="0" rIns="0" bIns="0" rtlCol="0" anchor="ctr">
            <a:spAutoFit/>
          </a:bodyPr>
          <a:lstStyle/>
          <a:p>
            <a:pPr algn="ctr"/>
            <a:r>
              <a:rPr lang="en-AU" sz="1200" dirty="0" smtClean="0">
                <a:solidFill>
                  <a:schemeClr val="accent6"/>
                </a:solidFill>
                <a:latin typeface="Roboto Medium" panose="02000000000000000000" pitchFamily="2" charset="0"/>
                <a:ea typeface="Roboto Medium" panose="02000000000000000000" pitchFamily="2" charset="0"/>
              </a:rPr>
              <a:t>Get Awards</a:t>
            </a:r>
            <a:endParaRPr lang="en-AU" sz="1200" dirty="0">
              <a:solidFill>
                <a:schemeClr val="accent6"/>
              </a:solidFill>
              <a:latin typeface="Roboto Medium" panose="02000000000000000000" pitchFamily="2" charset="0"/>
              <a:ea typeface="Roboto Medium" panose="02000000000000000000" pitchFamily="2" charset="0"/>
            </a:endParaRPr>
          </a:p>
        </p:txBody>
      </p:sp>
      <p:sp>
        <p:nvSpPr>
          <p:cNvPr id="79" name="Text Placeholder 32"/>
          <p:cNvSpPr txBox="1">
            <a:spLocks/>
          </p:cNvSpPr>
          <p:nvPr/>
        </p:nvSpPr>
        <p:spPr>
          <a:xfrm flipH="1">
            <a:off x="7152296" y="2352799"/>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
        <p:nvSpPr>
          <p:cNvPr id="80" name="TextBox 79"/>
          <p:cNvSpPr txBox="1"/>
          <p:nvPr/>
        </p:nvSpPr>
        <p:spPr>
          <a:xfrm flipH="1">
            <a:off x="7152297" y="1508868"/>
            <a:ext cx="1572710" cy="492443"/>
          </a:xfrm>
          <a:prstGeom prst="rect">
            <a:avLst/>
          </a:prstGeom>
          <a:noFill/>
        </p:spPr>
        <p:txBody>
          <a:bodyPr wrap="square" lIns="0" tIns="0" rIns="0" bIns="0" rtlCol="0" anchor="ctr">
            <a:spAutoFit/>
          </a:bodyPr>
          <a:lstStyle/>
          <a:p>
            <a:pPr algn="ctr"/>
            <a:r>
              <a:rPr lang="en-AU" sz="3200" dirty="0" smtClean="0">
                <a:solidFill>
                  <a:schemeClr val="accent6"/>
                </a:solidFill>
                <a:latin typeface="Roboto Black" panose="02000000000000000000" pitchFamily="2" charset="0"/>
                <a:ea typeface="Roboto Black" panose="02000000000000000000" pitchFamily="2" charset="0"/>
              </a:rPr>
              <a:t>9%</a:t>
            </a:r>
            <a:endParaRPr lang="en-AU" sz="3200" dirty="0">
              <a:solidFill>
                <a:schemeClr val="accent6"/>
              </a:solidFill>
              <a:latin typeface="Roboto Black" panose="02000000000000000000" pitchFamily="2" charset="0"/>
              <a:ea typeface="Roboto Black" panose="02000000000000000000" pitchFamily="2" charset="0"/>
            </a:endParaRPr>
          </a:p>
        </p:txBody>
      </p:sp>
      <p:sp>
        <p:nvSpPr>
          <p:cNvPr id="81" name="TextBox 80"/>
          <p:cNvSpPr txBox="1"/>
          <p:nvPr/>
        </p:nvSpPr>
        <p:spPr>
          <a:xfrm flipH="1">
            <a:off x="9613424" y="2827761"/>
            <a:ext cx="1572710" cy="184666"/>
          </a:xfrm>
          <a:prstGeom prst="rect">
            <a:avLst/>
          </a:prstGeom>
          <a:noFill/>
        </p:spPr>
        <p:txBody>
          <a:bodyPr wrap="square" lIns="0" tIns="0" rIns="0" bIns="0" rtlCol="0" anchor="ctr">
            <a:spAutoFit/>
          </a:bodyPr>
          <a:lstStyle/>
          <a:p>
            <a:pPr algn="ctr"/>
            <a:r>
              <a:rPr lang="en-AU" sz="1200" dirty="0" smtClean="0">
                <a:solidFill>
                  <a:schemeClr val="tx1">
                    <a:lumMod val="65000"/>
                    <a:lumOff val="35000"/>
                  </a:schemeClr>
                </a:solidFill>
                <a:latin typeface="Roboto Medium" panose="02000000000000000000" pitchFamily="2" charset="0"/>
                <a:ea typeface="Roboto Medium" panose="02000000000000000000" pitchFamily="2" charset="0"/>
              </a:rPr>
              <a:t>Company Goal</a:t>
            </a:r>
            <a:endParaRPr lang="en-AU" sz="1200" dirty="0">
              <a:solidFill>
                <a:schemeClr val="tx1">
                  <a:lumMod val="65000"/>
                  <a:lumOff val="35000"/>
                </a:schemeClr>
              </a:solidFill>
              <a:latin typeface="Roboto Medium" panose="02000000000000000000" pitchFamily="2" charset="0"/>
              <a:ea typeface="Roboto Medium" panose="02000000000000000000" pitchFamily="2" charset="0"/>
            </a:endParaRPr>
          </a:p>
        </p:txBody>
      </p:sp>
      <p:sp>
        <p:nvSpPr>
          <p:cNvPr id="82" name="Text Placeholder 32"/>
          <p:cNvSpPr txBox="1">
            <a:spLocks/>
          </p:cNvSpPr>
          <p:nvPr/>
        </p:nvSpPr>
        <p:spPr>
          <a:xfrm flipH="1">
            <a:off x="9613423" y="3073157"/>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 cake applicake </a:t>
            </a:r>
            <a:r>
              <a:rPr lang="en-US" sz="900" dirty="0">
                <a:solidFill>
                  <a:schemeClr val="tx1">
                    <a:lumMod val="65000"/>
                    <a:lumOff val="35000"/>
                  </a:schemeClr>
                </a:solidFill>
                <a:latin typeface="Roboto Light" panose="02000000000000000000" pitchFamily="2" charset="0"/>
                <a:ea typeface="Roboto Light" panose="02000000000000000000" pitchFamily="2" charset="0"/>
              </a:rPr>
              <a:t>apple pie cupcake brownie </a:t>
            </a:r>
            <a:r>
              <a:rPr lang="en-US" sz="900" dirty="0" smtClean="0">
                <a:solidFill>
                  <a:schemeClr val="tx1">
                    <a:lumMod val="65000"/>
                    <a:lumOff val="35000"/>
                  </a:schemeClr>
                </a:solidFill>
                <a:latin typeface="Roboto Light" panose="02000000000000000000" pitchFamily="2" charset="0"/>
                <a:ea typeface="Roboto Light" panose="02000000000000000000" pitchFamily="2" charset="0"/>
              </a:rPr>
              <a:t>bear claw</a:t>
            </a:r>
            <a:endParaRPr lang="en-US" sz="900" dirty="0">
              <a:solidFill>
                <a:schemeClr val="tx1">
                  <a:lumMod val="65000"/>
                  <a:lumOff val="35000"/>
                </a:schemeClr>
              </a:solidFill>
              <a:latin typeface="Roboto Light" panose="02000000000000000000" pitchFamily="2" charset="0"/>
              <a:ea typeface="Roboto Light" panose="02000000000000000000" pitchFamily="2" charset="0"/>
            </a:endParaRPr>
          </a:p>
        </p:txBody>
      </p:sp>
    </p:spTree>
    <p:extLst>
      <p:ext uri="{BB962C8B-B14F-4D97-AF65-F5344CB8AC3E}">
        <p14:creationId xmlns:p14="http://schemas.microsoft.com/office/powerpoint/2010/main" val="2951702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9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wheel(1)">
                                      <p:cBhvr>
                                        <p:cTn id="12" dur="1000"/>
                                        <p:tgtEl>
                                          <p:spTgt spid="66"/>
                                        </p:tgtEl>
                                      </p:cBhvr>
                                    </p:animEffect>
                                  </p:childTnLst>
                                </p:cTn>
                              </p:par>
                              <p:par>
                                <p:cTn id="13" presetID="21" presetClass="entr" presetSubtype="1"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heel(1)">
                                      <p:cBhvr>
                                        <p:cTn id="15" dur="10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fade">
                                      <p:cBhvr>
                                        <p:cTn id="20" dur="500"/>
                                        <p:tgtEl>
                                          <p:spTgt spid="6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9"/>
                                        </p:tgtEl>
                                        <p:attrNameLst>
                                          <p:attrName>style.visibility</p:attrName>
                                        </p:attrNameLst>
                                      </p:cBhvr>
                                      <p:to>
                                        <p:strVal val="visible"/>
                                      </p:to>
                                    </p:set>
                                    <p:animEffect transition="in" filter="fade">
                                      <p:cBhvr>
                                        <p:cTn id="23" dur="500"/>
                                        <p:tgtEl>
                                          <p:spTgt spid="5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nodeType="click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wheel(1)">
                                      <p:cBhvr>
                                        <p:cTn id="31" dur="1000"/>
                                        <p:tgtEl>
                                          <p:spTgt spid="56"/>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wheel(1)">
                                      <p:cBhvr>
                                        <p:cTn id="34" dur="1000"/>
                                        <p:tgtEl>
                                          <p:spTgt spid="6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fade">
                                      <p:cBhvr>
                                        <p:cTn id="39" dur="500"/>
                                        <p:tgtEl>
                                          <p:spTgt spid="7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2"/>
                                        </p:tgtEl>
                                        <p:attrNameLst>
                                          <p:attrName>style.visibility</p:attrName>
                                        </p:attrNameLst>
                                      </p:cBhvr>
                                      <p:to>
                                        <p:strVal val="visible"/>
                                      </p:to>
                                    </p:set>
                                    <p:animEffect transition="in" filter="fade">
                                      <p:cBhvr>
                                        <p:cTn id="42" dur="500"/>
                                        <p:tgtEl>
                                          <p:spTgt spid="7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3"/>
                                        </p:tgtEl>
                                        <p:attrNameLst>
                                          <p:attrName>style.visibility</p:attrName>
                                        </p:attrNameLst>
                                      </p:cBhvr>
                                      <p:to>
                                        <p:strVal val="visible"/>
                                      </p:to>
                                    </p:set>
                                    <p:animEffect transition="in" filter="fade">
                                      <p:cBhvr>
                                        <p:cTn id="45" dur="500"/>
                                        <p:tgtEl>
                                          <p:spTgt spid="73"/>
                                        </p:tgtEl>
                                      </p:cBhvr>
                                    </p:animEffect>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nodeType="click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wheel(1)">
                                      <p:cBhvr>
                                        <p:cTn id="50" dur="1000"/>
                                        <p:tgtEl>
                                          <p:spTgt spid="57"/>
                                        </p:tgtEl>
                                      </p:cBhvr>
                                    </p:animEffect>
                                  </p:childTnLst>
                                </p:cTn>
                              </p:par>
                              <p:par>
                                <p:cTn id="51" presetID="21" presetClass="entr" presetSubtype="1"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heel(1)">
                                      <p:cBhvr>
                                        <p:cTn id="53" dur="1000"/>
                                        <p:tgtEl>
                                          <p:spTgt spid="64"/>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fade">
                                      <p:cBhvr>
                                        <p:cTn id="61" dur="500"/>
                                        <p:tgtEl>
                                          <p:spTgt spid="7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500"/>
                                        <p:tgtEl>
                                          <p:spTgt spid="77"/>
                                        </p:tgtEl>
                                      </p:cBhvr>
                                    </p:animEffect>
                                  </p:childTnLst>
                                </p:cTn>
                              </p:par>
                            </p:childTnLst>
                          </p:cTn>
                        </p:par>
                      </p:childTnLst>
                    </p:cTn>
                  </p:par>
                  <p:par>
                    <p:cTn id="65" fill="hold">
                      <p:stCondLst>
                        <p:cond delay="indefinite"/>
                      </p:stCondLst>
                      <p:childTnLst>
                        <p:par>
                          <p:cTn id="66" fill="hold">
                            <p:stCondLst>
                              <p:cond delay="0"/>
                            </p:stCondLst>
                            <p:childTnLst>
                              <p:par>
                                <p:cTn id="67" presetID="21" presetClass="entr" presetSubtype="1" fill="hold"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wheel(1)">
                                      <p:cBhvr>
                                        <p:cTn id="69" dur="1000"/>
                                        <p:tgtEl>
                                          <p:spTgt spid="58"/>
                                        </p:tgtEl>
                                      </p:cBhvr>
                                    </p:animEffect>
                                  </p:childTnLst>
                                </p:cTn>
                              </p:par>
                              <p:par>
                                <p:cTn id="70" presetID="21" presetClass="entr" presetSubtype="1" fill="hold" grpId="0" nodeType="withEffect">
                                  <p:stCondLst>
                                    <p:cond delay="0"/>
                                  </p:stCondLst>
                                  <p:childTnLst>
                                    <p:set>
                                      <p:cBhvr>
                                        <p:cTn id="71" dur="1" fill="hold">
                                          <p:stCondLst>
                                            <p:cond delay="0"/>
                                          </p:stCondLst>
                                        </p:cTn>
                                        <p:tgtEl>
                                          <p:spTgt spid="65"/>
                                        </p:tgtEl>
                                        <p:attrNameLst>
                                          <p:attrName>style.visibility</p:attrName>
                                        </p:attrNameLst>
                                      </p:cBhvr>
                                      <p:to>
                                        <p:strVal val="visible"/>
                                      </p:to>
                                    </p:set>
                                    <p:animEffect transition="in" filter="wheel(1)">
                                      <p:cBhvr>
                                        <p:cTn id="72" dur="1000"/>
                                        <p:tgtEl>
                                          <p:spTgt spid="6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78"/>
                                        </p:tgtEl>
                                        <p:attrNameLst>
                                          <p:attrName>style.visibility</p:attrName>
                                        </p:attrNameLst>
                                      </p:cBhvr>
                                      <p:to>
                                        <p:strVal val="visible"/>
                                      </p:to>
                                    </p:set>
                                    <p:animEffect transition="in" filter="fade">
                                      <p:cBhvr>
                                        <p:cTn id="77" dur="500"/>
                                        <p:tgtEl>
                                          <p:spTgt spid="7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9"/>
                                        </p:tgtEl>
                                        <p:attrNameLst>
                                          <p:attrName>style.visibility</p:attrName>
                                        </p:attrNameLst>
                                      </p:cBhvr>
                                      <p:to>
                                        <p:strVal val="visible"/>
                                      </p:to>
                                    </p:set>
                                    <p:animEffect transition="in" filter="fade">
                                      <p:cBhvr>
                                        <p:cTn id="80" dur="500"/>
                                        <p:tgtEl>
                                          <p:spTgt spid="7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80"/>
                                        </p:tgtEl>
                                        <p:attrNameLst>
                                          <p:attrName>style.visibility</p:attrName>
                                        </p:attrNameLst>
                                      </p:cBhvr>
                                      <p:to>
                                        <p:strVal val="visible"/>
                                      </p:to>
                                    </p:set>
                                    <p:animEffect transition="in" filter="fade">
                                      <p:cBhvr>
                                        <p:cTn id="83" dur="500"/>
                                        <p:tgtEl>
                                          <p:spTgt spid="80"/>
                                        </p:tgtEl>
                                      </p:cBhvr>
                                    </p:animEffect>
                                  </p:childTnLst>
                                </p:cTn>
                              </p:par>
                            </p:childTnLst>
                          </p:cTn>
                        </p:par>
                      </p:childTnLst>
                    </p:cTn>
                  </p:par>
                  <p:par>
                    <p:cTn id="84" fill="hold">
                      <p:stCondLst>
                        <p:cond delay="indefinite"/>
                      </p:stCondLst>
                      <p:childTnLst>
                        <p:par>
                          <p:cTn id="85" fill="hold">
                            <p:stCondLst>
                              <p:cond delay="0"/>
                            </p:stCondLst>
                            <p:childTnLst>
                              <p:par>
                                <p:cTn id="86" presetID="12" presetClass="entr" presetSubtype="8" fill="hold" nodeType="clickEffect">
                                  <p:stCondLst>
                                    <p:cond delay="0"/>
                                  </p:stCondLst>
                                  <p:childTnLst>
                                    <p:set>
                                      <p:cBhvr>
                                        <p:cTn id="87" dur="1" fill="hold">
                                          <p:stCondLst>
                                            <p:cond delay="0"/>
                                          </p:stCondLst>
                                        </p:cTn>
                                        <p:tgtEl>
                                          <p:spTgt spid="67"/>
                                        </p:tgtEl>
                                        <p:attrNameLst>
                                          <p:attrName>style.visibility</p:attrName>
                                        </p:attrNameLst>
                                      </p:cBhvr>
                                      <p:to>
                                        <p:strVal val="visible"/>
                                      </p:to>
                                    </p:set>
                                    <p:anim calcmode="lin" valueType="num">
                                      <p:cBhvr additive="base">
                                        <p:cTn id="88" dur="500"/>
                                        <p:tgtEl>
                                          <p:spTgt spid="67"/>
                                        </p:tgtEl>
                                        <p:attrNameLst>
                                          <p:attrName>ppt_x</p:attrName>
                                        </p:attrNameLst>
                                      </p:cBhvr>
                                      <p:tavLst>
                                        <p:tav tm="0">
                                          <p:val>
                                            <p:strVal val="#ppt_x-#ppt_w*1.125000"/>
                                          </p:val>
                                        </p:tav>
                                        <p:tav tm="100000">
                                          <p:val>
                                            <p:strVal val="#ppt_x"/>
                                          </p:val>
                                        </p:tav>
                                      </p:tavLst>
                                    </p:anim>
                                    <p:animEffect transition="in" filter="wipe(right)">
                                      <p:cBhvr>
                                        <p:cTn id="89" dur="500"/>
                                        <p:tgtEl>
                                          <p:spTgt spid="67"/>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500"/>
                                        <p:tgtEl>
                                          <p:spTgt spid="81"/>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82"/>
                                        </p:tgtEl>
                                        <p:attrNameLst>
                                          <p:attrName>style.visibility</p:attrName>
                                        </p:attrNameLst>
                                      </p:cBhvr>
                                      <p:to>
                                        <p:strVal val="visible"/>
                                      </p:to>
                                    </p:set>
                                    <p:animEffect transition="in" filter="fade">
                                      <p:cBhvr>
                                        <p:cTn id="9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2" grpId="0" animBg="1"/>
      <p:bldP spid="63" grpId="0" animBg="1"/>
      <p:bldP spid="64" grpId="0" animBg="1"/>
      <p:bldP spid="65" grpId="0" animBg="1"/>
      <p:bldP spid="66" grpId="0" animBg="1"/>
      <p:bldP spid="71" grpId="0"/>
      <p:bldP spid="72" grpId="0"/>
      <p:bldP spid="73" grpId="0"/>
      <p:bldP spid="74" grpId="0"/>
      <p:bldP spid="75" grpId="0"/>
      <p:bldP spid="76" grpId="0"/>
      <p:bldP spid="77" grpId="0"/>
      <p:bldP spid="78" grpId="0"/>
      <p:bldP spid="79" grpId="0"/>
      <p:bldP spid="80" grpId="0"/>
      <p:bldP spid="81" grpId="0"/>
      <p:bldP spid="8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35</a:t>
            </a:fld>
            <a:endParaRPr lang="en-US" dirty="0"/>
          </a:p>
        </p:txBody>
      </p:sp>
      <p:sp>
        <p:nvSpPr>
          <p:cNvPr id="34" name="Oval 33"/>
          <p:cNvSpPr>
            <a:spLocks noChangeAspect="1"/>
          </p:cNvSpPr>
          <p:nvPr/>
        </p:nvSpPr>
        <p:spPr>
          <a:xfrm>
            <a:off x="994614" y="1902690"/>
            <a:ext cx="2261064" cy="2261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5400" dirty="0" smtClean="0">
                <a:solidFill>
                  <a:schemeClr val="bg1"/>
                </a:solidFill>
                <a:latin typeface="FontAwesome" pitchFamily="2" charset="0"/>
              </a:rPr>
              <a:t></a:t>
            </a:r>
            <a:endParaRPr lang="en-US" sz="5400" dirty="0">
              <a:solidFill>
                <a:schemeClr val="bg1"/>
              </a:solidFill>
              <a:latin typeface="FontAwesome" pitchFamily="2" charset="0"/>
            </a:endParaRPr>
          </a:p>
        </p:txBody>
      </p:sp>
      <p:sp>
        <p:nvSpPr>
          <p:cNvPr id="35" name="Oval 34"/>
          <p:cNvSpPr>
            <a:spLocks noChangeAspect="1"/>
          </p:cNvSpPr>
          <p:nvPr/>
        </p:nvSpPr>
        <p:spPr>
          <a:xfrm>
            <a:off x="2985592" y="1902690"/>
            <a:ext cx="2261064" cy="2261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6" name="Oval 35"/>
          <p:cNvSpPr>
            <a:spLocks noChangeAspect="1"/>
          </p:cNvSpPr>
          <p:nvPr/>
        </p:nvSpPr>
        <p:spPr>
          <a:xfrm>
            <a:off x="4956120" y="1902690"/>
            <a:ext cx="2261064" cy="2261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5400" dirty="0">
                <a:solidFill>
                  <a:srgbClr val="FFFFFF"/>
                </a:solidFill>
                <a:latin typeface="FontAwesome" pitchFamily="2" charset="0"/>
              </a:rPr>
              <a:t></a:t>
            </a:r>
            <a:endParaRPr lang="en-US" sz="5400" dirty="0">
              <a:solidFill>
                <a:schemeClr val="bg1"/>
              </a:solidFill>
              <a:latin typeface="FontAwesome" pitchFamily="2" charset="0"/>
            </a:endParaRPr>
          </a:p>
        </p:txBody>
      </p:sp>
      <p:sp>
        <p:nvSpPr>
          <p:cNvPr id="37" name="Oval 36"/>
          <p:cNvSpPr>
            <a:spLocks noChangeAspect="1"/>
          </p:cNvSpPr>
          <p:nvPr/>
        </p:nvSpPr>
        <p:spPr>
          <a:xfrm>
            <a:off x="6947096" y="1902690"/>
            <a:ext cx="2261064" cy="226106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9" name="Text Placeholder 33"/>
          <p:cNvSpPr txBox="1">
            <a:spLocks/>
          </p:cNvSpPr>
          <p:nvPr/>
        </p:nvSpPr>
        <p:spPr>
          <a:xfrm>
            <a:off x="1343246"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Website Design</a:t>
            </a:r>
            <a:endParaRPr lang="en-AU" sz="1200" dirty="0">
              <a:solidFill>
                <a:schemeClr val="accent5"/>
              </a:solidFill>
              <a:latin typeface="+mj-lt"/>
            </a:endParaRPr>
          </a:p>
        </p:txBody>
      </p:sp>
      <p:sp>
        <p:nvSpPr>
          <p:cNvPr id="40" name="Oval 39"/>
          <p:cNvSpPr>
            <a:spLocks noChangeAspect="1"/>
          </p:cNvSpPr>
          <p:nvPr/>
        </p:nvSpPr>
        <p:spPr>
          <a:xfrm>
            <a:off x="8936323" y="1902690"/>
            <a:ext cx="2261064" cy="22610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42" name="Text Placeholder 33"/>
          <p:cNvSpPr txBox="1">
            <a:spLocks/>
          </p:cNvSpPr>
          <p:nvPr/>
        </p:nvSpPr>
        <p:spPr>
          <a:xfrm>
            <a:off x="3329568"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Creative Strategy</a:t>
            </a:r>
            <a:endParaRPr lang="en-AU" sz="1200" dirty="0">
              <a:solidFill>
                <a:schemeClr val="accent5"/>
              </a:solidFill>
              <a:latin typeface="+mj-lt"/>
            </a:endParaRPr>
          </a:p>
        </p:txBody>
      </p:sp>
      <p:sp>
        <p:nvSpPr>
          <p:cNvPr id="44" name="Text Placeholder 33"/>
          <p:cNvSpPr txBox="1">
            <a:spLocks/>
          </p:cNvSpPr>
          <p:nvPr/>
        </p:nvSpPr>
        <p:spPr>
          <a:xfrm>
            <a:off x="5304752"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Business Strategy</a:t>
            </a:r>
            <a:endParaRPr lang="en-AU" sz="1200" dirty="0">
              <a:solidFill>
                <a:schemeClr val="accent5"/>
              </a:solidFill>
              <a:latin typeface="+mj-lt"/>
            </a:endParaRPr>
          </a:p>
        </p:txBody>
      </p:sp>
      <p:sp>
        <p:nvSpPr>
          <p:cNvPr id="46" name="Text Placeholder 33"/>
          <p:cNvSpPr txBox="1">
            <a:spLocks/>
          </p:cNvSpPr>
          <p:nvPr/>
        </p:nvSpPr>
        <p:spPr>
          <a:xfrm>
            <a:off x="7295728"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Data Analysis</a:t>
            </a:r>
            <a:endParaRPr lang="en-AU" sz="1200" dirty="0">
              <a:solidFill>
                <a:schemeClr val="accent5"/>
              </a:solidFill>
              <a:latin typeface="+mj-lt"/>
            </a:endParaRPr>
          </a:p>
        </p:txBody>
      </p:sp>
      <p:sp>
        <p:nvSpPr>
          <p:cNvPr id="48" name="Text Placeholder 33"/>
          <p:cNvSpPr txBox="1">
            <a:spLocks/>
          </p:cNvSpPr>
          <p:nvPr/>
        </p:nvSpPr>
        <p:spPr>
          <a:xfrm>
            <a:off x="9276274" y="446539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Concept &amp; Idea</a:t>
            </a:r>
            <a:endParaRPr lang="en-AU" sz="1200" dirty="0">
              <a:solidFill>
                <a:schemeClr val="accent5"/>
              </a:solidFill>
              <a:latin typeface="+mj-lt"/>
            </a:endParaRPr>
          </a:p>
        </p:txBody>
      </p:sp>
      <p:sp>
        <p:nvSpPr>
          <p:cNvPr id="52" name="Text Placeholder 32"/>
          <p:cNvSpPr txBox="1">
            <a:spLocks/>
          </p:cNvSpPr>
          <p:nvPr/>
        </p:nvSpPr>
        <p:spPr>
          <a:xfrm flipH="1">
            <a:off x="133879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3" name="Text Placeholder 32"/>
          <p:cNvSpPr txBox="1">
            <a:spLocks/>
          </p:cNvSpPr>
          <p:nvPr/>
        </p:nvSpPr>
        <p:spPr>
          <a:xfrm flipH="1">
            <a:off x="332066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4" name="Text Placeholder 32"/>
          <p:cNvSpPr txBox="1">
            <a:spLocks/>
          </p:cNvSpPr>
          <p:nvPr/>
        </p:nvSpPr>
        <p:spPr>
          <a:xfrm flipH="1">
            <a:off x="5300300"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5" name="Text Placeholder 32"/>
          <p:cNvSpPr txBox="1">
            <a:spLocks/>
          </p:cNvSpPr>
          <p:nvPr/>
        </p:nvSpPr>
        <p:spPr>
          <a:xfrm flipH="1">
            <a:off x="7291276"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83" name="Text Placeholder 32"/>
          <p:cNvSpPr txBox="1">
            <a:spLocks/>
          </p:cNvSpPr>
          <p:nvPr/>
        </p:nvSpPr>
        <p:spPr>
          <a:xfrm flipH="1">
            <a:off x="9276274" y="4722686"/>
            <a:ext cx="1572704" cy="78067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t>
            </a:r>
            <a:r>
              <a:rPr lang="en-US" sz="900" dirty="0" smtClean="0">
                <a:solidFill>
                  <a:schemeClr val="accent3"/>
                </a:solidFill>
                <a:latin typeface="Roboto Light" panose="02000000000000000000" pitchFamily="2" charset="0"/>
                <a:ea typeface="Roboto Light" panose="02000000000000000000" pitchFamily="2" charset="0"/>
              </a:rPr>
              <a:t> cake applicake </a:t>
            </a:r>
            <a:r>
              <a:rPr lang="en-US" sz="900" dirty="0">
                <a:solidFill>
                  <a:schemeClr val="accent3"/>
                </a:solidFill>
                <a:latin typeface="Roboto Light" panose="02000000000000000000" pitchFamily="2" charset="0"/>
                <a:ea typeface="Roboto Light" panose="02000000000000000000" pitchFamily="2" charset="0"/>
              </a:rPr>
              <a:t>apple pie cupcake brownie </a:t>
            </a:r>
            <a:r>
              <a:rPr lang="en-US" sz="900" dirty="0" smtClean="0">
                <a:solidFill>
                  <a:schemeClr val="accent3"/>
                </a:solidFill>
                <a:latin typeface="Roboto Light" panose="02000000000000000000" pitchFamily="2" charset="0"/>
                <a:ea typeface="Roboto Light" panose="02000000000000000000" pitchFamily="2" charset="0"/>
              </a:rPr>
              <a:t>bear claw</a:t>
            </a:r>
            <a:endParaRPr lang="en-US" sz="900" dirty="0">
              <a:solidFill>
                <a:schemeClr val="accent3"/>
              </a:solidFill>
              <a:latin typeface="Roboto Light" panose="02000000000000000000" pitchFamily="2" charset="0"/>
              <a:ea typeface="Roboto Light" panose="02000000000000000000" pitchFamily="2" charset="0"/>
            </a:endParaRPr>
          </a:p>
        </p:txBody>
      </p:sp>
    </p:spTree>
    <p:extLst>
      <p:ext uri="{BB962C8B-B14F-4D97-AF65-F5344CB8AC3E}">
        <p14:creationId xmlns:p14="http://schemas.microsoft.com/office/powerpoint/2010/main" val="529582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heel(1)">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500"/>
                                        <p:tgtEl>
                                          <p:spTgt spid="3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heel(1)">
                                      <p:cBhvr>
                                        <p:cTn id="20" dur="10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500"/>
                                        <p:tgtEl>
                                          <p:spTgt spid="42"/>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heel(1)">
                                      <p:cBhvr>
                                        <p:cTn id="33" dur="1000"/>
                                        <p:tgtEl>
                                          <p:spTgt spid="36"/>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500"/>
                                        <p:tgtEl>
                                          <p:spTgt spid="4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1" fill="hold" grpId="0" nodeType="click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wheel(1)">
                                      <p:cBhvr>
                                        <p:cTn id="46" dur="1000"/>
                                        <p:tgtEl>
                                          <p:spTgt spid="3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21" presetClass="entr" presetSubtype="1" fill="hold" grpId="0" nodeType="click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wheel(1)">
                                      <p:cBhvr>
                                        <p:cTn id="59" dur="1000"/>
                                        <p:tgtEl>
                                          <p:spTgt spid="40"/>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9" grpId="0"/>
      <p:bldP spid="40" grpId="0" animBg="1"/>
      <p:bldP spid="42" grpId="0"/>
      <p:bldP spid="44" grpId="0"/>
      <p:bldP spid="46" grpId="0"/>
      <p:bldP spid="48" grpId="0"/>
      <p:bldP spid="52" grpId="0"/>
      <p:bldP spid="53" grpId="0"/>
      <p:bldP spid="54" grpId="0"/>
      <p:bldP spid="55" grpId="0"/>
      <p:bldP spid="8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36</a:t>
            </a:fld>
            <a:endParaRPr lang="en-US" dirty="0"/>
          </a:p>
        </p:txBody>
      </p:sp>
      <p:sp>
        <p:nvSpPr>
          <p:cNvPr id="21" name="Freeform 5"/>
          <p:cNvSpPr>
            <a:spLocks/>
          </p:cNvSpPr>
          <p:nvPr/>
        </p:nvSpPr>
        <p:spPr bwMode="auto">
          <a:xfrm>
            <a:off x="7167227" y="3347675"/>
            <a:ext cx="1936915" cy="1940399"/>
          </a:xfrm>
          <a:custGeom>
            <a:avLst/>
            <a:gdLst>
              <a:gd name="T0" fmla="*/ 1112 w 1112"/>
              <a:gd name="T1" fmla="*/ 332 h 1114"/>
              <a:gd name="T2" fmla="*/ 331 w 1112"/>
              <a:gd name="T3" fmla="*/ 1114 h 1114"/>
              <a:gd name="T4" fmla="*/ 0 w 1112"/>
              <a:gd name="T5" fmla="*/ 782 h 1114"/>
              <a:gd name="T6" fmla="*/ 781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1" y="1114"/>
                </a:lnTo>
                <a:lnTo>
                  <a:pt x="0" y="782"/>
                </a:lnTo>
                <a:lnTo>
                  <a:pt x="781"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2" name="Freeform 6"/>
          <p:cNvSpPr>
            <a:spLocks/>
          </p:cNvSpPr>
          <p:nvPr/>
        </p:nvSpPr>
        <p:spPr bwMode="auto">
          <a:xfrm>
            <a:off x="5806857" y="3347675"/>
            <a:ext cx="1936915" cy="1940399"/>
          </a:xfrm>
          <a:custGeom>
            <a:avLst/>
            <a:gdLst>
              <a:gd name="T0" fmla="*/ 332 w 1112"/>
              <a:gd name="T1" fmla="*/ 0 h 1114"/>
              <a:gd name="T2" fmla="*/ 1112 w 1112"/>
              <a:gd name="T3" fmla="*/ 782 h 1114"/>
              <a:gd name="T4" fmla="*/ 781 w 1112"/>
              <a:gd name="T5" fmla="*/ 1114 h 1114"/>
              <a:gd name="T6" fmla="*/ 0 w 1112"/>
              <a:gd name="T7" fmla="*/ 332 h 1114"/>
              <a:gd name="T8" fmla="*/ 332 w 1112"/>
              <a:gd name="T9" fmla="*/ 0 h 1114"/>
            </a:gdLst>
            <a:ahLst/>
            <a:cxnLst>
              <a:cxn ang="0">
                <a:pos x="T0" y="T1"/>
              </a:cxn>
              <a:cxn ang="0">
                <a:pos x="T2" y="T3"/>
              </a:cxn>
              <a:cxn ang="0">
                <a:pos x="T4" y="T5"/>
              </a:cxn>
              <a:cxn ang="0">
                <a:pos x="T6" y="T7"/>
              </a:cxn>
              <a:cxn ang="0">
                <a:pos x="T8" y="T9"/>
              </a:cxn>
            </a:cxnLst>
            <a:rect l="0" t="0" r="r" b="b"/>
            <a:pathLst>
              <a:path w="1112" h="1114">
                <a:moveTo>
                  <a:pt x="332" y="0"/>
                </a:moveTo>
                <a:lnTo>
                  <a:pt x="1112" y="782"/>
                </a:lnTo>
                <a:lnTo>
                  <a:pt x="781" y="1114"/>
                </a:lnTo>
                <a:lnTo>
                  <a:pt x="0" y="332"/>
                </a:lnTo>
                <a:lnTo>
                  <a:pt x="332"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3" name="Freeform 7"/>
          <p:cNvSpPr>
            <a:spLocks/>
          </p:cNvSpPr>
          <p:nvPr/>
        </p:nvSpPr>
        <p:spPr bwMode="auto">
          <a:xfrm>
            <a:off x="7167227" y="1985566"/>
            <a:ext cx="1936915" cy="1940399"/>
          </a:xfrm>
          <a:custGeom>
            <a:avLst/>
            <a:gdLst>
              <a:gd name="T0" fmla="*/ 331 w 1112"/>
              <a:gd name="T1" fmla="*/ 0 h 1114"/>
              <a:gd name="T2" fmla="*/ 1112 w 1112"/>
              <a:gd name="T3" fmla="*/ 782 h 1114"/>
              <a:gd name="T4" fmla="*/ 781 w 1112"/>
              <a:gd name="T5" fmla="*/ 1114 h 1114"/>
              <a:gd name="T6" fmla="*/ 0 w 1112"/>
              <a:gd name="T7" fmla="*/ 332 h 1114"/>
              <a:gd name="T8" fmla="*/ 331 w 1112"/>
              <a:gd name="T9" fmla="*/ 0 h 1114"/>
            </a:gdLst>
            <a:ahLst/>
            <a:cxnLst>
              <a:cxn ang="0">
                <a:pos x="T0" y="T1"/>
              </a:cxn>
              <a:cxn ang="0">
                <a:pos x="T2" y="T3"/>
              </a:cxn>
              <a:cxn ang="0">
                <a:pos x="T4" y="T5"/>
              </a:cxn>
              <a:cxn ang="0">
                <a:pos x="T6" y="T7"/>
              </a:cxn>
              <a:cxn ang="0">
                <a:pos x="T8" y="T9"/>
              </a:cxn>
            </a:cxnLst>
            <a:rect l="0" t="0" r="r" b="b"/>
            <a:pathLst>
              <a:path w="1112" h="1114">
                <a:moveTo>
                  <a:pt x="331" y="0"/>
                </a:moveTo>
                <a:lnTo>
                  <a:pt x="1112" y="782"/>
                </a:lnTo>
                <a:lnTo>
                  <a:pt x="781" y="1114"/>
                </a:lnTo>
                <a:lnTo>
                  <a:pt x="0" y="332"/>
                </a:lnTo>
                <a:lnTo>
                  <a:pt x="331"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4" name="Freeform 8"/>
          <p:cNvSpPr>
            <a:spLocks/>
          </p:cNvSpPr>
          <p:nvPr/>
        </p:nvSpPr>
        <p:spPr bwMode="auto">
          <a:xfrm>
            <a:off x="5806857" y="1985566"/>
            <a:ext cx="1936915" cy="1940399"/>
          </a:xfrm>
          <a:custGeom>
            <a:avLst/>
            <a:gdLst>
              <a:gd name="T0" fmla="*/ 1112 w 1112"/>
              <a:gd name="T1" fmla="*/ 332 h 1114"/>
              <a:gd name="T2" fmla="*/ 332 w 1112"/>
              <a:gd name="T3" fmla="*/ 1114 h 1114"/>
              <a:gd name="T4" fmla="*/ 0 w 1112"/>
              <a:gd name="T5" fmla="*/ 782 h 1114"/>
              <a:gd name="T6" fmla="*/ 781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2" y="1114"/>
                </a:lnTo>
                <a:lnTo>
                  <a:pt x="0" y="782"/>
                </a:lnTo>
                <a:lnTo>
                  <a:pt x="781"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5" name="Freeform 9"/>
          <p:cNvSpPr>
            <a:spLocks/>
          </p:cNvSpPr>
          <p:nvPr/>
        </p:nvSpPr>
        <p:spPr bwMode="auto">
          <a:xfrm>
            <a:off x="4446489" y="3347675"/>
            <a:ext cx="1938657" cy="1940399"/>
          </a:xfrm>
          <a:custGeom>
            <a:avLst/>
            <a:gdLst>
              <a:gd name="T0" fmla="*/ 1113 w 1113"/>
              <a:gd name="T1" fmla="*/ 332 h 1114"/>
              <a:gd name="T2" fmla="*/ 332 w 1113"/>
              <a:gd name="T3" fmla="*/ 1114 h 1114"/>
              <a:gd name="T4" fmla="*/ 0 w 1113"/>
              <a:gd name="T5" fmla="*/ 782 h 1114"/>
              <a:gd name="T6" fmla="*/ 781 w 1113"/>
              <a:gd name="T7" fmla="*/ 0 h 1114"/>
              <a:gd name="T8" fmla="*/ 1113 w 1113"/>
              <a:gd name="T9" fmla="*/ 332 h 1114"/>
            </a:gdLst>
            <a:ahLst/>
            <a:cxnLst>
              <a:cxn ang="0">
                <a:pos x="T0" y="T1"/>
              </a:cxn>
              <a:cxn ang="0">
                <a:pos x="T2" y="T3"/>
              </a:cxn>
              <a:cxn ang="0">
                <a:pos x="T4" y="T5"/>
              </a:cxn>
              <a:cxn ang="0">
                <a:pos x="T6" y="T7"/>
              </a:cxn>
              <a:cxn ang="0">
                <a:pos x="T8" y="T9"/>
              </a:cxn>
            </a:cxnLst>
            <a:rect l="0" t="0" r="r" b="b"/>
            <a:pathLst>
              <a:path w="1113" h="1114">
                <a:moveTo>
                  <a:pt x="1113" y="332"/>
                </a:moveTo>
                <a:lnTo>
                  <a:pt x="332" y="1114"/>
                </a:lnTo>
                <a:lnTo>
                  <a:pt x="0" y="782"/>
                </a:lnTo>
                <a:lnTo>
                  <a:pt x="781" y="0"/>
                </a:lnTo>
                <a:lnTo>
                  <a:pt x="1113" y="332"/>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6" name="Freeform 10"/>
          <p:cNvSpPr>
            <a:spLocks/>
          </p:cNvSpPr>
          <p:nvPr/>
        </p:nvSpPr>
        <p:spPr bwMode="auto">
          <a:xfrm>
            <a:off x="3087861" y="3347675"/>
            <a:ext cx="1936915" cy="1940399"/>
          </a:xfrm>
          <a:custGeom>
            <a:avLst/>
            <a:gdLst>
              <a:gd name="T0" fmla="*/ 331 w 1112"/>
              <a:gd name="T1" fmla="*/ 0 h 1114"/>
              <a:gd name="T2" fmla="*/ 1112 w 1112"/>
              <a:gd name="T3" fmla="*/ 782 h 1114"/>
              <a:gd name="T4" fmla="*/ 780 w 1112"/>
              <a:gd name="T5" fmla="*/ 1114 h 1114"/>
              <a:gd name="T6" fmla="*/ 0 w 1112"/>
              <a:gd name="T7" fmla="*/ 332 h 1114"/>
              <a:gd name="T8" fmla="*/ 331 w 1112"/>
              <a:gd name="T9" fmla="*/ 0 h 1114"/>
            </a:gdLst>
            <a:ahLst/>
            <a:cxnLst>
              <a:cxn ang="0">
                <a:pos x="T0" y="T1"/>
              </a:cxn>
              <a:cxn ang="0">
                <a:pos x="T2" y="T3"/>
              </a:cxn>
              <a:cxn ang="0">
                <a:pos x="T4" y="T5"/>
              </a:cxn>
              <a:cxn ang="0">
                <a:pos x="T6" y="T7"/>
              </a:cxn>
              <a:cxn ang="0">
                <a:pos x="T8" y="T9"/>
              </a:cxn>
            </a:cxnLst>
            <a:rect l="0" t="0" r="r" b="b"/>
            <a:pathLst>
              <a:path w="1112" h="1114">
                <a:moveTo>
                  <a:pt x="331" y="0"/>
                </a:moveTo>
                <a:lnTo>
                  <a:pt x="1112" y="782"/>
                </a:lnTo>
                <a:lnTo>
                  <a:pt x="780" y="1114"/>
                </a:lnTo>
                <a:lnTo>
                  <a:pt x="0" y="332"/>
                </a:lnTo>
                <a:lnTo>
                  <a:pt x="331"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7" name="Freeform 11"/>
          <p:cNvSpPr>
            <a:spLocks/>
          </p:cNvSpPr>
          <p:nvPr/>
        </p:nvSpPr>
        <p:spPr bwMode="auto">
          <a:xfrm>
            <a:off x="4446489" y="1985566"/>
            <a:ext cx="1938657" cy="1940399"/>
          </a:xfrm>
          <a:custGeom>
            <a:avLst/>
            <a:gdLst>
              <a:gd name="T0" fmla="*/ 332 w 1113"/>
              <a:gd name="T1" fmla="*/ 0 h 1114"/>
              <a:gd name="T2" fmla="*/ 1113 w 1113"/>
              <a:gd name="T3" fmla="*/ 782 h 1114"/>
              <a:gd name="T4" fmla="*/ 781 w 1113"/>
              <a:gd name="T5" fmla="*/ 1114 h 1114"/>
              <a:gd name="T6" fmla="*/ 0 w 1113"/>
              <a:gd name="T7" fmla="*/ 332 h 1114"/>
              <a:gd name="T8" fmla="*/ 332 w 1113"/>
              <a:gd name="T9" fmla="*/ 0 h 1114"/>
            </a:gdLst>
            <a:ahLst/>
            <a:cxnLst>
              <a:cxn ang="0">
                <a:pos x="T0" y="T1"/>
              </a:cxn>
              <a:cxn ang="0">
                <a:pos x="T2" y="T3"/>
              </a:cxn>
              <a:cxn ang="0">
                <a:pos x="T4" y="T5"/>
              </a:cxn>
              <a:cxn ang="0">
                <a:pos x="T6" y="T7"/>
              </a:cxn>
              <a:cxn ang="0">
                <a:pos x="T8" y="T9"/>
              </a:cxn>
            </a:cxnLst>
            <a:rect l="0" t="0" r="r" b="b"/>
            <a:pathLst>
              <a:path w="1113" h="1114">
                <a:moveTo>
                  <a:pt x="332" y="0"/>
                </a:moveTo>
                <a:lnTo>
                  <a:pt x="1113" y="782"/>
                </a:lnTo>
                <a:lnTo>
                  <a:pt x="781" y="1114"/>
                </a:lnTo>
                <a:lnTo>
                  <a:pt x="0" y="332"/>
                </a:lnTo>
                <a:lnTo>
                  <a:pt x="332"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8" name="Freeform 12"/>
          <p:cNvSpPr>
            <a:spLocks/>
          </p:cNvSpPr>
          <p:nvPr/>
        </p:nvSpPr>
        <p:spPr bwMode="auto">
          <a:xfrm>
            <a:off x="3087861" y="1985566"/>
            <a:ext cx="1936915" cy="1940399"/>
          </a:xfrm>
          <a:custGeom>
            <a:avLst/>
            <a:gdLst>
              <a:gd name="T0" fmla="*/ 1112 w 1112"/>
              <a:gd name="T1" fmla="*/ 332 h 1114"/>
              <a:gd name="T2" fmla="*/ 331 w 1112"/>
              <a:gd name="T3" fmla="*/ 1114 h 1114"/>
              <a:gd name="T4" fmla="*/ 0 w 1112"/>
              <a:gd name="T5" fmla="*/ 782 h 1114"/>
              <a:gd name="T6" fmla="*/ 780 w 1112"/>
              <a:gd name="T7" fmla="*/ 0 h 1114"/>
              <a:gd name="T8" fmla="*/ 1112 w 1112"/>
              <a:gd name="T9" fmla="*/ 332 h 1114"/>
            </a:gdLst>
            <a:ahLst/>
            <a:cxnLst>
              <a:cxn ang="0">
                <a:pos x="T0" y="T1"/>
              </a:cxn>
              <a:cxn ang="0">
                <a:pos x="T2" y="T3"/>
              </a:cxn>
              <a:cxn ang="0">
                <a:pos x="T4" y="T5"/>
              </a:cxn>
              <a:cxn ang="0">
                <a:pos x="T6" y="T7"/>
              </a:cxn>
              <a:cxn ang="0">
                <a:pos x="T8" y="T9"/>
              </a:cxn>
            </a:cxnLst>
            <a:rect l="0" t="0" r="r" b="b"/>
            <a:pathLst>
              <a:path w="1112" h="1114">
                <a:moveTo>
                  <a:pt x="1112" y="332"/>
                </a:moveTo>
                <a:lnTo>
                  <a:pt x="331" y="1114"/>
                </a:lnTo>
                <a:lnTo>
                  <a:pt x="0" y="782"/>
                </a:lnTo>
                <a:lnTo>
                  <a:pt x="780" y="0"/>
                </a:lnTo>
                <a:lnTo>
                  <a:pt x="1112" y="332"/>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9" name="Freeform 13"/>
          <p:cNvSpPr>
            <a:spLocks/>
          </p:cNvSpPr>
          <p:nvPr/>
        </p:nvSpPr>
        <p:spPr bwMode="auto">
          <a:xfrm>
            <a:off x="2931097" y="3190911"/>
            <a:ext cx="890075" cy="895300"/>
          </a:xfrm>
          <a:custGeom>
            <a:avLst/>
            <a:gdLst>
              <a:gd name="T0" fmla="*/ 178 w 216"/>
              <a:gd name="T1" fmla="*/ 38 h 217"/>
              <a:gd name="T2" fmla="*/ 178 w 216"/>
              <a:gd name="T3" fmla="*/ 178 h 217"/>
              <a:gd name="T4" fmla="*/ 38 w 216"/>
              <a:gd name="T5" fmla="*/ 178 h 217"/>
              <a:gd name="T6" fmla="*/ 38 w 216"/>
              <a:gd name="T7" fmla="*/ 38 h 217"/>
              <a:gd name="T8" fmla="*/ 178 w 216"/>
              <a:gd name="T9" fmla="*/ 38 h 217"/>
            </a:gdLst>
            <a:ahLst/>
            <a:cxnLst>
              <a:cxn ang="0">
                <a:pos x="T0" y="T1"/>
              </a:cxn>
              <a:cxn ang="0">
                <a:pos x="T2" y="T3"/>
              </a:cxn>
              <a:cxn ang="0">
                <a:pos x="T4" y="T5"/>
              </a:cxn>
              <a:cxn ang="0">
                <a:pos x="T6" y="T7"/>
              </a:cxn>
              <a:cxn ang="0">
                <a:pos x="T8" y="T9"/>
              </a:cxn>
            </a:cxnLst>
            <a:rect l="0" t="0" r="r" b="b"/>
            <a:pathLst>
              <a:path w="216" h="217">
                <a:moveTo>
                  <a:pt x="178" y="38"/>
                </a:moveTo>
                <a:cubicBezTo>
                  <a:pt x="216" y="77"/>
                  <a:pt x="216" y="139"/>
                  <a:pt x="178" y="178"/>
                </a:cubicBezTo>
                <a:cubicBezTo>
                  <a:pt x="139" y="217"/>
                  <a:pt x="77" y="217"/>
                  <a:pt x="38" y="178"/>
                </a:cubicBezTo>
                <a:cubicBezTo>
                  <a:pt x="0" y="139"/>
                  <a:pt x="0" y="77"/>
                  <a:pt x="38" y="38"/>
                </a:cubicBezTo>
                <a:cubicBezTo>
                  <a:pt x="77" y="0"/>
                  <a:pt x="139" y="0"/>
                  <a:pt x="178" y="38"/>
                </a:cubicBezTo>
                <a:close/>
              </a:path>
            </a:pathLst>
          </a:custGeom>
          <a:solidFill>
            <a:schemeClr val="tx1">
              <a:lumMod val="65000"/>
              <a:lumOff val="35000"/>
            </a:schemeClr>
          </a:solidFill>
          <a:ln>
            <a:noFill/>
          </a:ln>
        </p:spPr>
        <p:txBody>
          <a:bodyPr vert="horz" wrap="square" lIns="91440" tIns="45720" rIns="91440" bIns="45720" numCol="1" anchor="ctr" anchorCtr="0" compatLnSpc="1">
            <a:prstTxWarp prst="textNoShape">
              <a:avLst/>
            </a:prstTxWarp>
          </a:bodyPr>
          <a:lstStyle/>
          <a:p>
            <a:pPr algn="ctr"/>
            <a:r>
              <a:rPr lang="en-AU" sz="2000" dirty="0">
                <a:solidFill>
                  <a:srgbClr val="FFFFFF"/>
                </a:solidFill>
                <a:latin typeface="FontAwesome" pitchFamily="2" charset="0"/>
              </a:rPr>
              <a:t></a:t>
            </a:r>
          </a:p>
        </p:txBody>
      </p:sp>
      <p:sp>
        <p:nvSpPr>
          <p:cNvPr id="30" name="Freeform 14"/>
          <p:cNvSpPr>
            <a:spLocks/>
          </p:cNvSpPr>
          <p:nvPr/>
        </p:nvSpPr>
        <p:spPr bwMode="auto">
          <a:xfrm>
            <a:off x="4286239" y="1828801"/>
            <a:ext cx="895300"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1" name="Freeform 15"/>
          <p:cNvSpPr>
            <a:spLocks/>
          </p:cNvSpPr>
          <p:nvPr/>
        </p:nvSpPr>
        <p:spPr bwMode="auto">
          <a:xfrm>
            <a:off x="4286239" y="4553022"/>
            <a:ext cx="895300" cy="891817"/>
          </a:xfrm>
          <a:custGeom>
            <a:avLst/>
            <a:gdLst>
              <a:gd name="T0" fmla="*/ 179 w 217"/>
              <a:gd name="T1" fmla="*/ 38 h 216"/>
              <a:gd name="T2" fmla="*/ 179 w 217"/>
              <a:gd name="T3" fmla="*/ 178 h 216"/>
              <a:gd name="T4" fmla="*/ 39 w 217"/>
              <a:gd name="T5" fmla="*/ 178 h 216"/>
              <a:gd name="T6" fmla="*/ 39 w 217"/>
              <a:gd name="T7" fmla="*/ 38 h 216"/>
              <a:gd name="T8" fmla="*/ 179 w 217"/>
              <a:gd name="T9" fmla="*/ 38 h 216"/>
            </a:gdLst>
            <a:ahLst/>
            <a:cxnLst>
              <a:cxn ang="0">
                <a:pos x="T0" y="T1"/>
              </a:cxn>
              <a:cxn ang="0">
                <a:pos x="T2" y="T3"/>
              </a:cxn>
              <a:cxn ang="0">
                <a:pos x="T4" y="T5"/>
              </a:cxn>
              <a:cxn ang="0">
                <a:pos x="T6" y="T7"/>
              </a:cxn>
              <a:cxn ang="0">
                <a:pos x="T8" y="T9"/>
              </a:cxn>
            </a:cxnLst>
            <a:rect l="0" t="0" r="r" b="b"/>
            <a:pathLst>
              <a:path w="217" h="216">
                <a:moveTo>
                  <a:pt x="179" y="38"/>
                </a:moveTo>
                <a:cubicBezTo>
                  <a:pt x="217" y="77"/>
                  <a:pt x="217" y="139"/>
                  <a:pt x="179" y="178"/>
                </a:cubicBezTo>
                <a:cubicBezTo>
                  <a:pt x="140" y="216"/>
                  <a:pt x="78" y="216"/>
                  <a:pt x="39" y="178"/>
                </a:cubicBezTo>
                <a:cubicBezTo>
                  <a:pt x="0" y="139"/>
                  <a:pt x="0" y="77"/>
                  <a:pt x="39" y="38"/>
                </a:cubicBezTo>
                <a:cubicBezTo>
                  <a:pt x="78" y="0"/>
                  <a:pt x="140" y="0"/>
                  <a:pt x="179" y="38"/>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2" name="Freeform 16"/>
          <p:cNvSpPr>
            <a:spLocks/>
          </p:cNvSpPr>
          <p:nvPr/>
        </p:nvSpPr>
        <p:spPr bwMode="auto">
          <a:xfrm>
            <a:off x="5646610" y="3190911"/>
            <a:ext cx="895300"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3" name="Freeform 17"/>
          <p:cNvSpPr>
            <a:spLocks/>
          </p:cNvSpPr>
          <p:nvPr/>
        </p:nvSpPr>
        <p:spPr bwMode="auto">
          <a:xfrm>
            <a:off x="7006978" y="1828801"/>
            <a:ext cx="893559"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US" sz="2000" dirty="0">
                <a:solidFill>
                  <a:schemeClr val="bg1"/>
                </a:solidFill>
                <a:latin typeface="FontAwesome" pitchFamily="2" charset="0"/>
              </a:rPr>
              <a:t></a:t>
            </a:r>
          </a:p>
        </p:txBody>
      </p:sp>
      <p:sp>
        <p:nvSpPr>
          <p:cNvPr id="38" name="Freeform 18"/>
          <p:cNvSpPr>
            <a:spLocks/>
          </p:cNvSpPr>
          <p:nvPr/>
        </p:nvSpPr>
        <p:spPr bwMode="auto">
          <a:xfrm>
            <a:off x="7006978" y="4553022"/>
            <a:ext cx="893559" cy="891817"/>
          </a:xfrm>
          <a:custGeom>
            <a:avLst/>
            <a:gdLst>
              <a:gd name="T0" fmla="*/ 179 w 217"/>
              <a:gd name="T1" fmla="*/ 38 h 216"/>
              <a:gd name="T2" fmla="*/ 179 w 217"/>
              <a:gd name="T3" fmla="*/ 178 h 216"/>
              <a:gd name="T4" fmla="*/ 39 w 217"/>
              <a:gd name="T5" fmla="*/ 178 h 216"/>
              <a:gd name="T6" fmla="*/ 39 w 217"/>
              <a:gd name="T7" fmla="*/ 38 h 216"/>
              <a:gd name="T8" fmla="*/ 179 w 217"/>
              <a:gd name="T9" fmla="*/ 38 h 216"/>
            </a:gdLst>
            <a:ahLst/>
            <a:cxnLst>
              <a:cxn ang="0">
                <a:pos x="T0" y="T1"/>
              </a:cxn>
              <a:cxn ang="0">
                <a:pos x="T2" y="T3"/>
              </a:cxn>
              <a:cxn ang="0">
                <a:pos x="T4" y="T5"/>
              </a:cxn>
              <a:cxn ang="0">
                <a:pos x="T6" y="T7"/>
              </a:cxn>
              <a:cxn ang="0">
                <a:pos x="T8" y="T9"/>
              </a:cxn>
            </a:cxnLst>
            <a:rect l="0" t="0" r="r" b="b"/>
            <a:pathLst>
              <a:path w="217" h="216">
                <a:moveTo>
                  <a:pt x="179" y="38"/>
                </a:moveTo>
                <a:cubicBezTo>
                  <a:pt x="217" y="77"/>
                  <a:pt x="217" y="139"/>
                  <a:pt x="179" y="178"/>
                </a:cubicBezTo>
                <a:cubicBezTo>
                  <a:pt x="140" y="216"/>
                  <a:pt x="78" y="216"/>
                  <a:pt x="39" y="178"/>
                </a:cubicBezTo>
                <a:cubicBezTo>
                  <a:pt x="0" y="139"/>
                  <a:pt x="0" y="77"/>
                  <a:pt x="39" y="38"/>
                </a:cubicBezTo>
                <a:cubicBezTo>
                  <a:pt x="78" y="0"/>
                  <a:pt x="140" y="0"/>
                  <a:pt x="179" y="38"/>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2000" dirty="0">
                <a:solidFill>
                  <a:srgbClr val="FFFFFF"/>
                </a:solidFill>
                <a:latin typeface="FontAwesome" pitchFamily="2" charset="0"/>
              </a:rPr>
              <a:t></a:t>
            </a:r>
            <a:endParaRPr lang="en-US" sz="2000" dirty="0">
              <a:solidFill>
                <a:srgbClr val="FFFFFF"/>
              </a:solidFill>
              <a:latin typeface="FontAwesome" pitchFamily="2" charset="0"/>
            </a:endParaRPr>
          </a:p>
        </p:txBody>
      </p:sp>
      <p:sp>
        <p:nvSpPr>
          <p:cNvPr id="41" name="Freeform 19"/>
          <p:cNvSpPr>
            <a:spLocks/>
          </p:cNvSpPr>
          <p:nvPr/>
        </p:nvSpPr>
        <p:spPr bwMode="auto">
          <a:xfrm>
            <a:off x="8367349" y="3190911"/>
            <a:ext cx="893559" cy="895300"/>
          </a:xfrm>
          <a:custGeom>
            <a:avLst/>
            <a:gdLst>
              <a:gd name="T0" fmla="*/ 179 w 217"/>
              <a:gd name="T1" fmla="*/ 178 h 217"/>
              <a:gd name="T2" fmla="*/ 39 w 217"/>
              <a:gd name="T3" fmla="*/ 178 h 217"/>
              <a:gd name="T4" fmla="*/ 39 w 217"/>
              <a:gd name="T5" fmla="*/ 38 h 217"/>
              <a:gd name="T6" fmla="*/ 179 w 217"/>
              <a:gd name="T7" fmla="*/ 38 h 217"/>
              <a:gd name="T8" fmla="*/ 179 w 217"/>
              <a:gd name="T9" fmla="*/ 178 h 217"/>
            </a:gdLst>
            <a:ahLst/>
            <a:cxnLst>
              <a:cxn ang="0">
                <a:pos x="T0" y="T1"/>
              </a:cxn>
              <a:cxn ang="0">
                <a:pos x="T2" y="T3"/>
              </a:cxn>
              <a:cxn ang="0">
                <a:pos x="T4" y="T5"/>
              </a:cxn>
              <a:cxn ang="0">
                <a:pos x="T6" y="T7"/>
              </a:cxn>
              <a:cxn ang="0">
                <a:pos x="T8" y="T9"/>
              </a:cxn>
            </a:cxnLst>
            <a:rect l="0" t="0" r="r" b="b"/>
            <a:pathLst>
              <a:path w="217" h="217">
                <a:moveTo>
                  <a:pt x="179" y="178"/>
                </a:moveTo>
                <a:cubicBezTo>
                  <a:pt x="140" y="217"/>
                  <a:pt x="78" y="217"/>
                  <a:pt x="39" y="178"/>
                </a:cubicBezTo>
                <a:cubicBezTo>
                  <a:pt x="0" y="139"/>
                  <a:pt x="0" y="77"/>
                  <a:pt x="39" y="38"/>
                </a:cubicBezTo>
                <a:cubicBezTo>
                  <a:pt x="78" y="0"/>
                  <a:pt x="140" y="0"/>
                  <a:pt x="179" y="38"/>
                </a:cubicBezTo>
                <a:cubicBezTo>
                  <a:pt x="217" y="77"/>
                  <a:pt x="217" y="139"/>
                  <a:pt x="179" y="178"/>
                </a:cubicBezTo>
                <a:close/>
              </a:path>
            </a:pathLst>
          </a:custGeom>
          <a:solidFill>
            <a:schemeClr val="tx1">
              <a:lumMod val="65000"/>
              <a:lumOff val="35000"/>
            </a:schemeClr>
          </a:solidFill>
          <a:ln>
            <a:noFill/>
          </a:ln>
        </p:spPr>
        <p:txBody>
          <a:bodyPr vert="horz" wrap="square" lIns="91440" tIns="45720" rIns="91440" bIns="45720" numCol="1" anchor="ctr" anchorCtr="0" compatLnSpc="1">
            <a:prstTxWarp prst="textNoShape">
              <a:avLst/>
            </a:prstTxWarp>
          </a:bodyPr>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43" name="TextBox 42"/>
          <p:cNvSpPr txBox="1"/>
          <p:nvPr/>
        </p:nvSpPr>
        <p:spPr>
          <a:xfrm flipH="1">
            <a:off x="1677407" y="1877843"/>
            <a:ext cx="1331487"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Security</a:t>
            </a:r>
          </a:p>
        </p:txBody>
      </p:sp>
      <p:sp>
        <p:nvSpPr>
          <p:cNvPr id="45" name="Text Placeholder 32"/>
          <p:cNvSpPr txBox="1">
            <a:spLocks/>
          </p:cNvSpPr>
          <p:nvPr/>
        </p:nvSpPr>
        <p:spPr>
          <a:xfrm flipH="1">
            <a:off x="1677404" y="2154809"/>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47" name="TextBox 46"/>
          <p:cNvSpPr txBox="1"/>
          <p:nvPr/>
        </p:nvSpPr>
        <p:spPr>
          <a:xfrm flipH="1">
            <a:off x="775858" y="3379940"/>
            <a:ext cx="1331487"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Testimonial</a:t>
            </a:r>
          </a:p>
        </p:txBody>
      </p:sp>
      <p:sp>
        <p:nvSpPr>
          <p:cNvPr id="49" name="Text Placeholder 32"/>
          <p:cNvSpPr txBox="1">
            <a:spLocks/>
          </p:cNvSpPr>
          <p:nvPr/>
        </p:nvSpPr>
        <p:spPr>
          <a:xfrm flipH="1">
            <a:off x="775855" y="3656905"/>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50" name="TextBox 49"/>
          <p:cNvSpPr txBox="1"/>
          <p:nvPr/>
        </p:nvSpPr>
        <p:spPr>
          <a:xfrm flipH="1">
            <a:off x="1717610" y="4862611"/>
            <a:ext cx="1331487" cy="215444"/>
          </a:xfrm>
          <a:prstGeom prst="rect">
            <a:avLst/>
          </a:prstGeom>
          <a:noFill/>
        </p:spPr>
        <p:txBody>
          <a:bodyPr wrap="square" lIns="0" tIns="0" rIns="0" bIns="0" rtlCol="0" anchor="ctr">
            <a:spAutoFit/>
          </a:bodyPr>
          <a:lstStyle/>
          <a:p>
            <a:pPr algn="r"/>
            <a:r>
              <a:rPr lang="en-AU" sz="1400" dirty="0">
                <a:solidFill>
                  <a:schemeClr val="accent1"/>
                </a:solidFill>
                <a:latin typeface="Roboto Medium" panose="02000000000000000000" pitchFamily="2" charset="0"/>
                <a:ea typeface="Roboto Medium" panose="02000000000000000000" pitchFamily="2" charset="0"/>
              </a:rPr>
              <a:t>Flash</a:t>
            </a:r>
          </a:p>
        </p:txBody>
      </p:sp>
      <p:sp>
        <p:nvSpPr>
          <p:cNvPr id="51" name="Text Placeholder 32"/>
          <p:cNvSpPr txBox="1">
            <a:spLocks/>
          </p:cNvSpPr>
          <p:nvPr/>
        </p:nvSpPr>
        <p:spPr>
          <a:xfrm flipH="1">
            <a:off x="1717607" y="5139577"/>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56" name="TextBox 55"/>
          <p:cNvSpPr txBox="1"/>
          <p:nvPr/>
        </p:nvSpPr>
        <p:spPr>
          <a:xfrm flipH="1">
            <a:off x="3050566" y="1844569"/>
            <a:ext cx="622196" cy="430887"/>
          </a:xfrm>
          <a:prstGeom prst="rect">
            <a:avLst/>
          </a:prstGeom>
          <a:noFill/>
        </p:spPr>
        <p:txBody>
          <a:bodyPr wrap="square" lIns="0" tIns="0" rIns="0" bIns="0" rtlCol="0" anchor="ctr">
            <a:spAutoFit/>
          </a:bodyPr>
          <a:lstStyle/>
          <a:p>
            <a:pPr algn="ctr"/>
            <a:r>
              <a:rPr lang="en-AU" sz="2800" dirty="0">
                <a:solidFill>
                  <a:schemeClr val="accent5"/>
                </a:solidFill>
                <a:latin typeface="Roboto Black" panose="02000000000000000000" pitchFamily="2" charset="0"/>
                <a:ea typeface="Roboto Black" panose="02000000000000000000" pitchFamily="2" charset="0"/>
              </a:rPr>
              <a:t>01</a:t>
            </a:r>
          </a:p>
        </p:txBody>
      </p:sp>
      <p:sp>
        <p:nvSpPr>
          <p:cNvPr id="57" name="TextBox 56"/>
          <p:cNvSpPr txBox="1"/>
          <p:nvPr/>
        </p:nvSpPr>
        <p:spPr>
          <a:xfrm flipH="1">
            <a:off x="2149015" y="3345219"/>
            <a:ext cx="622196" cy="430887"/>
          </a:xfrm>
          <a:prstGeom prst="rect">
            <a:avLst/>
          </a:prstGeom>
          <a:noFill/>
        </p:spPr>
        <p:txBody>
          <a:bodyPr wrap="square" lIns="0" tIns="0" rIns="0" bIns="0" rtlCol="0" anchor="ctr">
            <a:spAutoFit/>
          </a:bodyPr>
          <a:lstStyle/>
          <a:p>
            <a:pPr algn="ctr"/>
            <a:r>
              <a:rPr lang="en-AU" sz="2800" dirty="0">
                <a:solidFill>
                  <a:schemeClr val="accent3"/>
                </a:solidFill>
                <a:latin typeface="Roboto Black" panose="02000000000000000000" pitchFamily="2" charset="0"/>
                <a:ea typeface="Roboto Black" panose="02000000000000000000" pitchFamily="2" charset="0"/>
              </a:rPr>
              <a:t>02</a:t>
            </a:r>
          </a:p>
        </p:txBody>
      </p:sp>
      <p:sp>
        <p:nvSpPr>
          <p:cNvPr id="58" name="TextBox 57"/>
          <p:cNvSpPr txBox="1"/>
          <p:nvPr/>
        </p:nvSpPr>
        <p:spPr>
          <a:xfrm flipH="1">
            <a:off x="3090767" y="4835821"/>
            <a:ext cx="622196" cy="430887"/>
          </a:xfrm>
          <a:prstGeom prst="rect">
            <a:avLst/>
          </a:prstGeom>
          <a:noFill/>
        </p:spPr>
        <p:txBody>
          <a:bodyPr wrap="square" lIns="0" tIns="0" rIns="0" bIns="0" rtlCol="0" anchor="ctr">
            <a:spAutoFit/>
          </a:bodyPr>
          <a:lstStyle/>
          <a:p>
            <a:pPr algn="ctr"/>
            <a:r>
              <a:rPr lang="en-AU" sz="2800" dirty="0">
                <a:solidFill>
                  <a:schemeClr val="accent1"/>
                </a:solidFill>
                <a:latin typeface="Roboto Black" panose="02000000000000000000" pitchFamily="2" charset="0"/>
                <a:ea typeface="Roboto Black" panose="02000000000000000000" pitchFamily="2" charset="0"/>
              </a:rPr>
              <a:t>03</a:t>
            </a:r>
          </a:p>
        </p:txBody>
      </p:sp>
      <p:sp>
        <p:nvSpPr>
          <p:cNvPr id="59" name="TextBox 58"/>
          <p:cNvSpPr txBox="1"/>
          <p:nvPr/>
        </p:nvSpPr>
        <p:spPr>
          <a:xfrm>
            <a:off x="9113835" y="1877843"/>
            <a:ext cx="1331487"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Analysis</a:t>
            </a:r>
          </a:p>
        </p:txBody>
      </p:sp>
      <p:sp>
        <p:nvSpPr>
          <p:cNvPr id="60" name="Text Placeholder 32"/>
          <p:cNvSpPr txBox="1">
            <a:spLocks/>
          </p:cNvSpPr>
          <p:nvPr/>
        </p:nvSpPr>
        <p:spPr>
          <a:xfrm>
            <a:off x="9113840" y="2154809"/>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1" name="TextBox 60"/>
          <p:cNvSpPr txBox="1"/>
          <p:nvPr/>
        </p:nvSpPr>
        <p:spPr>
          <a:xfrm>
            <a:off x="10015386" y="3379940"/>
            <a:ext cx="1331487" cy="215444"/>
          </a:xfrm>
          <a:prstGeom prst="rect">
            <a:avLst/>
          </a:prstGeom>
          <a:noFill/>
        </p:spPr>
        <p:txBody>
          <a:bodyPr wrap="square" lIns="0" tIns="0" rIns="0" bIns="0" rtlCol="0" anchor="ctr">
            <a:spAutoFit/>
          </a:bodyPr>
          <a:lstStyle/>
          <a:p>
            <a:r>
              <a:rPr lang="en-AU" sz="1400" dirty="0">
                <a:solidFill>
                  <a:schemeClr val="accent3"/>
                </a:solidFill>
                <a:latin typeface="Roboto Medium" panose="02000000000000000000" pitchFamily="2" charset="0"/>
                <a:ea typeface="Roboto Medium" panose="02000000000000000000" pitchFamily="2" charset="0"/>
              </a:rPr>
              <a:t>Business</a:t>
            </a:r>
          </a:p>
        </p:txBody>
      </p:sp>
      <p:sp>
        <p:nvSpPr>
          <p:cNvPr id="62" name="Text Placeholder 32"/>
          <p:cNvSpPr txBox="1">
            <a:spLocks/>
          </p:cNvSpPr>
          <p:nvPr/>
        </p:nvSpPr>
        <p:spPr>
          <a:xfrm>
            <a:off x="10015390" y="3656905"/>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3" name="TextBox 62"/>
          <p:cNvSpPr txBox="1"/>
          <p:nvPr/>
        </p:nvSpPr>
        <p:spPr>
          <a:xfrm>
            <a:off x="9073634" y="4862611"/>
            <a:ext cx="1331487" cy="215444"/>
          </a:xfrm>
          <a:prstGeom prst="rect">
            <a:avLst/>
          </a:prstGeom>
          <a:noFill/>
        </p:spPr>
        <p:txBody>
          <a:bodyPr wrap="square" lIns="0" tIns="0" rIns="0" bIns="0" rtlCol="0" anchor="ctr">
            <a:spAutoFit/>
          </a:bodyPr>
          <a:lstStyle/>
          <a:p>
            <a:r>
              <a:rPr lang="en-AU" sz="1400" dirty="0">
                <a:solidFill>
                  <a:schemeClr val="accent1"/>
                </a:solidFill>
                <a:latin typeface="Roboto Medium" panose="02000000000000000000" pitchFamily="2" charset="0"/>
                <a:ea typeface="Roboto Medium" panose="02000000000000000000" pitchFamily="2" charset="0"/>
              </a:rPr>
              <a:t>Data</a:t>
            </a:r>
          </a:p>
        </p:txBody>
      </p:sp>
      <p:sp>
        <p:nvSpPr>
          <p:cNvPr id="64" name="Text Placeholder 32"/>
          <p:cNvSpPr txBox="1">
            <a:spLocks/>
          </p:cNvSpPr>
          <p:nvPr/>
        </p:nvSpPr>
        <p:spPr>
          <a:xfrm>
            <a:off x="9073638" y="5139577"/>
            <a:ext cx="1331485" cy="4293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5" name="TextBox 64"/>
          <p:cNvSpPr txBox="1"/>
          <p:nvPr/>
        </p:nvSpPr>
        <p:spPr>
          <a:xfrm>
            <a:off x="8449967" y="1844569"/>
            <a:ext cx="622196" cy="430887"/>
          </a:xfrm>
          <a:prstGeom prst="rect">
            <a:avLst/>
          </a:prstGeom>
          <a:noFill/>
        </p:spPr>
        <p:txBody>
          <a:bodyPr wrap="square" lIns="0" tIns="0" rIns="0" bIns="0" rtlCol="0" anchor="ctr">
            <a:spAutoFit/>
          </a:bodyPr>
          <a:lstStyle/>
          <a:p>
            <a:pPr algn="ctr"/>
            <a:r>
              <a:rPr lang="en-AU" sz="2800" dirty="0">
                <a:solidFill>
                  <a:schemeClr val="accent5"/>
                </a:solidFill>
                <a:latin typeface="Roboto Black" panose="02000000000000000000" pitchFamily="2" charset="0"/>
                <a:ea typeface="Roboto Black" panose="02000000000000000000" pitchFamily="2" charset="0"/>
              </a:rPr>
              <a:t>01</a:t>
            </a:r>
          </a:p>
        </p:txBody>
      </p:sp>
      <p:sp>
        <p:nvSpPr>
          <p:cNvPr id="66" name="TextBox 65"/>
          <p:cNvSpPr txBox="1"/>
          <p:nvPr/>
        </p:nvSpPr>
        <p:spPr>
          <a:xfrm>
            <a:off x="9351518" y="3345219"/>
            <a:ext cx="622196" cy="430887"/>
          </a:xfrm>
          <a:prstGeom prst="rect">
            <a:avLst/>
          </a:prstGeom>
          <a:noFill/>
        </p:spPr>
        <p:txBody>
          <a:bodyPr wrap="square" lIns="0" tIns="0" rIns="0" bIns="0" rtlCol="0" anchor="ctr">
            <a:spAutoFit/>
          </a:bodyPr>
          <a:lstStyle/>
          <a:p>
            <a:pPr algn="ctr"/>
            <a:r>
              <a:rPr lang="en-AU" sz="2800" dirty="0">
                <a:solidFill>
                  <a:schemeClr val="accent3"/>
                </a:solidFill>
                <a:latin typeface="Roboto Black" panose="02000000000000000000" pitchFamily="2" charset="0"/>
                <a:ea typeface="Roboto Black" panose="02000000000000000000" pitchFamily="2" charset="0"/>
              </a:rPr>
              <a:t>02</a:t>
            </a:r>
          </a:p>
        </p:txBody>
      </p:sp>
      <p:sp>
        <p:nvSpPr>
          <p:cNvPr id="67" name="TextBox 66"/>
          <p:cNvSpPr txBox="1"/>
          <p:nvPr/>
        </p:nvSpPr>
        <p:spPr>
          <a:xfrm>
            <a:off x="8409766" y="4835821"/>
            <a:ext cx="622196" cy="430887"/>
          </a:xfrm>
          <a:prstGeom prst="rect">
            <a:avLst/>
          </a:prstGeom>
          <a:noFill/>
        </p:spPr>
        <p:txBody>
          <a:bodyPr wrap="square" lIns="0" tIns="0" rIns="0" bIns="0" rtlCol="0" anchor="ctr">
            <a:spAutoFit/>
          </a:bodyPr>
          <a:lstStyle/>
          <a:p>
            <a:pPr algn="ctr"/>
            <a:r>
              <a:rPr lang="en-AU" sz="2800" dirty="0">
                <a:solidFill>
                  <a:schemeClr val="accent1"/>
                </a:solidFill>
                <a:latin typeface="Roboto Black" panose="02000000000000000000" pitchFamily="2" charset="0"/>
                <a:ea typeface="Roboto Black" panose="02000000000000000000" pitchFamily="2" charset="0"/>
              </a:rPr>
              <a:t>03</a:t>
            </a:r>
          </a:p>
        </p:txBody>
      </p:sp>
    </p:spTree>
    <p:extLst>
      <p:ext uri="{BB962C8B-B14F-4D97-AF65-F5344CB8AC3E}">
        <p14:creationId xmlns:p14="http://schemas.microsoft.com/office/powerpoint/2010/main" val="1347799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down)">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wipe(down)">
                                      <p:cBhvr>
                                        <p:cTn id="37" dur="500"/>
                                        <p:tgtEl>
                                          <p:spTgt spid="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500"/>
                                        <p:tgtEl>
                                          <p:spTgt spid="2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500"/>
                                        <p:tgtEl>
                                          <p:spTgt spid="2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500"/>
                                        <p:tgtEl>
                                          <p:spTgt spid="2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500"/>
                                        <p:tgtEl>
                                          <p:spTgt spid="2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500"/>
                                        <p:tgtEl>
                                          <p:spTgt spid="22"/>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500"/>
                                        <p:tgtEl>
                                          <p:spTgt spid="4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fade">
                                      <p:cBhvr>
                                        <p:cTn id="79" dur="500"/>
                                        <p:tgtEl>
                                          <p:spTgt spid="4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500"/>
                                        <p:tgtEl>
                                          <p:spTgt spid="4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7"/>
                                        </p:tgtEl>
                                        <p:attrNameLst>
                                          <p:attrName>style.visibility</p:attrName>
                                        </p:attrNameLst>
                                      </p:cBhvr>
                                      <p:to>
                                        <p:strVal val="visible"/>
                                      </p:to>
                                    </p:set>
                                    <p:animEffect transition="in" filter="fade">
                                      <p:cBhvr>
                                        <p:cTn id="85" dur="500"/>
                                        <p:tgtEl>
                                          <p:spTgt spid="57"/>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51"/>
                                        </p:tgtEl>
                                        <p:attrNameLst>
                                          <p:attrName>style.visibility</p:attrName>
                                        </p:attrNameLst>
                                      </p:cBhvr>
                                      <p:to>
                                        <p:strVal val="visible"/>
                                      </p:to>
                                    </p:set>
                                    <p:animEffect transition="in" filter="fade">
                                      <p:cBhvr>
                                        <p:cTn id="90" dur="500"/>
                                        <p:tgtEl>
                                          <p:spTgt spid="51"/>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65"/>
                                        </p:tgtEl>
                                        <p:attrNameLst>
                                          <p:attrName>style.visibility</p:attrName>
                                        </p:attrNameLst>
                                      </p:cBhvr>
                                      <p:to>
                                        <p:strVal val="visible"/>
                                      </p:to>
                                    </p:set>
                                    <p:animEffect transition="in" filter="fade">
                                      <p:cBhvr>
                                        <p:cTn id="101" dur="500"/>
                                        <p:tgtEl>
                                          <p:spTgt spid="65"/>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0"/>
                                        </p:tgtEl>
                                        <p:attrNameLst>
                                          <p:attrName>style.visibility</p:attrName>
                                        </p:attrNameLst>
                                      </p:cBhvr>
                                      <p:to>
                                        <p:strVal val="visible"/>
                                      </p:to>
                                    </p:set>
                                    <p:animEffect transition="in" filter="fade">
                                      <p:cBhvr>
                                        <p:cTn id="104" dur="500"/>
                                        <p:tgtEl>
                                          <p:spTgt spid="6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59"/>
                                        </p:tgtEl>
                                        <p:attrNameLst>
                                          <p:attrName>style.visibility</p:attrName>
                                        </p:attrNameLst>
                                      </p:cBhvr>
                                      <p:to>
                                        <p:strVal val="visible"/>
                                      </p:to>
                                    </p:set>
                                    <p:animEffect transition="in" filter="fade">
                                      <p:cBhvr>
                                        <p:cTn id="107" dur="500"/>
                                        <p:tgtEl>
                                          <p:spTgt spid="59"/>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grpId="0" nodeType="click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500"/>
                                        <p:tgtEl>
                                          <p:spTgt spid="6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fade">
                                      <p:cBhvr>
                                        <p:cTn id="115" dur="500"/>
                                        <p:tgtEl>
                                          <p:spTgt spid="6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2"/>
                                        </p:tgtEl>
                                        <p:attrNameLst>
                                          <p:attrName>style.visibility</p:attrName>
                                        </p:attrNameLst>
                                      </p:cBhvr>
                                      <p:to>
                                        <p:strVal val="visible"/>
                                      </p:to>
                                    </p:set>
                                    <p:animEffect transition="in" filter="fade">
                                      <p:cBhvr>
                                        <p:cTn id="118" dur="500"/>
                                        <p:tgtEl>
                                          <p:spTgt spid="62"/>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grpId="0" nodeType="clickEffect">
                                  <p:stCondLst>
                                    <p:cond delay="0"/>
                                  </p:stCondLst>
                                  <p:childTnLst>
                                    <p:set>
                                      <p:cBhvr>
                                        <p:cTn id="122" dur="1" fill="hold">
                                          <p:stCondLst>
                                            <p:cond delay="0"/>
                                          </p:stCondLst>
                                        </p:cTn>
                                        <p:tgtEl>
                                          <p:spTgt spid="64"/>
                                        </p:tgtEl>
                                        <p:attrNameLst>
                                          <p:attrName>style.visibility</p:attrName>
                                        </p:attrNameLst>
                                      </p:cBhvr>
                                      <p:to>
                                        <p:strVal val="visible"/>
                                      </p:to>
                                    </p:set>
                                    <p:animEffect transition="in" filter="fade">
                                      <p:cBhvr>
                                        <p:cTn id="123" dur="500"/>
                                        <p:tgtEl>
                                          <p:spTgt spid="64"/>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63"/>
                                        </p:tgtEl>
                                        <p:attrNameLst>
                                          <p:attrName>style.visibility</p:attrName>
                                        </p:attrNameLst>
                                      </p:cBhvr>
                                      <p:to>
                                        <p:strVal val="visible"/>
                                      </p:to>
                                    </p:set>
                                    <p:animEffect transition="in" filter="fade">
                                      <p:cBhvr>
                                        <p:cTn id="126" dur="500"/>
                                        <p:tgtEl>
                                          <p:spTgt spid="6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67"/>
                                        </p:tgtEl>
                                        <p:attrNameLst>
                                          <p:attrName>style.visibility</p:attrName>
                                        </p:attrNameLst>
                                      </p:cBhvr>
                                      <p:to>
                                        <p:strVal val="visible"/>
                                      </p:to>
                                    </p:set>
                                    <p:animEffect transition="in" filter="fade">
                                      <p:cBhvr>
                                        <p:cTn id="12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8" grpId="0" animBg="1"/>
      <p:bldP spid="41" grpId="0" animBg="1"/>
      <p:bldP spid="43" grpId="0"/>
      <p:bldP spid="45" grpId="0"/>
      <p:bldP spid="47" grpId="0"/>
      <p:bldP spid="49" grpId="0"/>
      <p:bldP spid="50" grpId="0"/>
      <p:bldP spid="51" grpId="0"/>
      <p:bldP spid="56" grpId="0"/>
      <p:bldP spid="57" grpId="0"/>
      <p:bldP spid="58" grpId="0"/>
      <p:bldP spid="59" grpId="0"/>
      <p:bldP spid="60" grpId="0"/>
      <p:bldP spid="61" grpId="0"/>
      <p:bldP spid="62" grpId="0"/>
      <p:bldP spid="63" grpId="0"/>
      <p:bldP spid="64" grpId="0"/>
      <p:bldP spid="65" grpId="0"/>
      <p:bldP spid="66" grpId="0"/>
      <p:bldP spid="6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37</a:t>
            </a:fld>
            <a:endParaRPr lang="en-US" dirty="0"/>
          </a:p>
        </p:txBody>
      </p:sp>
      <p:sp>
        <p:nvSpPr>
          <p:cNvPr id="21" name="Freeform 23"/>
          <p:cNvSpPr>
            <a:spLocks/>
          </p:cNvSpPr>
          <p:nvPr/>
        </p:nvSpPr>
        <p:spPr bwMode="auto">
          <a:xfrm>
            <a:off x="2617500" y="3844641"/>
            <a:ext cx="1520825" cy="1528763"/>
          </a:xfrm>
          <a:custGeom>
            <a:avLst/>
            <a:gdLst>
              <a:gd name="T0" fmla="*/ 958 w 958"/>
              <a:gd name="T1" fmla="*/ 287 h 963"/>
              <a:gd name="T2" fmla="*/ 283 w 958"/>
              <a:gd name="T3" fmla="*/ 963 h 963"/>
              <a:gd name="T4" fmla="*/ 0 w 958"/>
              <a:gd name="T5" fmla="*/ 676 h 963"/>
              <a:gd name="T6" fmla="*/ 672 w 958"/>
              <a:gd name="T7" fmla="*/ 0 h 963"/>
              <a:gd name="T8" fmla="*/ 958 w 958"/>
              <a:gd name="T9" fmla="*/ 287 h 963"/>
            </a:gdLst>
            <a:ahLst/>
            <a:cxnLst>
              <a:cxn ang="0">
                <a:pos x="T0" y="T1"/>
              </a:cxn>
              <a:cxn ang="0">
                <a:pos x="T2" y="T3"/>
              </a:cxn>
              <a:cxn ang="0">
                <a:pos x="T4" y="T5"/>
              </a:cxn>
              <a:cxn ang="0">
                <a:pos x="T6" y="T7"/>
              </a:cxn>
              <a:cxn ang="0">
                <a:pos x="T8" y="T9"/>
              </a:cxn>
            </a:cxnLst>
            <a:rect l="0" t="0" r="r" b="b"/>
            <a:pathLst>
              <a:path w="958" h="963">
                <a:moveTo>
                  <a:pt x="958" y="287"/>
                </a:moveTo>
                <a:lnTo>
                  <a:pt x="283" y="963"/>
                </a:lnTo>
                <a:lnTo>
                  <a:pt x="0" y="676"/>
                </a:lnTo>
                <a:lnTo>
                  <a:pt x="672" y="0"/>
                </a:lnTo>
                <a:lnTo>
                  <a:pt x="958" y="287"/>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2" name="Freeform 24"/>
          <p:cNvSpPr>
            <a:spLocks/>
          </p:cNvSpPr>
          <p:nvPr/>
        </p:nvSpPr>
        <p:spPr bwMode="auto">
          <a:xfrm>
            <a:off x="9037350" y="1701515"/>
            <a:ext cx="1527175" cy="1524000"/>
          </a:xfrm>
          <a:custGeom>
            <a:avLst/>
            <a:gdLst>
              <a:gd name="T0" fmla="*/ 962 w 962"/>
              <a:gd name="T1" fmla="*/ 284 h 960"/>
              <a:gd name="T2" fmla="*/ 287 w 962"/>
              <a:gd name="T3" fmla="*/ 960 h 960"/>
              <a:gd name="T4" fmla="*/ 0 w 962"/>
              <a:gd name="T5" fmla="*/ 677 h 960"/>
              <a:gd name="T6" fmla="*/ 675 w 962"/>
              <a:gd name="T7" fmla="*/ 0 h 960"/>
              <a:gd name="T8" fmla="*/ 962 w 962"/>
              <a:gd name="T9" fmla="*/ 284 h 960"/>
            </a:gdLst>
            <a:ahLst/>
            <a:cxnLst>
              <a:cxn ang="0">
                <a:pos x="T0" y="T1"/>
              </a:cxn>
              <a:cxn ang="0">
                <a:pos x="T2" y="T3"/>
              </a:cxn>
              <a:cxn ang="0">
                <a:pos x="T4" y="T5"/>
              </a:cxn>
              <a:cxn ang="0">
                <a:pos x="T6" y="T7"/>
              </a:cxn>
              <a:cxn ang="0">
                <a:pos x="T8" y="T9"/>
              </a:cxn>
            </a:cxnLst>
            <a:rect l="0" t="0" r="r" b="b"/>
            <a:pathLst>
              <a:path w="962" h="960">
                <a:moveTo>
                  <a:pt x="962" y="284"/>
                </a:moveTo>
                <a:lnTo>
                  <a:pt x="287" y="960"/>
                </a:lnTo>
                <a:lnTo>
                  <a:pt x="0" y="677"/>
                </a:lnTo>
                <a:lnTo>
                  <a:pt x="675" y="0"/>
                </a:lnTo>
                <a:lnTo>
                  <a:pt x="962" y="284"/>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3" name="Freeform 25"/>
          <p:cNvSpPr>
            <a:spLocks/>
          </p:cNvSpPr>
          <p:nvPr/>
        </p:nvSpPr>
        <p:spPr bwMode="auto">
          <a:xfrm>
            <a:off x="5827424" y="2776253"/>
            <a:ext cx="1522413" cy="1524000"/>
          </a:xfrm>
          <a:custGeom>
            <a:avLst/>
            <a:gdLst>
              <a:gd name="T0" fmla="*/ 959 w 959"/>
              <a:gd name="T1" fmla="*/ 283 h 960"/>
              <a:gd name="T2" fmla="*/ 286 w 959"/>
              <a:gd name="T3" fmla="*/ 960 h 960"/>
              <a:gd name="T4" fmla="*/ 0 w 959"/>
              <a:gd name="T5" fmla="*/ 673 h 960"/>
              <a:gd name="T6" fmla="*/ 675 w 959"/>
              <a:gd name="T7" fmla="*/ 0 h 960"/>
              <a:gd name="T8" fmla="*/ 959 w 959"/>
              <a:gd name="T9" fmla="*/ 283 h 960"/>
            </a:gdLst>
            <a:ahLst/>
            <a:cxnLst>
              <a:cxn ang="0">
                <a:pos x="T0" y="T1"/>
              </a:cxn>
              <a:cxn ang="0">
                <a:pos x="T2" y="T3"/>
              </a:cxn>
              <a:cxn ang="0">
                <a:pos x="T4" y="T5"/>
              </a:cxn>
              <a:cxn ang="0">
                <a:pos x="T6" y="T7"/>
              </a:cxn>
              <a:cxn ang="0">
                <a:pos x="T8" y="T9"/>
              </a:cxn>
            </a:cxnLst>
            <a:rect l="0" t="0" r="r" b="b"/>
            <a:pathLst>
              <a:path w="959" h="960">
                <a:moveTo>
                  <a:pt x="959" y="283"/>
                </a:moveTo>
                <a:lnTo>
                  <a:pt x="286" y="960"/>
                </a:lnTo>
                <a:lnTo>
                  <a:pt x="0" y="673"/>
                </a:lnTo>
                <a:lnTo>
                  <a:pt x="675" y="0"/>
                </a:lnTo>
                <a:lnTo>
                  <a:pt x="959" y="283"/>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4" name="Freeform 26"/>
          <p:cNvSpPr>
            <a:spLocks/>
          </p:cNvSpPr>
          <p:nvPr/>
        </p:nvSpPr>
        <p:spPr bwMode="auto">
          <a:xfrm>
            <a:off x="4755862" y="2776253"/>
            <a:ext cx="1525588" cy="1524000"/>
          </a:xfrm>
          <a:custGeom>
            <a:avLst/>
            <a:gdLst>
              <a:gd name="T0" fmla="*/ 286 w 961"/>
              <a:gd name="T1" fmla="*/ 0 h 960"/>
              <a:gd name="T2" fmla="*/ 961 w 961"/>
              <a:gd name="T3" fmla="*/ 673 h 960"/>
              <a:gd name="T4" fmla="*/ 675 w 961"/>
              <a:gd name="T5" fmla="*/ 960 h 960"/>
              <a:gd name="T6" fmla="*/ 0 w 961"/>
              <a:gd name="T7" fmla="*/ 283 h 960"/>
              <a:gd name="T8" fmla="*/ 286 w 961"/>
              <a:gd name="T9" fmla="*/ 0 h 960"/>
            </a:gdLst>
            <a:ahLst/>
            <a:cxnLst>
              <a:cxn ang="0">
                <a:pos x="T0" y="T1"/>
              </a:cxn>
              <a:cxn ang="0">
                <a:pos x="T2" y="T3"/>
              </a:cxn>
              <a:cxn ang="0">
                <a:pos x="T4" y="T5"/>
              </a:cxn>
              <a:cxn ang="0">
                <a:pos x="T6" y="T7"/>
              </a:cxn>
              <a:cxn ang="0">
                <a:pos x="T8" y="T9"/>
              </a:cxn>
            </a:cxnLst>
            <a:rect l="0" t="0" r="r" b="b"/>
            <a:pathLst>
              <a:path w="961" h="960">
                <a:moveTo>
                  <a:pt x="286" y="0"/>
                </a:moveTo>
                <a:lnTo>
                  <a:pt x="961" y="673"/>
                </a:lnTo>
                <a:lnTo>
                  <a:pt x="675" y="960"/>
                </a:lnTo>
                <a:lnTo>
                  <a:pt x="0" y="283"/>
                </a:lnTo>
                <a:lnTo>
                  <a:pt x="286"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5" name="Freeform 27"/>
          <p:cNvSpPr>
            <a:spLocks/>
          </p:cNvSpPr>
          <p:nvPr/>
        </p:nvSpPr>
        <p:spPr bwMode="auto">
          <a:xfrm>
            <a:off x="7965787" y="2776253"/>
            <a:ext cx="1527175" cy="1524000"/>
          </a:xfrm>
          <a:custGeom>
            <a:avLst/>
            <a:gdLst>
              <a:gd name="T0" fmla="*/ 962 w 962"/>
              <a:gd name="T1" fmla="*/ 283 h 960"/>
              <a:gd name="T2" fmla="*/ 287 w 962"/>
              <a:gd name="T3" fmla="*/ 960 h 960"/>
              <a:gd name="T4" fmla="*/ 0 w 962"/>
              <a:gd name="T5" fmla="*/ 673 h 960"/>
              <a:gd name="T6" fmla="*/ 675 w 962"/>
              <a:gd name="T7" fmla="*/ 0 h 960"/>
              <a:gd name="T8" fmla="*/ 962 w 962"/>
              <a:gd name="T9" fmla="*/ 283 h 960"/>
            </a:gdLst>
            <a:ahLst/>
            <a:cxnLst>
              <a:cxn ang="0">
                <a:pos x="T0" y="T1"/>
              </a:cxn>
              <a:cxn ang="0">
                <a:pos x="T2" y="T3"/>
              </a:cxn>
              <a:cxn ang="0">
                <a:pos x="T4" y="T5"/>
              </a:cxn>
              <a:cxn ang="0">
                <a:pos x="T6" y="T7"/>
              </a:cxn>
              <a:cxn ang="0">
                <a:pos x="T8" y="T9"/>
              </a:cxn>
            </a:cxnLst>
            <a:rect l="0" t="0" r="r" b="b"/>
            <a:pathLst>
              <a:path w="962" h="960">
                <a:moveTo>
                  <a:pt x="962" y="283"/>
                </a:moveTo>
                <a:lnTo>
                  <a:pt x="287" y="960"/>
                </a:lnTo>
                <a:lnTo>
                  <a:pt x="0" y="673"/>
                </a:lnTo>
                <a:lnTo>
                  <a:pt x="675" y="0"/>
                </a:lnTo>
                <a:lnTo>
                  <a:pt x="962" y="283"/>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6" name="Freeform 28"/>
          <p:cNvSpPr>
            <a:spLocks/>
          </p:cNvSpPr>
          <p:nvPr/>
        </p:nvSpPr>
        <p:spPr bwMode="auto">
          <a:xfrm>
            <a:off x="6898987" y="2776253"/>
            <a:ext cx="1522413" cy="1524000"/>
          </a:xfrm>
          <a:custGeom>
            <a:avLst/>
            <a:gdLst>
              <a:gd name="T0" fmla="*/ 284 w 959"/>
              <a:gd name="T1" fmla="*/ 0 h 960"/>
              <a:gd name="T2" fmla="*/ 959 w 959"/>
              <a:gd name="T3" fmla="*/ 673 h 960"/>
              <a:gd name="T4" fmla="*/ 672 w 959"/>
              <a:gd name="T5" fmla="*/ 960 h 960"/>
              <a:gd name="T6" fmla="*/ 0 w 959"/>
              <a:gd name="T7" fmla="*/ 283 h 960"/>
              <a:gd name="T8" fmla="*/ 284 w 959"/>
              <a:gd name="T9" fmla="*/ 0 h 960"/>
            </a:gdLst>
            <a:ahLst/>
            <a:cxnLst>
              <a:cxn ang="0">
                <a:pos x="T0" y="T1"/>
              </a:cxn>
              <a:cxn ang="0">
                <a:pos x="T2" y="T3"/>
              </a:cxn>
              <a:cxn ang="0">
                <a:pos x="T4" y="T5"/>
              </a:cxn>
              <a:cxn ang="0">
                <a:pos x="T6" y="T7"/>
              </a:cxn>
              <a:cxn ang="0">
                <a:pos x="T8" y="T9"/>
              </a:cxn>
            </a:cxnLst>
            <a:rect l="0" t="0" r="r" b="b"/>
            <a:pathLst>
              <a:path w="959" h="960">
                <a:moveTo>
                  <a:pt x="284" y="0"/>
                </a:moveTo>
                <a:lnTo>
                  <a:pt x="959" y="673"/>
                </a:lnTo>
                <a:lnTo>
                  <a:pt x="672" y="960"/>
                </a:lnTo>
                <a:lnTo>
                  <a:pt x="0" y="283"/>
                </a:lnTo>
                <a:lnTo>
                  <a:pt x="284" y="0"/>
                </a:lnTo>
                <a:close/>
              </a:path>
            </a:pathLst>
          </a:custGeom>
          <a:solidFill>
            <a:schemeClr val="bg1">
              <a:lumMod val="50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7" name="Freeform 29"/>
          <p:cNvSpPr>
            <a:spLocks/>
          </p:cNvSpPr>
          <p:nvPr/>
        </p:nvSpPr>
        <p:spPr bwMode="auto">
          <a:xfrm>
            <a:off x="3684299" y="2776253"/>
            <a:ext cx="1525588" cy="1524000"/>
          </a:xfrm>
          <a:custGeom>
            <a:avLst/>
            <a:gdLst>
              <a:gd name="T0" fmla="*/ 961 w 961"/>
              <a:gd name="T1" fmla="*/ 283 h 960"/>
              <a:gd name="T2" fmla="*/ 286 w 961"/>
              <a:gd name="T3" fmla="*/ 960 h 960"/>
              <a:gd name="T4" fmla="*/ 0 w 961"/>
              <a:gd name="T5" fmla="*/ 673 h 960"/>
              <a:gd name="T6" fmla="*/ 675 w 961"/>
              <a:gd name="T7" fmla="*/ 0 h 960"/>
              <a:gd name="T8" fmla="*/ 961 w 961"/>
              <a:gd name="T9" fmla="*/ 283 h 960"/>
            </a:gdLst>
            <a:ahLst/>
            <a:cxnLst>
              <a:cxn ang="0">
                <a:pos x="T0" y="T1"/>
              </a:cxn>
              <a:cxn ang="0">
                <a:pos x="T2" y="T3"/>
              </a:cxn>
              <a:cxn ang="0">
                <a:pos x="T4" y="T5"/>
              </a:cxn>
              <a:cxn ang="0">
                <a:pos x="T6" y="T7"/>
              </a:cxn>
              <a:cxn ang="0">
                <a:pos x="T8" y="T9"/>
              </a:cxn>
            </a:cxnLst>
            <a:rect l="0" t="0" r="r" b="b"/>
            <a:pathLst>
              <a:path w="961" h="960">
                <a:moveTo>
                  <a:pt x="961" y="283"/>
                </a:moveTo>
                <a:lnTo>
                  <a:pt x="286" y="960"/>
                </a:lnTo>
                <a:lnTo>
                  <a:pt x="0" y="673"/>
                </a:lnTo>
                <a:lnTo>
                  <a:pt x="675" y="0"/>
                </a:lnTo>
                <a:lnTo>
                  <a:pt x="961" y="283"/>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8" name="Freeform 30"/>
          <p:cNvSpPr>
            <a:spLocks/>
          </p:cNvSpPr>
          <p:nvPr/>
        </p:nvSpPr>
        <p:spPr bwMode="auto">
          <a:xfrm>
            <a:off x="1544348" y="3844641"/>
            <a:ext cx="1522413" cy="1528763"/>
          </a:xfrm>
          <a:custGeom>
            <a:avLst/>
            <a:gdLst>
              <a:gd name="T0" fmla="*/ 287 w 959"/>
              <a:gd name="T1" fmla="*/ 0 h 963"/>
              <a:gd name="T2" fmla="*/ 959 w 959"/>
              <a:gd name="T3" fmla="*/ 676 h 963"/>
              <a:gd name="T4" fmla="*/ 676 w 959"/>
              <a:gd name="T5" fmla="*/ 963 h 963"/>
              <a:gd name="T6" fmla="*/ 0 w 959"/>
              <a:gd name="T7" fmla="*/ 287 h 963"/>
              <a:gd name="T8" fmla="*/ 287 w 959"/>
              <a:gd name="T9" fmla="*/ 0 h 963"/>
            </a:gdLst>
            <a:ahLst/>
            <a:cxnLst>
              <a:cxn ang="0">
                <a:pos x="T0" y="T1"/>
              </a:cxn>
              <a:cxn ang="0">
                <a:pos x="T2" y="T3"/>
              </a:cxn>
              <a:cxn ang="0">
                <a:pos x="T4" y="T5"/>
              </a:cxn>
              <a:cxn ang="0">
                <a:pos x="T6" y="T7"/>
              </a:cxn>
              <a:cxn ang="0">
                <a:pos x="T8" y="T9"/>
              </a:cxn>
            </a:cxnLst>
            <a:rect l="0" t="0" r="r" b="b"/>
            <a:pathLst>
              <a:path w="959" h="963">
                <a:moveTo>
                  <a:pt x="287" y="0"/>
                </a:moveTo>
                <a:lnTo>
                  <a:pt x="959" y="676"/>
                </a:lnTo>
                <a:lnTo>
                  <a:pt x="676" y="963"/>
                </a:lnTo>
                <a:lnTo>
                  <a:pt x="0" y="287"/>
                </a:lnTo>
                <a:lnTo>
                  <a:pt x="287" y="0"/>
                </a:lnTo>
                <a:close/>
              </a:path>
            </a:pathLst>
          </a:custGeom>
          <a:solidFill>
            <a:schemeClr val="bg1">
              <a:lumMod val="75000"/>
              <a:alpha val="1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29" name="Freeform 31"/>
          <p:cNvSpPr>
            <a:spLocks/>
          </p:cNvSpPr>
          <p:nvPr/>
        </p:nvSpPr>
        <p:spPr bwMode="auto">
          <a:xfrm>
            <a:off x="1420525" y="3720817"/>
            <a:ext cx="703263" cy="703263"/>
          </a:xfrm>
          <a:custGeom>
            <a:avLst/>
            <a:gdLst>
              <a:gd name="T0" fmla="*/ 135 w 164"/>
              <a:gd name="T1" fmla="*/ 29 h 164"/>
              <a:gd name="T2" fmla="*/ 135 w 164"/>
              <a:gd name="T3" fmla="*/ 135 h 164"/>
              <a:gd name="T4" fmla="*/ 29 w 164"/>
              <a:gd name="T5" fmla="*/ 135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6"/>
                  <a:pt x="135" y="135"/>
                </a:cubicBezTo>
                <a:cubicBezTo>
                  <a:pt x="105" y="164"/>
                  <a:pt x="58" y="164"/>
                  <a:pt x="29" y="135"/>
                </a:cubicBezTo>
                <a:cubicBezTo>
                  <a:pt x="0" y="106"/>
                  <a:pt x="0" y="58"/>
                  <a:pt x="29" y="29"/>
                </a:cubicBezTo>
                <a:cubicBezTo>
                  <a:pt x="58" y="0"/>
                  <a:pt x="105" y="0"/>
                  <a:pt x="135" y="29"/>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0" name="Freeform 32"/>
          <p:cNvSpPr>
            <a:spLocks/>
          </p:cNvSpPr>
          <p:nvPr/>
        </p:nvSpPr>
        <p:spPr bwMode="auto">
          <a:xfrm>
            <a:off x="2492087" y="4793966"/>
            <a:ext cx="698500" cy="703263"/>
          </a:xfrm>
          <a:custGeom>
            <a:avLst/>
            <a:gdLst>
              <a:gd name="T0" fmla="*/ 134 w 163"/>
              <a:gd name="T1" fmla="*/ 29 h 164"/>
              <a:gd name="T2" fmla="*/ 134 w 163"/>
              <a:gd name="T3" fmla="*/ 135 h 164"/>
              <a:gd name="T4" fmla="*/ 29 w 163"/>
              <a:gd name="T5" fmla="*/ 135 h 164"/>
              <a:gd name="T6" fmla="*/ 29 w 163"/>
              <a:gd name="T7" fmla="*/ 29 h 164"/>
              <a:gd name="T8" fmla="*/ 134 w 163"/>
              <a:gd name="T9" fmla="*/ 29 h 164"/>
            </a:gdLst>
            <a:ahLst/>
            <a:cxnLst>
              <a:cxn ang="0">
                <a:pos x="T0" y="T1"/>
              </a:cxn>
              <a:cxn ang="0">
                <a:pos x="T2" y="T3"/>
              </a:cxn>
              <a:cxn ang="0">
                <a:pos x="T4" y="T5"/>
              </a:cxn>
              <a:cxn ang="0">
                <a:pos x="T6" y="T7"/>
              </a:cxn>
              <a:cxn ang="0">
                <a:pos x="T8" y="T9"/>
              </a:cxn>
            </a:cxnLst>
            <a:rect l="0" t="0" r="r" b="b"/>
            <a:pathLst>
              <a:path w="163" h="164">
                <a:moveTo>
                  <a:pt x="134" y="29"/>
                </a:moveTo>
                <a:cubicBezTo>
                  <a:pt x="163" y="58"/>
                  <a:pt x="163" y="105"/>
                  <a:pt x="134" y="135"/>
                </a:cubicBezTo>
                <a:cubicBezTo>
                  <a:pt x="105" y="164"/>
                  <a:pt x="58" y="164"/>
                  <a:pt x="29" y="135"/>
                </a:cubicBezTo>
                <a:cubicBezTo>
                  <a:pt x="0" y="105"/>
                  <a:pt x="0" y="58"/>
                  <a:pt x="29" y="29"/>
                </a:cubicBezTo>
                <a:cubicBezTo>
                  <a:pt x="58" y="0"/>
                  <a:pt x="105" y="0"/>
                  <a:pt x="134" y="29"/>
                </a:cubicBezTo>
                <a:close/>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31" name="Freeform 33"/>
          <p:cNvSpPr>
            <a:spLocks/>
          </p:cNvSpPr>
          <p:nvPr/>
        </p:nvSpPr>
        <p:spPr bwMode="auto">
          <a:xfrm>
            <a:off x="3560473" y="3720817"/>
            <a:ext cx="701675" cy="703263"/>
          </a:xfrm>
          <a:custGeom>
            <a:avLst/>
            <a:gdLst>
              <a:gd name="T0" fmla="*/ 135 w 164"/>
              <a:gd name="T1" fmla="*/ 135 h 164"/>
              <a:gd name="T2" fmla="*/ 29 w 164"/>
              <a:gd name="T3" fmla="*/ 135 h 164"/>
              <a:gd name="T4" fmla="*/ 29 w 164"/>
              <a:gd name="T5" fmla="*/ 29 h 164"/>
              <a:gd name="T6" fmla="*/ 135 w 164"/>
              <a:gd name="T7" fmla="*/ 29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6" y="164"/>
                  <a:pt x="59" y="164"/>
                  <a:pt x="29" y="135"/>
                </a:cubicBezTo>
                <a:cubicBezTo>
                  <a:pt x="0" y="106"/>
                  <a:pt x="0" y="58"/>
                  <a:pt x="29" y="29"/>
                </a:cubicBezTo>
                <a:cubicBezTo>
                  <a:pt x="59" y="0"/>
                  <a:pt x="106" y="0"/>
                  <a:pt x="135" y="29"/>
                </a:cubicBezTo>
                <a:cubicBezTo>
                  <a:pt x="164" y="58"/>
                  <a:pt x="164" y="106"/>
                  <a:pt x="135" y="135"/>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2" name="Freeform 34"/>
          <p:cNvSpPr>
            <a:spLocks/>
          </p:cNvSpPr>
          <p:nvPr/>
        </p:nvSpPr>
        <p:spPr bwMode="auto">
          <a:xfrm>
            <a:off x="8913525" y="2646077"/>
            <a:ext cx="703263" cy="704851"/>
          </a:xfrm>
          <a:custGeom>
            <a:avLst/>
            <a:gdLst>
              <a:gd name="T0" fmla="*/ 135 w 164"/>
              <a:gd name="T1" fmla="*/ 30 h 164"/>
              <a:gd name="T2" fmla="*/ 135 w 164"/>
              <a:gd name="T3" fmla="*/ 135 h 164"/>
              <a:gd name="T4" fmla="*/ 29 w 164"/>
              <a:gd name="T5" fmla="*/ 135 h 164"/>
              <a:gd name="T6" fmla="*/ 29 w 164"/>
              <a:gd name="T7" fmla="*/ 30 h 164"/>
              <a:gd name="T8" fmla="*/ 135 w 164"/>
              <a:gd name="T9" fmla="*/ 30 h 164"/>
            </a:gdLst>
            <a:ahLst/>
            <a:cxnLst>
              <a:cxn ang="0">
                <a:pos x="T0" y="T1"/>
              </a:cxn>
              <a:cxn ang="0">
                <a:pos x="T2" y="T3"/>
              </a:cxn>
              <a:cxn ang="0">
                <a:pos x="T4" y="T5"/>
              </a:cxn>
              <a:cxn ang="0">
                <a:pos x="T6" y="T7"/>
              </a:cxn>
              <a:cxn ang="0">
                <a:pos x="T8" y="T9"/>
              </a:cxn>
            </a:cxnLst>
            <a:rect l="0" t="0" r="r" b="b"/>
            <a:pathLst>
              <a:path w="164" h="164">
                <a:moveTo>
                  <a:pt x="135" y="30"/>
                </a:moveTo>
                <a:cubicBezTo>
                  <a:pt x="164" y="59"/>
                  <a:pt x="164" y="106"/>
                  <a:pt x="135" y="135"/>
                </a:cubicBezTo>
                <a:cubicBezTo>
                  <a:pt x="106" y="164"/>
                  <a:pt x="58" y="164"/>
                  <a:pt x="29" y="135"/>
                </a:cubicBezTo>
                <a:cubicBezTo>
                  <a:pt x="0" y="106"/>
                  <a:pt x="0" y="59"/>
                  <a:pt x="29" y="30"/>
                </a:cubicBezTo>
                <a:cubicBezTo>
                  <a:pt x="58" y="0"/>
                  <a:pt x="106" y="0"/>
                  <a:pt x="135" y="30"/>
                </a:cubicBez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3" name="Freeform 35"/>
          <p:cNvSpPr>
            <a:spLocks/>
          </p:cNvSpPr>
          <p:nvPr/>
        </p:nvSpPr>
        <p:spPr bwMode="auto">
          <a:xfrm>
            <a:off x="9985087" y="1577689"/>
            <a:ext cx="703263" cy="704851"/>
          </a:xfrm>
          <a:custGeom>
            <a:avLst/>
            <a:gdLst>
              <a:gd name="T0" fmla="*/ 135 w 164"/>
              <a:gd name="T1" fmla="*/ 29 h 164"/>
              <a:gd name="T2" fmla="*/ 135 w 164"/>
              <a:gd name="T3" fmla="*/ 134 h 164"/>
              <a:gd name="T4" fmla="*/ 29 w 164"/>
              <a:gd name="T5" fmla="*/ 134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5"/>
                  <a:pt x="135" y="134"/>
                </a:cubicBezTo>
                <a:cubicBezTo>
                  <a:pt x="105" y="164"/>
                  <a:pt x="58" y="164"/>
                  <a:pt x="29" y="134"/>
                </a:cubicBezTo>
                <a:cubicBezTo>
                  <a:pt x="0" y="105"/>
                  <a:pt x="0" y="58"/>
                  <a:pt x="29" y="29"/>
                </a:cubicBezTo>
                <a:cubicBezTo>
                  <a:pt x="58" y="0"/>
                  <a:pt x="105" y="0"/>
                  <a:pt x="135" y="29"/>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38" name="Freeform 36"/>
          <p:cNvSpPr>
            <a:spLocks/>
          </p:cNvSpPr>
          <p:nvPr/>
        </p:nvSpPr>
        <p:spPr bwMode="auto">
          <a:xfrm>
            <a:off x="4632037" y="2646077"/>
            <a:ext cx="701675" cy="704851"/>
          </a:xfrm>
          <a:custGeom>
            <a:avLst/>
            <a:gdLst>
              <a:gd name="T0" fmla="*/ 135 w 164"/>
              <a:gd name="T1" fmla="*/ 135 h 164"/>
              <a:gd name="T2" fmla="*/ 29 w 164"/>
              <a:gd name="T3" fmla="*/ 135 h 164"/>
              <a:gd name="T4" fmla="*/ 29 w 164"/>
              <a:gd name="T5" fmla="*/ 30 h 164"/>
              <a:gd name="T6" fmla="*/ 135 w 164"/>
              <a:gd name="T7" fmla="*/ 30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6" y="164"/>
                  <a:pt x="58" y="164"/>
                  <a:pt x="29" y="135"/>
                </a:cubicBezTo>
                <a:cubicBezTo>
                  <a:pt x="0" y="106"/>
                  <a:pt x="0" y="59"/>
                  <a:pt x="29" y="30"/>
                </a:cubicBezTo>
                <a:cubicBezTo>
                  <a:pt x="58" y="0"/>
                  <a:pt x="106" y="0"/>
                  <a:pt x="135" y="30"/>
                </a:cubicBezTo>
                <a:cubicBezTo>
                  <a:pt x="164" y="59"/>
                  <a:pt x="164" y="106"/>
                  <a:pt x="135" y="135"/>
                </a:cubicBez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41" name="Freeform 37"/>
          <p:cNvSpPr>
            <a:spLocks/>
          </p:cNvSpPr>
          <p:nvPr/>
        </p:nvSpPr>
        <p:spPr bwMode="auto">
          <a:xfrm>
            <a:off x="5703599" y="3720817"/>
            <a:ext cx="703263" cy="703263"/>
          </a:xfrm>
          <a:custGeom>
            <a:avLst/>
            <a:gdLst>
              <a:gd name="T0" fmla="*/ 135 w 164"/>
              <a:gd name="T1" fmla="*/ 135 h 164"/>
              <a:gd name="T2" fmla="*/ 29 w 164"/>
              <a:gd name="T3" fmla="*/ 135 h 164"/>
              <a:gd name="T4" fmla="*/ 29 w 164"/>
              <a:gd name="T5" fmla="*/ 29 h 164"/>
              <a:gd name="T6" fmla="*/ 135 w 164"/>
              <a:gd name="T7" fmla="*/ 29 h 164"/>
              <a:gd name="T8" fmla="*/ 135 w 164"/>
              <a:gd name="T9" fmla="*/ 135 h 164"/>
            </a:gdLst>
            <a:ahLst/>
            <a:cxnLst>
              <a:cxn ang="0">
                <a:pos x="T0" y="T1"/>
              </a:cxn>
              <a:cxn ang="0">
                <a:pos x="T2" y="T3"/>
              </a:cxn>
              <a:cxn ang="0">
                <a:pos x="T4" y="T5"/>
              </a:cxn>
              <a:cxn ang="0">
                <a:pos x="T6" y="T7"/>
              </a:cxn>
              <a:cxn ang="0">
                <a:pos x="T8" y="T9"/>
              </a:cxn>
            </a:cxnLst>
            <a:rect l="0" t="0" r="r" b="b"/>
            <a:pathLst>
              <a:path w="164" h="164">
                <a:moveTo>
                  <a:pt x="135" y="135"/>
                </a:moveTo>
                <a:cubicBezTo>
                  <a:pt x="105" y="164"/>
                  <a:pt x="58" y="164"/>
                  <a:pt x="29" y="135"/>
                </a:cubicBezTo>
                <a:cubicBezTo>
                  <a:pt x="0" y="106"/>
                  <a:pt x="0" y="58"/>
                  <a:pt x="29" y="29"/>
                </a:cubicBezTo>
                <a:cubicBezTo>
                  <a:pt x="58" y="0"/>
                  <a:pt x="105" y="0"/>
                  <a:pt x="135" y="29"/>
                </a:cubicBezTo>
                <a:cubicBezTo>
                  <a:pt x="164" y="58"/>
                  <a:pt x="164" y="106"/>
                  <a:pt x="135" y="135"/>
                </a:cubicBez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3" name="Freeform 38"/>
          <p:cNvSpPr>
            <a:spLocks/>
          </p:cNvSpPr>
          <p:nvPr/>
        </p:nvSpPr>
        <p:spPr bwMode="auto">
          <a:xfrm>
            <a:off x="6775162" y="2646077"/>
            <a:ext cx="698500" cy="704851"/>
          </a:xfrm>
          <a:custGeom>
            <a:avLst/>
            <a:gdLst>
              <a:gd name="T0" fmla="*/ 134 w 163"/>
              <a:gd name="T1" fmla="*/ 135 h 164"/>
              <a:gd name="T2" fmla="*/ 29 w 163"/>
              <a:gd name="T3" fmla="*/ 135 h 164"/>
              <a:gd name="T4" fmla="*/ 29 w 163"/>
              <a:gd name="T5" fmla="*/ 30 h 164"/>
              <a:gd name="T6" fmla="*/ 134 w 163"/>
              <a:gd name="T7" fmla="*/ 30 h 164"/>
              <a:gd name="T8" fmla="*/ 134 w 163"/>
              <a:gd name="T9" fmla="*/ 135 h 164"/>
            </a:gdLst>
            <a:ahLst/>
            <a:cxnLst>
              <a:cxn ang="0">
                <a:pos x="T0" y="T1"/>
              </a:cxn>
              <a:cxn ang="0">
                <a:pos x="T2" y="T3"/>
              </a:cxn>
              <a:cxn ang="0">
                <a:pos x="T4" y="T5"/>
              </a:cxn>
              <a:cxn ang="0">
                <a:pos x="T6" y="T7"/>
              </a:cxn>
              <a:cxn ang="0">
                <a:pos x="T8" y="T9"/>
              </a:cxn>
            </a:cxnLst>
            <a:rect l="0" t="0" r="r" b="b"/>
            <a:pathLst>
              <a:path w="163" h="164">
                <a:moveTo>
                  <a:pt x="134" y="135"/>
                </a:moveTo>
                <a:cubicBezTo>
                  <a:pt x="105" y="164"/>
                  <a:pt x="58" y="164"/>
                  <a:pt x="29" y="135"/>
                </a:cubicBezTo>
                <a:cubicBezTo>
                  <a:pt x="0" y="106"/>
                  <a:pt x="0" y="59"/>
                  <a:pt x="29" y="30"/>
                </a:cubicBezTo>
                <a:cubicBezTo>
                  <a:pt x="58" y="0"/>
                  <a:pt x="105" y="0"/>
                  <a:pt x="134" y="30"/>
                </a:cubicBezTo>
                <a:cubicBezTo>
                  <a:pt x="163" y="59"/>
                  <a:pt x="163" y="106"/>
                  <a:pt x="134" y="135"/>
                </a:cubicBezTo>
                <a:close/>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AU" sz="1400" dirty="0">
                <a:solidFill>
                  <a:schemeClr val="bg1"/>
                </a:solidFill>
                <a:latin typeface="FontAwesome" pitchFamily="2" charset="0"/>
              </a:rPr>
              <a:t></a:t>
            </a:r>
          </a:p>
        </p:txBody>
      </p:sp>
      <p:sp>
        <p:nvSpPr>
          <p:cNvPr id="45" name="Freeform 39"/>
          <p:cNvSpPr>
            <a:spLocks/>
          </p:cNvSpPr>
          <p:nvPr/>
        </p:nvSpPr>
        <p:spPr bwMode="auto">
          <a:xfrm>
            <a:off x="7841962" y="3720817"/>
            <a:ext cx="703263" cy="703263"/>
          </a:xfrm>
          <a:custGeom>
            <a:avLst/>
            <a:gdLst>
              <a:gd name="T0" fmla="*/ 135 w 164"/>
              <a:gd name="T1" fmla="*/ 29 h 164"/>
              <a:gd name="T2" fmla="*/ 135 w 164"/>
              <a:gd name="T3" fmla="*/ 135 h 164"/>
              <a:gd name="T4" fmla="*/ 29 w 164"/>
              <a:gd name="T5" fmla="*/ 135 h 164"/>
              <a:gd name="T6" fmla="*/ 29 w 164"/>
              <a:gd name="T7" fmla="*/ 29 h 164"/>
              <a:gd name="T8" fmla="*/ 135 w 164"/>
              <a:gd name="T9" fmla="*/ 29 h 164"/>
            </a:gdLst>
            <a:ahLst/>
            <a:cxnLst>
              <a:cxn ang="0">
                <a:pos x="T0" y="T1"/>
              </a:cxn>
              <a:cxn ang="0">
                <a:pos x="T2" y="T3"/>
              </a:cxn>
              <a:cxn ang="0">
                <a:pos x="T4" y="T5"/>
              </a:cxn>
              <a:cxn ang="0">
                <a:pos x="T6" y="T7"/>
              </a:cxn>
              <a:cxn ang="0">
                <a:pos x="T8" y="T9"/>
              </a:cxn>
            </a:cxnLst>
            <a:rect l="0" t="0" r="r" b="b"/>
            <a:pathLst>
              <a:path w="164" h="164">
                <a:moveTo>
                  <a:pt x="135" y="29"/>
                </a:moveTo>
                <a:cubicBezTo>
                  <a:pt x="164" y="58"/>
                  <a:pt x="164" y="106"/>
                  <a:pt x="135" y="135"/>
                </a:cubicBezTo>
                <a:cubicBezTo>
                  <a:pt x="106" y="164"/>
                  <a:pt x="59" y="164"/>
                  <a:pt x="29" y="135"/>
                </a:cubicBezTo>
                <a:cubicBezTo>
                  <a:pt x="0" y="106"/>
                  <a:pt x="0" y="58"/>
                  <a:pt x="29" y="29"/>
                </a:cubicBezTo>
                <a:cubicBezTo>
                  <a:pt x="59" y="0"/>
                  <a:pt x="106" y="0"/>
                  <a:pt x="135" y="29"/>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400" dirty="0">
                <a:solidFill>
                  <a:srgbClr val="FFFFFF"/>
                </a:solidFill>
                <a:latin typeface="FontAwesome" pitchFamily="2" charset="0"/>
              </a:rPr>
              <a:t></a:t>
            </a:r>
          </a:p>
        </p:txBody>
      </p:sp>
      <p:sp>
        <p:nvSpPr>
          <p:cNvPr id="47" name="TextBox 46"/>
          <p:cNvSpPr txBox="1"/>
          <p:nvPr/>
        </p:nvSpPr>
        <p:spPr>
          <a:xfrm flipH="1">
            <a:off x="4492045" y="2306810"/>
            <a:ext cx="981656" cy="215444"/>
          </a:xfrm>
          <a:prstGeom prst="rect">
            <a:avLst/>
          </a:prstGeom>
          <a:noFill/>
        </p:spPr>
        <p:txBody>
          <a:bodyPr wrap="square" lIns="0" tIns="0" rIns="0" bIns="0" rtlCol="0" anchor="ctr">
            <a:spAutoFit/>
          </a:bodyPr>
          <a:lstStyle/>
          <a:p>
            <a:pPr algn="ctr"/>
            <a:r>
              <a:rPr lang="en-AU" sz="1400" dirty="0">
                <a:solidFill>
                  <a:schemeClr val="accent6"/>
                </a:solidFill>
                <a:latin typeface="Roboto Medium" panose="02000000000000000000" pitchFamily="2" charset="0"/>
                <a:ea typeface="Roboto Medium" panose="02000000000000000000" pitchFamily="2" charset="0"/>
              </a:rPr>
              <a:t>Security</a:t>
            </a:r>
          </a:p>
        </p:txBody>
      </p:sp>
      <p:sp>
        <p:nvSpPr>
          <p:cNvPr id="49" name="TextBox 48"/>
          <p:cNvSpPr txBox="1"/>
          <p:nvPr/>
        </p:nvSpPr>
        <p:spPr>
          <a:xfrm flipH="1">
            <a:off x="5564401" y="4568831"/>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Chart</a:t>
            </a:r>
          </a:p>
        </p:txBody>
      </p:sp>
      <p:sp>
        <p:nvSpPr>
          <p:cNvPr id="50" name="TextBox 49"/>
          <p:cNvSpPr txBox="1"/>
          <p:nvPr/>
        </p:nvSpPr>
        <p:spPr>
          <a:xfrm flipH="1">
            <a:off x="2350508" y="5635631"/>
            <a:ext cx="981656" cy="215444"/>
          </a:xfrm>
          <a:prstGeom prst="rect">
            <a:avLst/>
          </a:prstGeom>
          <a:noFill/>
        </p:spPr>
        <p:txBody>
          <a:bodyPr wrap="square" lIns="0" tIns="0" rIns="0" bIns="0" rtlCol="0" anchor="ctr">
            <a:spAutoFit/>
          </a:bodyPr>
          <a:lstStyle/>
          <a:p>
            <a:pPr algn="ctr"/>
            <a:r>
              <a:rPr lang="en-AU" sz="1400" dirty="0">
                <a:solidFill>
                  <a:schemeClr val="accent3"/>
                </a:solidFill>
                <a:latin typeface="Roboto Medium" panose="02000000000000000000" pitchFamily="2" charset="0"/>
                <a:ea typeface="Roboto Medium" panose="02000000000000000000" pitchFamily="2" charset="0"/>
              </a:rPr>
              <a:t>Flash</a:t>
            </a:r>
          </a:p>
        </p:txBody>
      </p:sp>
      <p:sp>
        <p:nvSpPr>
          <p:cNvPr id="51" name="TextBox 50"/>
          <p:cNvSpPr txBox="1"/>
          <p:nvPr/>
        </p:nvSpPr>
        <p:spPr>
          <a:xfrm flipH="1">
            <a:off x="1281327" y="3399555"/>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Write</a:t>
            </a:r>
          </a:p>
        </p:txBody>
      </p:sp>
      <p:sp>
        <p:nvSpPr>
          <p:cNvPr id="56" name="TextBox 55"/>
          <p:cNvSpPr txBox="1"/>
          <p:nvPr/>
        </p:nvSpPr>
        <p:spPr>
          <a:xfrm flipH="1">
            <a:off x="6633583" y="2292231"/>
            <a:ext cx="981656" cy="215444"/>
          </a:xfrm>
          <a:prstGeom prst="rect">
            <a:avLst/>
          </a:prstGeom>
          <a:noFill/>
        </p:spPr>
        <p:txBody>
          <a:bodyPr wrap="square" lIns="0" tIns="0" rIns="0" bIns="0" rtlCol="0" anchor="ctr">
            <a:spAutoFit/>
          </a:bodyPr>
          <a:lstStyle/>
          <a:p>
            <a:pPr algn="ctr"/>
            <a:r>
              <a:rPr lang="en-AU" sz="1400" dirty="0">
                <a:solidFill>
                  <a:schemeClr val="accent3"/>
                </a:solidFill>
                <a:latin typeface="Roboto Medium" panose="02000000000000000000" pitchFamily="2" charset="0"/>
                <a:ea typeface="Roboto Medium" panose="02000000000000000000" pitchFamily="2" charset="0"/>
              </a:rPr>
              <a:t>Business</a:t>
            </a:r>
          </a:p>
        </p:txBody>
      </p:sp>
      <p:sp>
        <p:nvSpPr>
          <p:cNvPr id="57" name="TextBox 56"/>
          <p:cNvSpPr txBox="1"/>
          <p:nvPr/>
        </p:nvSpPr>
        <p:spPr>
          <a:xfrm flipH="1">
            <a:off x="7702764" y="4568831"/>
            <a:ext cx="981656" cy="215444"/>
          </a:xfrm>
          <a:prstGeom prst="rect">
            <a:avLst/>
          </a:prstGeom>
          <a:noFill/>
        </p:spPr>
        <p:txBody>
          <a:bodyPr wrap="square" lIns="0" tIns="0" rIns="0" bIns="0" rtlCol="0" anchor="ctr">
            <a:spAutoFit/>
          </a:bodyPr>
          <a:lstStyle/>
          <a:p>
            <a:pPr algn="ctr"/>
            <a:r>
              <a:rPr lang="en-AU" sz="1400" dirty="0">
                <a:solidFill>
                  <a:srgbClr val="262626"/>
                </a:solidFill>
                <a:latin typeface="Roboto Medium" panose="02000000000000000000" pitchFamily="2" charset="0"/>
                <a:ea typeface="Roboto Medium" panose="02000000000000000000" pitchFamily="2" charset="0"/>
              </a:rPr>
              <a:t>Data</a:t>
            </a:r>
          </a:p>
        </p:txBody>
      </p:sp>
      <p:sp>
        <p:nvSpPr>
          <p:cNvPr id="58" name="TextBox 57"/>
          <p:cNvSpPr txBox="1"/>
          <p:nvPr/>
        </p:nvSpPr>
        <p:spPr>
          <a:xfrm flipH="1">
            <a:off x="9696884" y="3184111"/>
            <a:ext cx="981656"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Concept</a:t>
            </a:r>
          </a:p>
        </p:txBody>
      </p:sp>
      <p:sp>
        <p:nvSpPr>
          <p:cNvPr id="59" name="TextBox 58"/>
          <p:cNvSpPr txBox="1"/>
          <p:nvPr/>
        </p:nvSpPr>
        <p:spPr>
          <a:xfrm flipH="1">
            <a:off x="9845889" y="1226655"/>
            <a:ext cx="981656" cy="215444"/>
          </a:xfrm>
          <a:prstGeom prst="rect">
            <a:avLst/>
          </a:prstGeom>
          <a:noFill/>
        </p:spPr>
        <p:txBody>
          <a:bodyPr wrap="square" lIns="0" tIns="0" rIns="0" bIns="0" rtlCol="0" anchor="ctr">
            <a:spAutoFit/>
          </a:bodyPr>
          <a:lstStyle/>
          <a:p>
            <a:pPr algn="ctr"/>
            <a:r>
              <a:rPr lang="en-AU" sz="1400" dirty="0">
                <a:solidFill>
                  <a:schemeClr val="accent1"/>
                </a:solidFill>
                <a:latin typeface="Roboto Medium" panose="02000000000000000000" pitchFamily="2" charset="0"/>
                <a:ea typeface="Roboto Medium" panose="02000000000000000000" pitchFamily="2" charset="0"/>
              </a:rPr>
              <a:t>WInner</a:t>
            </a:r>
          </a:p>
        </p:txBody>
      </p:sp>
      <p:sp>
        <p:nvSpPr>
          <p:cNvPr id="60" name="TextBox 59"/>
          <p:cNvSpPr txBox="1"/>
          <p:nvPr/>
        </p:nvSpPr>
        <p:spPr>
          <a:xfrm flipH="1">
            <a:off x="4352055" y="4220173"/>
            <a:ext cx="981656" cy="215444"/>
          </a:xfrm>
          <a:prstGeom prst="rect">
            <a:avLst/>
          </a:prstGeom>
          <a:noFill/>
        </p:spPr>
        <p:txBody>
          <a:bodyPr wrap="square" lIns="0" tIns="0" rIns="0" bIns="0" rtlCol="0" anchor="ctr">
            <a:spAutoFit/>
          </a:bodyPr>
          <a:lstStyle/>
          <a:p>
            <a:r>
              <a:rPr lang="en-AU" sz="1400" dirty="0">
                <a:solidFill>
                  <a:srgbClr val="262626"/>
                </a:solidFill>
                <a:latin typeface="Roboto Medium" panose="02000000000000000000" pitchFamily="2" charset="0"/>
                <a:ea typeface="Roboto Medium" panose="02000000000000000000" pitchFamily="2" charset="0"/>
              </a:rPr>
              <a:t>Comment</a:t>
            </a:r>
          </a:p>
        </p:txBody>
      </p:sp>
      <p:sp>
        <p:nvSpPr>
          <p:cNvPr id="61" name="Text Placeholder 32"/>
          <p:cNvSpPr txBox="1">
            <a:spLocks/>
          </p:cNvSpPr>
          <p:nvPr/>
        </p:nvSpPr>
        <p:spPr>
          <a:xfrm>
            <a:off x="2310299" y="1884811"/>
            <a:ext cx="1250175" cy="77021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cake cupcake brownie bear claw  cake</a:t>
            </a:r>
          </a:p>
        </p:txBody>
      </p:sp>
      <p:sp>
        <p:nvSpPr>
          <p:cNvPr id="62" name="Arc 61"/>
          <p:cNvSpPr/>
          <p:nvPr/>
        </p:nvSpPr>
        <p:spPr>
          <a:xfrm rot="10800000">
            <a:off x="2855659" y="2257770"/>
            <a:ext cx="1302508" cy="1302508"/>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solidFill>
                <a:schemeClr val="bg2"/>
              </a:solidFill>
            </a:endParaRPr>
          </a:p>
        </p:txBody>
      </p:sp>
      <p:sp>
        <p:nvSpPr>
          <p:cNvPr id="63" name="Text Placeholder 32"/>
          <p:cNvSpPr txBox="1">
            <a:spLocks/>
          </p:cNvSpPr>
          <p:nvPr/>
        </p:nvSpPr>
        <p:spPr>
          <a:xfrm flipH="1">
            <a:off x="9175849" y="4622377"/>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a:t>
            </a:r>
          </a:p>
        </p:txBody>
      </p:sp>
      <p:sp>
        <p:nvSpPr>
          <p:cNvPr id="64" name="Arc 63"/>
          <p:cNvSpPr/>
          <p:nvPr/>
        </p:nvSpPr>
        <p:spPr>
          <a:xfrm rot="18160781">
            <a:off x="8339763" y="4238382"/>
            <a:ext cx="1302508" cy="1302508"/>
          </a:xfrm>
          <a:prstGeom prst="arc">
            <a:avLst>
              <a:gd name="adj1" fmla="val 18771647"/>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solidFill>
                <a:schemeClr val="bg2"/>
              </a:solidFill>
            </a:endParaRPr>
          </a:p>
        </p:txBody>
      </p:sp>
      <p:sp>
        <p:nvSpPr>
          <p:cNvPr id="65" name="Text Placeholder 32"/>
          <p:cNvSpPr txBox="1">
            <a:spLocks/>
          </p:cNvSpPr>
          <p:nvPr/>
        </p:nvSpPr>
        <p:spPr>
          <a:xfrm>
            <a:off x="5347514" y="5145646"/>
            <a:ext cx="1250175" cy="77021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cake cupcake brownie</a:t>
            </a:r>
          </a:p>
        </p:txBody>
      </p:sp>
      <p:sp>
        <p:nvSpPr>
          <p:cNvPr id="66" name="Arc 65"/>
          <p:cNvSpPr/>
          <p:nvPr/>
        </p:nvSpPr>
        <p:spPr>
          <a:xfrm rot="17100000" flipH="1">
            <a:off x="4532339" y="4081879"/>
            <a:ext cx="1302508" cy="1302508"/>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solidFill>
                <a:schemeClr val="bg2"/>
              </a:solidFill>
            </a:endParaRPr>
          </a:p>
        </p:txBody>
      </p:sp>
    </p:spTree>
    <p:extLst>
      <p:ext uri="{BB962C8B-B14F-4D97-AF65-F5344CB8AC3E}">
        <p14:creationId xmlns:p14="http://schemas.microsoft.com/office/powerpoint/2010/main" val="285072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1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wheel(1)">
                                      <p:cBhvr>
                                        <p:cTn id="22" dur="10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500"/>
                                        <p:tgtEl>
                                          <p:spTgt spid="5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heel(1)">
                                      <p:cBhvr>
                                        <p:cTn id="37" dur="1000"/>
                                        <p:tgtEl>
                                          <p:spTgt spid="3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0"/>
                                        </p:tgtEl>
                                        <p:attrNameLst>
                                          <p:attrName>style.visibility</p:attrName>
                                        </p:attrNameLst>
                                      </p:cBhvr>
                                      <p:to>
                                        <p:strVal val="visible"/>
                                      </p:to>
                                    </p:set>
                                    <p:animEffect transition="in" filter="fade">
                                      <p:cBhvr>
                                        <p:cTn id="42" dur="500"/>
                                        <p:tgtEl>
                                          <p:spTgt spid="6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fade">
                                      <p:cBhvr>
                                        <p:cTn id="47" dur="500"/>
                                        <p:tgtEl>
                                          <p:spTgt spid="27"/>
                                        </p:tgtEl>
                                      </p:cBhvr>
                                    </p:animEffect>
                                  </p:childTnLst>
                                </p:cTn>
                              </p:par>
                            </p:childTnLst>
                          </p:cTn>
                        </p:par>
                      </p:childTnLst>
                    </p:cTn>
                  </p:par>
                  <p:par>
                    <p:cTn id="48" fill="hold">
                      <p:stCondLst>
                        <p:cond delay="indefinite"/>
                      </p:stCondLst>
                      <p:childTnLst>
                        <p:par>
                          <p:cTn id="49" fill="hold">
                            <p:stCondLst>
                              <p:cond delay="0"/>
                            </p:stCondLst>
                            <p:childTnLst>
                              <p:par>
                                <p:cTn id="50" presetID="21" presetClass="entr" presetSubtype="1" fill="hold" grpId="0" nodeType="click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wheel(1)">
                                      <p:cBhvr>
                                        <p:cTn id="52" dur="1000"/>
                                        <p:tgtEl>
                                          <p:spTgt spid="3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childTnLst>
                          </p:cTn>
                        </p:par>
                      </p:childTnLst>
                    </p:cTn>
                  </p:par>
                  <p:par>
                    <p:cTn id="63" fill="hold">
                      <p:stCondLst>
                        <p:cond delay="indefinite"/>
                      </p:stCondLst>
                      <p:childTnLst>
                        <p:par>
                          <p:cTn id="64" fill="hold">
                            <p:stCondLst>
                              <p:cond delay="0"/>
                            </p:stCondLst>
                            <p:childTnLst>
                              <p:par>
                                <p:cTn id="65" presetID="21" presetClass="entr" presetSubtype="1"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heel(1)">
                                      <p:cBhvr>
                                        <p:cTn id="67" dur="10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fade">
                                      <p:cBhvr>
                                        <p:cTn id="72" dur="500"/>
                                        <p:tgtEl>
                                          <p:spTgt spid="49"/>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childTnLst>
                          </p:cTn>
                        </p:par>
                      </p:childTnLst>
                    </p:cTn>
                  </p:par>
                  <p:par>
                    <p:cTn id="78" fill="hold">
                      <p:stCondLst>
                        <p:cond delay="indefinite"/>
                      </p:stCondLst>
                      <p:childTnLst>
                        <p:par>
                          <p:cTn id="79" fill="hold">
                            <p:stCondLst>
                              <p:cond delay="0"/>
                            </p:stCondLst>
                            <p:childTnLst>
                              <p:par>
                                <p:cTn id="80" presetID="21" presetClass="entr" presetSubtype="1"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heel(1)">
                                      <p:cBhvr>
                                        <p:cTn id="82" dur="10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6"/>
                                        </p:tgtEl>
                                        <p:attrNameLst>
                                          <p:attrName>style.visibility</p:attrName>
                                        </p:attrNameLst>
                                      </p:cBhvr>
                                      <p:to>
                                        <p:strVal val="visible"/>
                                      </p:to>
                                    </p:set>
                                    <p:animEffect transition="in" filter="fade">
                                      <p:cBhvr>
                                        <p:cTn id="87" dur="500"/>
                                        <p:tgtEl>
                                          <p:spTgt spid="5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26"/>
                                        </p:tgtEl>
                                        <p:attrNameLst>
                                          <p:attrName>style.visibility</p:attrName>
                                        </p:attrNameLst>
                                      </p:cBhvr>
                                      <p:to>
                                        <p:strVal val="visible"/>
                                      </p:to>
                                    </p:set>
                                    <p:animEffect transition="in" filter="fade">
                                      <p:cBhvr>
                                        <p:cTn id="92" dur="500"/>
                                        <p:tgtEl>
                                          <p:spTgt spid="26"/>
                                        </p:tgtEl>
                                      </p:cBhvr>
                                    </p:animEffect>
                                  </p:childTnLst>
                                </p:cTn>
                              </p:par>
                            </p:childTnLst>
                          </p:cTn>
                        </p:par>
                      </p:childTnLst>
                    </p:cTn>
                  </p:par>
                  <p:par>
                    <p:cTn id="93" fill="hold">
                      <p:stCondLst>
                        <p:cond delay="indefinite"/>
                      </p:stCondLst>
                      <p:childTnLst>
                        <p:par>
                          <p:cTn id="94" fill="hold">
                            <p:stCondLst>
                              <p:cond delay="0"/>
                            </p:stCondLst>
                            <p:childTnLst>
                              <p:par>
                                <p:cTn id="95" presetID="21" presetClass="entr" presetSubtype="1" fill="hold" grpId="0" nodeType="clickEffect">
                                  <p:stCondLst>
                                    <p:cond delay="0"/>
                                  </p:stCondLst>
                                  <p:childTnLst>
                                    <p:set>
                                      <p:cBhvr>
                                        <p:cTn id="96" dur="1" fill="hold">
                                          <p:stCondLst>
                                            <p:cond delay="0"/>
                                          </p:stCondLst>
                                        </p:cTn>
                                        <p:tgtEl>
                                          <p:spTgt spid="45"/>
                                        </p:tgtEl>
                                        <p:attrNameLst>
                                          <p:attrName>style.visibility</p:attrName>
                                        </p:attrNameLst>
                                      </p:cBhvr>
                                      <p:to>
                                        <p:strVal val="visible"/>
                                      </p:to>
                                    </p:set>
                                    <p:animEffect transition="in" filter="wheel(1)">
                                      <p:cBhvr>
                                        <p:cTn id="97" dur="1000"/>
                                        <p:tgtEl>
                                          <p:spTgt spid="4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5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25"/>
                                        </p:tgtEl>
                                        <p:attrNameLst>
                                          <p:attrName>style.visibility</p:attrName>
                                        </p:attrNameLst>
                                      </p:cBhvr>
                                      <p:to>
                                        <p:strVal val="visible"/>
                                      </p:to>
                                    </p:set>
                                    <p:animEffect transition="in" filter="fade">
                                      <p:cBhvr>
                                        <p:cTn id="107" dur="500"/>
                                        <p:tgtEl>
                                          <p:spTgt spid="25"/>
                                        </p:tgtEl>
                                      </p:cBhvr>
                                    </p:animEffect>
                                  </p:childTnLst>
                                </p:cTn>
                              </p:par>
                            </p:childTnLst>
                          </p:cTn>
                        </p:par>
                      </p:childTnLst>
                    </p:cTn>
                  </p:par>
                  <p:par>
                    <p:cTn id="108" fill="hold">
                      <p:stCondLst>
                        <p:cond delay="indefinite"/>
                      </p:stCondLst>
                      <p:childTnLst>
                        <p:par>
                          <p:cTn id="109" fill="hold">
                            <p:stCondLst>
                              <p:cond delay="0"/>
                            </p:stCondLst>
                            <p:childTnLst>
                              <p:par>
                                <p:cTn id="110" presetID="21" presetClass="entr" presetSubtype="1" fill="hold" grpId="0" nodeType="click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wheel(1)">
                                      <p:cBhvr>
                                        <p:cTn id="112" dur="1000"/>
                                        <p:tgtEl>
                                          <p:spTgt spid="32"/>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58"/>
                                        </p:tgtEl>
                                        <p:attrNameLst>
                                          <p:attrName>style.visibility</p:attrName>
                                        </p:attrNameLst>
                                      </p:cBhvr>
                                      <p:to>
                                        <p:strVal val="visible"/>
                                      </p:to>
                                    </p:set>
                                    <p:animEffect transition="in" filter="fade">
                                      <p:cBhvr>
                                        <p:cTn id="117" dur="500"/>
                                        <p:tgtEl>
                                          <p:spTgt spid="58"/>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0" nodeType="clickEffect">
                                  <p:stCondLst>
                                    <p:cond delay="0"/>
                                  </p:stCondLst>
                                  <p:childTnLst>
                                    <p:set>
                                      <p:cBhvr>
                                        <p:cTn id="121" dur="1" fill="hold">
                                          <p:stCondLst>
                                            <p:cond delay="0"/>
                                          </p:stCondLst>
                                        </p:cTn>
                                        <p:tgtEl>
                                          <p:spTgt spid="22"/>
                                        </p:tgtEl>
                                        <p:attrNameLst>
                                          <p:attrName>style.visibility</p:attrName>
                                        </p:attrNameLst>
                                      </p:cBhvr>
                                      <p:to>
                                        <p:strVal val="visible"/>
                                      </p:to>
                                    </p:set>
                                    <p:animEffect transition="in" filter="fade">
                                      <p:cBhvr>
                                        <p:cTn id="122" dur="500"/>
                                        <p:tgtEl>
                                          <p:spTgt spid="22"/>
                                        </p:tgtEl>
                                      </p:cBhvr>
                                    </p:animEffect>
                                  </p:childTnLst>
                                </p:cTn>
                              </p:par>
                            </p:childTnLst>
                          </p:cTn>
                        </p:par>
                      </p:childTnLst>
                    </p:cTn>
                  </p:par>
                  <p:par>
                    <p:cTn id="123" fill="hold">
                      <p:stCondLst>
                        <p:cond delay="indefinite"/>
                      </p:stCondLst>
                      <p:childTnLst>
                        <p:par>
                          <p:cTn id="124" fill="hold">
                            <p:stCondLst>
                              <p:cond delay="0"/>
                            </p:stCondLst>
                            <p:childTnLst>
                              <p:par>
                                <p:cTn id="125" presetID="21" presetClass="entr" presetSubtype="1" fill="hold" grpId="0" nodeType="clickEffect">
                                  <p:stCondLst>
                                    <p:cond delay="0"/>
                                  </p:stCondLst>
                                  <p:childTnLst>
                                    <p:set>
                                      <p:cBhvr>
                                        <p:cTn id="126" dur="1" fill="hold">
                                          <p:stCondLst>
                                            <p:cond delay="0"/>
                                          </p:stCondLst>
                                        </p:cTn>
                                        <p:tgtEl>
                                          <p:spTgt spid="33"/>
                                        </p:tgtEl>
                                        <p:attrNameLst>
                                          <p:attrName>style.visibility</p:attrName>
                                        </p:attrNameLst>
                                      </p:cBhvr>
                                      <p:to>
                                        <p:strVal val="visible"/>
                                      </p:to>
                                    </p:set>
                                    <p:animEffect transition="in" filter="wheel(1)">
                                      <p:cBhvr>
                                        <p:cTn id="127" dur="1000"/>
                                        <p:tgtEl>
                                          <p:spTgt spid="33"/>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59"/>
                                        </p:tgtEl>
                                        <p:attrNameLst>
                                          <p:attrName>style.visibility</p:attrName>
                                        </p:attrNameLst>
                                      </p:cBhvr>
                                      <p:to>
                                        <p:strVal val="visible"/>
                                      </p:to>
                                    </p:set>
                                    <p:animEffect transition="in" filter="fade">
                                      <p:cBhvr>
                                        <p:cTn id="132" dur="500"/>
                                        <p:tgtEl>
                                          <p:spTgt spid="59"/>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62"/>
                                        </p:tgtEl>
                                        <p:attrNameLst>
                                          <p:attrName>style.visibility</p:attrName>
                                        </p:attrNameLst>
                                      </p:cBhvr>
                                      <p:to>
                                        <p:strVal val="visible"/>
                                      </p:to>
                                    </p:set>
                                    <p:animEffect transition="in" filter="fade">
                                      <p:cBhvr>
                                        <p:cTn id="137" dur="500"/>
                                        <p:tgtEl>
                                          <p:spTgt spid="6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61"/>
                                        </p:tgtEl>
                                        <p:attrNameLst>
                                          <p:attrName>style.visibility</p:attrName>
                                        </p:attrNameLst>
                                      </p:cBhvr>
                                      <p:to>
                                        <p:strVal val="visible"/>
                                      </p:to>
                                    </p:set>
                                    <p:animEffect transition="in" filter="fade">
                                      <p:cBhvr>
                                        <p:cTn id="140" dur="500"/>
                                        <p:tgtEl>
                                          <p:spTgt spid="61"/>
                                        </p:tgtEl>
                                      </p:cBhvr>
                                    </p:animEffect>
                                  </p:childTnLst>
                                </p:cTn>
                              </p:par>
                            </p:childTnLst>
                          </p:cTn>
                        </p:par>
                      </p:childTnLst>
                    </p:cTn>
                  </p:par>
                  <p:par>
                    <p:cTn id="141" fill="hold">
                      <p:stCondLst>
                        <p:cond delay="indefinite"/>
                      </p:stCondLst>
                      <p:childTnLst>
                        <p:par>
                          <p:cTn id="142" fill="hold">
                            <p:stCondLst>
                              <p:cond delay="0"/>
                            </p:stCondLst>
                            <p:childTnLst>
                              <p:par>
                                <p:cTn id="143" presetID="10" presetClass="entr" presetSubtype="0" fill="hold" grpId="0" nodeType="clickEffect">
                                  <p:stCondLst>
                                    <p:cond delay="0"/>
                                  </p:stCondLst>
                                  <p:childTnLst>
                                    <p:set>
                                      <p:cBhvr>
                                        <p:cTn id="144" dur="1" fill="hold">
                                          <p:stCondLst>
                                            <p:cond delay="0"/>
                                          </p:stCondLst>
                                        </p:cTn>
                                        <p:tgtEl>
                                          <p:spTgt spid="65"/>
                                        </p:tgtEl>
                                        <p:attrNameLst>
                                          <p:attrName>style.visibility</p:attrName>
                                        </p:attrNameLst>
                                      </p:cBhvr>
                                      <p:to>
                                        <p:strVal val="visible"/>
                                      </p:to>
                                    </p:set>
                                    <p:animEffect transition="in" filter="fade">
                                      <p:cBhvr>
                                        <p:cTn id="145" dur="500"/>
                                        <p:tgtEl>
                                          <p:spTgt spid="65"/>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66"/>
                                        </p:tgtEl>
                                        <p:attrNameLst>
                                          <p:attrName>style.visibility</p:attrName>
                                        </p:attrNameLst>
                                      </p:cBhvr>
                                      <p:to>
                                        <p:strVal val="visible"/>
                                      </p:to>
                                    </p:set>
                                    <p:animEffect transition="in" filter="fade">
                                      <p:cBhvr>
                                        <p:cTn id="148" dur="500"/>
                                        <p:tgtEl>
                                          <p:spTgt spid="66"/>
                                        </p:tgtEl>
                                      </p:cBhvr>
                                    </p:animEffect>
                                  </p:childTnLst>
                                </p:cTn>
                              </p:par>
                            </p:childTnLst>
                          </p:cTn>
                        </p:par>
                      </p:childTnLst>
                    </p:cTn>
                  </p:par>
                  <p:par>
                    <p:cTn id="149" fill="hold">
                      <p:stCondLst>
                        <p:cond delay="indefinite"/>
                      </p:stCondLst>
                      <p:childTnLst>
                        <p:par>
                          <p:cTn id="150" fill="hold">
                            <p:stCondLst>
                              <p:cond delay="0"/>
                            </p:stCondLst>
                            <p:childTnLst>
                              <p:par>
                                <p:cTn id="151" presetID="10" presetClass="entr" presetSubtype="0" fill="hold" grpId="0" nodeType="clickEffect">
                                  <p:stCondLst>
                                    <p:cond delay="0"/>
                                  </p:stCondLst>
                                  <p:childTnLst>
                                    <p:set>
                                      <p:cBhvr>
                                        <p:cTn id="152" dur="1" fill="hold">
                                          <p:stCondLst>
                                            <p:cond delay="0"/>
                                          </p:stCondLst>
                                        </p:cTn>
                                        <p:tgtEl>
                                          <p:spTgt spid="63"/>
                                        </p:tgtEl>
                                        <p:attrNameLst>
                                          <p:attrName>style.visibility</p:attrName>
                                        </p:attrNameLst>
                                      </p:cBhvr>
                                      <p:to>
                                        <p:strVal val="visible"/>
                                      </p:to>
                                    </p:set>
                                    <p:animEffect transition="in" filter="fade">
                                      <p:cBhvr>
                                        <p:cTn id="153" dur="500"/>
                                        <p:tgtEl>
                                          <p:spTgt spid="6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4"/>
                                        </p:tgtEl>
                                        <p:attrNameLst>
                                          <p:attrName>style.visibility</p:attrName>
                                        </p:attrNameLst>
                                      </p:cBhvr>
                                      <p:to>
                                        <p:strVal val="visible"/>
                                      </p:to>
                                    </p:set>
                                    <p:animEffect transition="in" filter="fade">
                                      <p:cBhvr>
                                        <p:cTn id="15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8" grpId="0" animBg="1"/>
      <p:bldP spid="41" grpId="0" animBg="1"/>
      <p:bldP spid="43" grpId="0" animBg="1"/>
      <p:bldP spid="45" grpId="0" animBg="1"/>
      <p:bldP spid="47" grpId="0"/>
      <p:bldP spid="49" grpId="0"/>
      <p:bldP spid="50" grpId="0"/>
      <p:bldP spid="51" grpId="0"/>
      <p:bldP spid="56" grpId="0"/>
      <p:bldP spid="57" grpId="0"/>
      <p:bldP spid="58" grpId="0"/>
      <p:bldP spid="59" grpId="0"/>
      <p:bldP spid="60" grpId="0"/>
      <p:bldP spid="61" grpId="0"/>
      <p:bldP spid="62" grpId="0" animBg="1"/>
      <p:bldP spid="63" grpId="0"/>
      <p:bldP spid="64" grpId="0" animBg="1"/>
      <p:bldP spid="65" grpId="0"/>
      <p:bldP spid="6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38</a:t>
            </a:fld>
            <a:endParaRPr lang="en-US" dirty="0"/>
          </a:p>
        </p:txBody>
      </p:sp>
      <p:grpSp>
        <p:nvGrpSpPr>
          <p:cNvPr id="21" name="Group 20"/>
          <p:cNvGrpSpPr/>
          <p:nvPr/>
        </p:nvGrpSpPr>
        <p:grpSpPr>
          <a:xfrm>
            <a:off x="1666168" y="2475411"/>
            <a:ext cx="2020389" cy="435428"/>
            <a:chOff x="1666168" y="2475411"/>
            <a:chExt cx="2020389" cy="435428"/>
          </a:xfrm>
        </p:grpSpPr>
        <p:sp>
          <p:nvSpPr>
            <p:cNvPr id="22" name="Rounded Rectangle 21"/>
            <p:cNvSpPr/>
            <p:nvPr/>
          </p:nvSpPr>
          <p:spPr>
            <a:xfrm>
              <a:off x="1666168" y="2475411"/>
              <a:ext cx="2020389" cy="43542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1800958"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3251130" y="2475411"/>
            <a:ext cx="1655497" cy="435428"/>
            <a:chOff x="3251130" y="2475411"/>
            <a:chExt cx="1655497" cy="435428"/>
          </a:xfrm>
        </p:grpSpPr>
        <p:sp>
          <p:nvSpPr>
            <p:cNvPr id="25" name="Rounded Rectangle 24"/>
            <p:cNvSpPr/>
            <p:nvPr/>
          </p:nvSpPr>
          <p:spPr>
            <a:xfrm>
              <a:off x="3251130" y="2475411"/>
              <a:ext cx="1655497" cy="435428"/>
            </a:xfrm>
            <a:prstGeom prst="roundRect">
              <a:avLst>
                <a:gd name="adj" fmla="val 50000"/>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3380686"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7" name="Group 26"/>
          <p:cNvGrpSpPr/>
          <p:nvPr/>
        </p:nvGrpSpPr>
        <p:grpSpPr>
          <a:xfrm>
            <a:off x="4467715" y="2475411"/>
            <a:ext cx="4599432" cy="435428"/>
            <a:chOff x="4467715" y="2475411"/>
            <a:chExt cx="4599432" cy="435428"/>
          </a:xfrm>
        </p:grpSpPr>
        <p:sp>
          <p:nvSpPr>
            <p:cNvPr id="28" name="Rounded Rectangle 27"/>
            <p:cNvSpPr/>
            <p:nvPr/>
          </p:nvSpPr>
          <p:spPr>
            <a:xfrm>
              <a:off x="4467715" y="2475411"/>
              <a:ext cx="4599432" cy="435428"/>
            </a:xfrm>
            <a:prstGeom prst="roundRect">
              <a:avLst>
                <a:gd name="adj" fmla="val 50000"/>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4592516"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0" name="Group 29"/>
          <p:cNvGrpSpPr/>
          <p:nvPr/>
        </p:nvGrpSpPr>
        <p:grpSpPr>
          <a:xfrm>
            <a:off x="8620403" y="2475411"/>
            <a:ext cx="1891496" cy="435428"/>
            <a:chOff x="8620403" y="2475411"/>
            <a:chExt cx="1891496" cy="435428"/>
          </a:xfrm>
        </p:grpSpPr>
        <p:sp>
          <p:nvSpPr>
            <p:cNvPr id="31" name="Rounded Rectangle 30"/>
            <p:cNvSpPr/>
            <p:nvPr/>
          </p:nvSpPr>
          <p:spPr>
            <a:xfrm>
              <a:off x="8620403" y="2475411"/>
              <a:ext cx="1891496" cy="435428"/>
            </a:xfrm>
            <a:prstGeom prst="roundRect">
              <a:avLst>
                <a:gd name="adj" fmla="val 50000"/>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8749959" y="2604968"/>
              <a:ext cx="176314" cy="1763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3229033" y="1783940"/>
            <a:ext cx="479620" cy="479618"/>
            <a:chOff x="715643" y="2846320"/>
            <a:chExt cx="700021" cy="700021"/>
          </a:xfrm>
        </p:grpSpPr>
        <p:sp>
          <p:nvSpPr>
            <p:cNvPr id="38" name="Teardrop 37"/>
            <p:cNvSpPr/>
            <p:nvPr/>
          </p:nvSpPr>
          <p:spPr>
            <a:xfrm rot="8100000">
              <a:off x="715643" y="2846320"/>
              <a:ext cx="700021" cy="700021"/>
            </a:xfrm>
            <a:prstGeom prst="teardrop">
              <a:avLst>
                <a:gd name="adj" fmla="val 989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39788" y="2964327"/>
              <a:ext cx="643867" cy="539055"/>
            </a:xfrm>
            <a:prstGeom prst="rect">
              <a:avLst/>
            </a:prstGeom>
          </p:spPr>
          <p:txBody>
            <a:bodyPr wrap="none">
              <a:spAutoFit/>
            </a:bodyPr>
            <a:lstStyle/>
            <a:p>
              <a:pPr algn="ctr"/>
              <a:r>
                <a:rPr lang="en-US" dirty="0">
                  <a:solidFill>
                    <a:schemeClr val="bg1"/>
                  </a:solidFill>
                  <a:latin typeface="FontAwesome" pitchFamily="2" charset="0"/>
                </a:rPr>
                <a:t></a:t>
              </a:r>
            </a:p>
          </p:txBody>
        </p:sp>
      </p:grpSp>
      <p:grpSp>
        <p:nvGrpSpPr>
          <p:cNvPr id="43" name="Group 42"/>
          <p:cNvGrpSpPr/>
          <p:nvPr/>
        </p:nvGrpSpPr>
        <p:grpSpPr>
          <a:xfrm>
            <a:off x="4440863" y="1783940"/>
            <a:ext cx="479620" cy="479618"/>
            <a:chOff x="715643" y="2846320"/>
            <a:chExt cx="700021" cy="700021"/>
          </a:xfrm>
        </p:grpSpPr>
        <p:sp>
          <p:nvSpPr>
            <p:cNvPr id="45" name="Teardrop 44"/>
            <p:cNvSpPr/>
            <p:nvPr/>
          </p:nvSpPr>
          <p:spPr>
            <a:xfrm rot="8100000">
              <a:off x="715643" y="2846320"/>
              <a:ext cx="700021" cy="700021"/>
            </a:xfrm>
            <a:prstGeom prst="teardrop">
              <a:avLst>
                <a:gd name="adj" fmla="val 9891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58504" y="2964327"/>
              <a:ext cx="606434"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grpSp>
        <p:nvGrpSpPr>
          <p:cNvPr id="49" name="Group 48"/>
          <p:cNvGrpSpPr/>
          <p:nvPr/>
        </p:nvGrpSpPr>
        <p:grpSpPr>
          <a:xfrm>
            <a:off x="8598306" y="1783940"/>
            <a:ext cx="479620" cy="479618"/>
            <a:chOff x="715643" y="2846320"/>
            <a:chExt cx="700021" cy="700021"/>
          </a:xfrm>
        </p:grpSpPr>
        <p:sp>
          <p:nvSpPr>
            <p:cNvPr id="50" name="Teardrop 49"/>
            <p:cNvSpPr/>
            <p:nvPr/>
          </p:nvSpPr>
          <p:spPr>
            <a:xfrm rot="8100000">
              <a:off x="715643" y="2846320"/>
              <a:ext cx="700021" cy="700021"/>
            </a:xfrm>
            <a:prstGeom prst="teardrop">
              <a:avLst>
                <a:gd name="adj" fmla="val 989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805298" y="2937635"/>
              <a:ext cx="512847"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grpSp>
        <p:nvGrpSpPr>
          <p:cNvPr id="56" name="Group 55"/>
          <p:cNvGrpSpPr/>
          <p:nvPr/>
        </p:nvGrpSpPr>
        <p:grpSpPr>
          <a:xfrm>
            <a:off x="10050567" y="1783940"/>
            <a:ext cx="479620" cy="479618"/>
            <a:chOff x="715643" y="2846320"/>
            <a:chExt cx="700021" cy="700021"/>
          </a:xfrm>
        </p:grpSpPr>
        <p:sp>
          <p:nvSpPr>
            <p:cNvPr id="57" name="Teardrop 56"/>
            <p:cNvSpPr/>
            <p:nvPr/>
          </p:nvSpPr>
          <p:spPr>
            <a:xfrm rot="8100000">
              <a:off x="715643" y="2846320"/>
              <a:ext cx="700021" cy="700021"/>
            </a:xfrm>
            <a:prstGeom prst="teardrop">
              <a:avLst>
                <a:gd name="adj" fmla="val 9891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767862" y="2937635"/>
              <a:ext cx="587716" cy="539055"/>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9" name="Text Placeholder 32"/>
          <p:cNvSpPr txBox="1">
            <a:spLocks/>
          </p:cNvSpPr>
          <p:nvPr/>
        </p:nvSpPr>
        <p:spPr>
          <a:xfrm>
            <a:off x="1977271" y="3095260"/>
            <a:ext cx="1403415"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Business</a:t>
            </a:r>
            <a:endParaRPr lang="en-US" sz="1000" dirty="0">
              <a:solidFill>
                <a:schemeClr val="accent3"/>
              </a:solidFill>
              <a:latin typeface="Lato Light" panose="020F0302020204030203" pitchFamily="34" charset="0"/>
            </a:endParaRPr>
          </a:p>
        </p:txBody>
      </p:sp>
      <p:sp>
        <p:nvSpPr>
          <p:cNvPr id="60" name="Text Placeholder 32"/>
          <p:cNvSpPr txBox="1">
            <a:spLocks/>
          </p:cNvSpPr>
          <p:nvPr/>
        </p:nvSpPr>
        <p:spPr>
          <a:xfrm>
            <a:off x="3556999" y="3095260"/>
            <a:ext cx="1035517"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Analysis</a:t>
            </a:r>
            <a:endParaRPr lang="en-US" sz="1000" dirty="0">
              <a:solidFill>
                <a:schemeClr val="accent3"/>
              </a:solidFill>
              <a:latin typeface="Lato Light" panose="020F0302020204030203" pitchFamily="34" charset="0"/>
            </a:endParaRPr>
          </a:p>
        </p:txBody>
      </p:sp>
      <p:sp>
        <p:nvSpPr>
          <p:cNvPr id="61" name="Text Placeholder 32"/>
          <p:cNvSpPr txBox="1">
            <a:spLocks/>
          </p:cNvSpPr>
          <p:nvPr/>
        </p:nvSpPr>
        <p:spPr>
          <a:xfrm>
            <a:off x="4768829" y="3095260"/>
            <a:ext cx="3981130"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Marketing</a:t>
            </a:r>
            <a:endParaRPr lang="en-US" sz="1000" dirty="0">
              <a:solidFill>
                <a:schemeClr val="accent3"/>
              </a:solidFill>
              <a:latin typeface="Lato Light" panose="020F0302020204030203" pitchFamily="34" charset="0"/>
            </a:endParaRPr>
          </a:p>
        </p:txBody>
      </p:sp>
      <p:sp>
        <p:nvSpPr>
          <p:cNvPr id="62" name="Text Placeholder 32"/>
          <p:cNvSpPr txBox="1">
            <a:spLocks/>
          </p:cNvSpPr>
          <p:nvPr/>
        </p:nvSpPr>
        <p:spPr>
          <a:xfrm>
            <a:off x="8926272" y="3095260"/>
            <a:ext cx="1372049" cy="1965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accent3"/>
                </a:solidFill>
                <a:latin typeface="Lato Light" panose="020F0302020204030203" pitchFamily="34" charset="0"/>
              </a:rPr>
              <a:t>Sales</a:t>
            </a:r>
            <a:endParaRPr lang="en-US" sz="1000" dirty="0">
              <a:solidFill>
                <a:schemeClr val="accent3"/>
              </a:solidFill>
              <a:latin typeface="Lato Light" panose="020F0302020204030203" pitchFamily="34" charset="0"/>
            </a:endParaRPr>
          </a:p>
        </p:txBody>
      </p:sp>
      <p:sp>
        <p:nvSpPr>
          <p:cNvPr id="63" name="Text Placeholder 32"/>
          <p:cNvSpPr txBox="1">
            <a:spLocks/>
          </p:cNvSpPr>
          <p:nvPr/>
        </p:nvSpPr>
        <p:spPr>
          <a:xfrm>
            <a:off x="2230218" y="3766884"/>
            <a:ext cx="3064311" cy="214014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a:t>
            </a:r>
            <a:r>
              <a:rPr lang="en-US" sz="1000" dirty="0" smtClean="0">
                <a:solidFill>
                  <a:schemeClr val="accent3"/>
                </a:solidFill>
                <a:latin typeface="Lato Light" panose="020F0302020204030203" pitchFamily="34" charset="0"/>
              </a:rPr>
              <a:t>pie brownie </a:t>
            </a:r>
            <a:r>
              <a:rPr lang="en-US" sz="1000" dirty="0">
                <a:solidFill>
                  <a:schemeClr val="accent3"/>
                </a:solidFill>
                <a:latin typeface="Lato Light" panose="020F0302020204030203" pitchFamily="34" charset="0"/>
              </a:rPr>
              <a:t>bear claw </a:t>
            </a:r>
            <a:r>
              <a:rPr lang="en-US" sz="1000" dirty="0" smtClean="0">
                <a:solidFill>
                  <a:schemeClr val="accent3"/>
                </a:solidFill>
                <a:latin typeface="Lato Light" panose="020F0302020204030203" pitchFamily="34" charset="0"/>
              </a:rPr>
              <a:t>pie gingerbread </a:t>
            </a:r>
            <a:r>
              <a:rPr lang="en-US" sz="1000" dirty="0">
                <a:solidFill>
                  <a:schemeClr val="accent3"/>
                </a:solidFill>
                <a:latin typeface="Lato Light" panose="020F0302020204030203" pitchFamily="34" charset="0"/>
              </a:rPr>
              <a:t>cotton candy. Bear claw croissant apple pie. Croissant cake tart liquorice tart pastry. iscuit wafer sweet apple pie. Bear claw dragée sweet roll </a:t>
            </a:r>
            <a:r>
              <a:rPr lang="en-US" sz="1000" dirty="0" err="1" smtClean="0">
                <a:solidFill>
                  <a:schemeClr val="accent3"/>
                </a:solidFill>
                <a:latin typeface="Lato Light" panose="020F0302020204030203" pitchFamily="34" charset="0"/>
              </a:rPr>
              <a:t>gummi</a:t>
            </a:r>
            <a:r>
              <a:rPr lang="en-US" sz="1000" dirty="0" smtClean="0">
                <a:solidFill>
                  <a:schemeClr val="accent3"/>
                </a:solidFill>
                <a:latin typeface="Lato Light" panose="020F0302020204030203" pitchFamily="34" charset="0"/>
              </a:rPr>
              <a:t> </a:t>
            </a:r>
            <a:r>
              <a:rPr lang="en-AU" sz="1000" dirty="0">
                <a:solidFill>
                  <a:schemeClr val="accent3"/>
                </a:solidFill>
                <a:latin typeface="Lato Light" panose="020F0302020204030203" pitchFamily="34" charset="0"/>
              </a:rPr>
              <a:t>sweet roll apple pie powder. Candy cupcake tart toffee chocolate bar carrot cake jellyroll marzipan jujubes chocolate bar candy roll marzipan jujubes chocolate bar candy canes topping jelly beans sweet roll apple pie powder</a:t>
            </a:r>
            <a:endParaRPr lang="en-US" sz="1000" dirty="0">
              <a:solidFill>
                <a:schemeClr val="accent3"/>
              </a:solidFill>
              <a:latin typeface="Lato Light" panose="020F0302020204030203" pitchFamily="34" charset="0"/>
            </a:endParaRPr>
          </a:p>
        </p:txBody>
      </p:sp>
      <p:sp>
        <p:nvSpPr>
          <p:cNvPr id="64" name="Oval 63"/>
          <p:cNvSpPr>
            <a:spLocks noChangeAspect="1"/>
          </p:cNvSpPr>
          <p:nvPr/>
        </p:nvSpPr>
        <p:spPr>
          <a:xfrm>
            <a:off x="5751595" y="3766885"/>
            <a:ext cx="54000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65" name="Text Placeholder 32"/>
          <p:cNvSpPr txBox="1">
            <a:spLocks/>
          </p:cNvSpPr>
          <p:nvPr/>
        </p:nvSpPr>
        <p:spPr>
          <a:xfrm>
            <a:off x="6464058" y="4001342"/>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6" name="Text Placeholder 33"/>
          <p:cNvSpPr txBox="1">
            <a:spLocks/>
          </p:cNvSpPr>
          <p:nvPr/>
        </p:nvSpPr>
        <p:spPr>
          <a:xfrm>
            <a:off x="6449772" y="3766884"/>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Business Strategy</a:t>
            </a:r>
            <a:endParaRPr lang="en-AU" sz="1200" b="1" dirty="0">
              <a:solidFill>
                <a:schemeClr val="accent5"/>
              </a:solidFill>
              <a:latin typeface="Lato" panose="020F0502020204030203" pitchFamily="34" charset="0"/>
            </a:endParaRPr>
          </a:p>
        </p:txBody>
      </p:sp>
      <p:sp>
        <p:nvSpPr>
          <p:cNvPr id="67" name="Oval 66"/>
          <p:cNvSpPr>
            <a:spLocks noChangeAspect="1"/>
          </p:cNvSpPr>
          <p:nvPr/>
        </p:nvSpPr>
        <p:spPr>
          <a:xfrm>
            <a:off x="5751595" y="4949518"/>
            <a:ext cx="540000" cy="5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8" name="Text Placeholder 32"/>
          <p:cNvSpPr txBox="1">
            <a:spLocks/>
          </p:cNvSpPr>
          <p:nvPr/>
        </p:nvSpPr>
        <p:spPr>
          <a:xfrm>
            <a:off x="6464058" y="5183975"/>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69" name="Text Placeholder 33"/>
          <p:cNvSpPr txBox="1">
            <a:spLocks/>
          </p:cNvSpPr>
          <p:nvPr/>
        </p:nvSpPr>
        <p:spPr>
          <a:xfrm>
            <a:off x="6449772" y="4949517"/>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Creative Solution</a:t>
            </a:r>
            <a:endParaRPr lang="en-AU" sz="1200" b="1" dirty="0">
              <a:solidFill>
                <a:schemeClr val="accent5"/>
              </a:solidFill>
              <a:latin typeface="Lato" panose="020F0502020204030203" pitchFamily="34" charset="0"/>
            </a:endParaRPr>
          </a:p>
        </p:txBody>
      </p:sp>
      <p:sp>
        <p:nvSpPr>
          <p:cNvPr id="70" name="Oval 69"/>
          <p:cNvSpPr>
            <a:spLocks noChangeAspect="1"/>
          </p:cNvSpPr>
          <p:nvPr/>
        </p:nvSpPr>
        <p:spPr>
          <a:xfrm>
            <a:off x="8300147" y="3766885"/>
            <a:ext cx="540000" cy="5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1" name="Text Placeholder 32"/>
          <p:cNvSpPr txBox="1">
            <a:spLocks/>
          </p:cNvSpPr>
          <p:nvPr/>
        </p:nvSpPr>
        <p:spPr>
          <a:xfrm>
            <a:off x="9012610" y="4001342"/>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72" name="Text Placeholder 33"/>
          <p:cNvSpPr txBox="1">
            <a:spLocks/>
          </p:cNvSpPr>
          <p:nvPr/>
        </p:nvSpPr>
        <p:spPr>
          <a:xfrm>
            <a:off x="8998324" y="3766884"/>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Data Protection</a:t>
            </a:r>
            <a:endParaRPr lang="en-AU" sz="1200" b="1" dirty="0">
              <a:solidFill>
                <a:schemeClr val="accent5"/>
              </a:solidFill>
              <a:latin typeface="Lato" panose="020F0502020204030203" pitchFamily="34" charset="0"/>
            </a:endParaRPr>
          </a:p>
        </p:txBody>
      </p:sp>
      <p:sp>
        <p:nvSpPr>
          <p:cNvPr id="73" name="Oval 72"/>
          <p:cNvSpPr>
            <a:spLocks noChangeAspect="1"/>
          </p:cNvSpPr>
          <p:nvPr/>
        </p:nvSpPr>
        <p:spPr>
          <a:xfrm>
            <a:off x="8300147" y="4949518"/>
            <a:ext cx="540000" cy="54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4" name="Text Placeholder 32"/>
          <p:cNvSpPr txBox="1">
            <a:spLocks/>
          </p:cNvSpPr>
          <p:nvPr/>
        </p:nvSpPr>
        <p:spPr>
          <a:xfrm>
            <a:off x="9012610" y="5183975"/>
            <a:ext cx="1409173"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accent3"/>
                </a:solidFill>
                <a:latin typeface="Lato Light" panose="020F0302020204030203" pitchFamily="34" charset="0"/>
              </a:rPr>
              <a:t>Lemon drops oat cake oat cake sugar plum sweet </a:t>
            </a:r>
            <a:r>
              <a:rPr lang="en-US" sz="1000" dirty="0" smtClean="0">
                <a:solidFill>
                  <a:schemeClr val="accent3"/>
                </a:solidFill>
                <a:latin typeface="Lato Light" panose="020F0302020204030203" pitchFamily="34" charset="0"/>
              </a:rPr>
              <a:t>cake oreo</a:t>
            </a:r>
            <a:endParaRPr lang="en-US" sz="1000" dirty="0">
              <a:solidFill>
                <a:schemeClr val="accent3"/>
              </a:solidFill>
              <a:latin typeface="Lato Light" panose="020F0302020204030203" pitchFamily="34" charset="0"/>
            </a:endParaRPr>
          </a:p>
        </p:txBody>
      </p:sp>
      <p:sp>
        <p:nvSpPr>
          <p:cNvPr id="75" name="Text Placeholder 33"/>
          <p:cNvSpPr txBox="1">
            <a:spLocks/>
          </p:cNvSpPr>
          <p:nvPr/>
        </p:nvSpPr>
        <p:spPr>
          <a:xfrm>
            <a:off x="8998324" y="4949517"/>
            <a:ext cx="1419105"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Lato" panose="020F0502020204030203" pitchFamily="34" charset="0"/>
              </a:rPr>
              <a:t>Win Solutions</a:t>
            </a:r>
            <a:endParaRPr lang="en-AU" sz="1200" b="1" dirty="0">
              <a:solidFill>
                <a:schemeClr val="accent5"/>
              </a:solidFill>
              <a:latin typeface="Lato" panose="020F0502020204030203" pitchFamily="34" charset="0"/>
            </a:endParaRPr>
          </a:p>
        </p:txBody>
      </p:sp>
      <p:sp>
        <p:nvSpPr>
          <p:cNvPr id="76" name="Rectangle 75"/>
          <p:cNvSpPr/>
          <p:nvPr/>
        </p:nvSpPr>
        <p:spPr>
          <a:xfrm>
            <a:off x="1661814" y="3751774"/>
            <a:ext cx="395942" cy="553998"/>
          </a:xfrm>
          <a:prstGeom prst="rect">
            <a:avLst/>
          </a:prstGeom>
        </p:spPr>
        <p:txBody>
          <a:bodyPr wrap="none" lIns="0" tIns="0" rIns="0" bIns="0">
            <a:spAutoFit/>
          </a:bodyPr>
          <a:lstStyle/>
          <a:p>
            <a:pPr algn="ctr"/>
            <a:r>
              <a:rPr lang="en-AU" sz="3600" dirty="0" smtClean="0">
                <a:solidFill>
                  <a:schemeClr val="accent3"/>
                </a:solidFill>
                <a:latin typeface="FontAwesome" pitchFamily="2" charset="0"/>
              </a:rPr>
              <a:t></a:t>
            </a:r>
            <a:endParaRPr lang="en-AU" sz="3600" dirty="0">
              <a:solidFill>
                <a:schemeClr val="accent3"/>
              </a:solidFill>
              <a:latin typeface="FontAwesome" pitchFamily="2" charset="0"/>
            </a:endParaRPr>
          </a:p>
        </p:txBody>
      </p:sp>
    </p:spTree>
    <p:extLst>
      <p:ext uri="{BB962C8B-B14F-4D97-AF65-F5344CB8AC3E}">
        <p14:creationId xmlns:p14="http://schemas.microsoft.com/office/powerpoint/2010/main" val="1591903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down)">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ipe(down)">
                                      <p:cBhvr>
                                        <p:cTn id="27" dur="5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fade">
                                      <p:cBhvr>
                                        <p:cTn id="32" dur="500"/>
                                        <p:tgtEl>
                                          <p:spTgt spid="6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down)">
                                      <p:cBhvr>
                                        <p:cTn id="42" dur="5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500"/>
                                        <p:tgtEl>
                                          <p:spTgt spid="6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wipe(left)">
                                      <p:cBhvr>
                                        <p:cTn id="52" dur="500"/>
                                        <p:tgtEl>
                                          <p:spTgt spid="3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wipe(down)">
                                      <p:cBhvr>
                                        <p:cTn id="57" dur="500"/>
                                        <p:tgtEl>
                                          <p:spTgt spid="5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76"/>
                                        </p:tgtEl>
                                        <p:attrNameLst>
                                          <p:attrName>style.visibility</p:attrName>
                                        </p:attrNameLst>
                                      </p:cBhvr>
                                      <p:to>
                                        <p:strVal val="visible"/>
                                      </p:to>
                                    </p:set>
                                    <p:animEffect transition="in" filter="wipe(left)">
                                      <p:cBhvr>
                                        <p:cTn id="67" dur="500"/>
                                        <p:tgtEl>
                                          <p:spTgt spid="76"/>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wipe(left)">
                                      <p:cBhvr>
                                        <p:cTn id="70" dur="500"/>
                                        <p:tgtEl>
                                          <p:spTgt spid="63"/>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66"/>
                                        </p:tgtEl>
                                        <p:attrNameLst>
                                          <p:attrName>style.visibility</p:attrName>
                                        </p:attrNameLst>
                                      </p:cBhvr>
                                      <p:to>
                                        <p:strVal val="visible"/>
                                      </p:to>
                                    </p:set>
                                    <p:animEffect transition="in" filter="randombar(horizontal)">
                                      <p:cBhvr>
                                        <p:cTn id="75" dur="500"/>
                                        <p:tgtEl>
                                          <p:spTgt spid="66"/>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randombar(horizontal)">
                                      <p:cBhvr>
                                        <p:cTn id="78" dur="500"/>
                                        <p:tgtEl>
                                          <p:spTgt spid="65"/>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randombar(horizontal)">
                                      <p:cBhvr>
                                        <p:cTn id="81" dur="500"/>
                                        <p:tgtEl>
                                          <p:spTgt spid="64"/>
                                        </p:tgtEl>
                                      </p:cBhvr>
                                    </p:animEffect>
                                  </p:childTnLst>
                                </p:cTn>
                              </p:par>
                            </p:childTnLst>
                          </p:cTn>
                        </p:par>
                      </p:childTnLst>
                    </p:cTn>
                  </p:par>
                  <p:par>
                    <p:cTn id="82" fill="hold">
                      <p:stCondLst>
                        <p:cond delay="indefinite"/>
                      </p:stCondLst>
                      <p:childTnLst>
                        <p:par>
                          <p:cTn id="83" fill="hold">
                            <p:stCondLst>
                              <p:cond delay="0"/>
                            </p:stCondLst>
                            <p:childTnLst>
                              <p:par>
                                <p:cTn id="84" presetID="14" presetClass="entr" presetSubtype="10" fill="hold" grpId="0" nodeType="clickEffect">
                                  <p:stCondLst>
                                    <p:cond delay="0"/>
                                  </p:stCondLst>
                                  <p:childTnLst>
                                    <p:set>
                                      <p:cBhvr>
                                        <p:cTn id="85" dur="1" fill="hold">
                                          <p:stCondLst>
                                            <p:cond delay="0"/>
                                          </p:stCondLst>
                                        </p:cTn>
                                        <p:tgtEl>
                                          <p:spTgt spid="70"/>
                                        </p:tgtEl>
                                        <p:attrNameLst>
                                          <p:attrName>style.visibility</p:attrName>
                                        </p:attrNameLst>
                                      </p:cBhvr>
                                      <p:to>
                                        <p:strVal val="visible"/>
                                      </p:to>
                                    </p:set>
                                    <p:animEffect transition="in" filter="randombar(horizontal)">
                                      <p:cBhvr>
                                        <p:cTn id="86" dur="500"/>
                                        <p:tgtEl>
                                          <p:spTgt spid="70"/>
                                        </p:tgtEl>
                                      </p:cBhvr>
                                    </p:animEffect>
                                  </p:childTnLst>
                                </p:cTn>
                              </p:par>
                              <p:par>
                                <p:cTn id="87" presetID="14" presetClass="entr" presetSubtype="10" fill="hold" grpId="0" nodeType="withEffect">
                                  <p:stCondLst>
                                    <p:cond delay="0"/>
                                  </p:stCondLst>
                                  <p:childTnLst>
                                    <p:set>
                                      <p:cBhvr>
                                        <p:cTn id="88" dur="1" fill="hold">
                                          <p:stCondLst>
                                            <p:cond delay="0"/>
                                          </p:stCondLst>
                                        </p:cTn>
                                        <p:tgtEl>
                                          <p:spTgt spid="72"/>
                                        </p:tgtEl>
                                        <p:attrNameLst>
                                          <p:attrName>style.visibility</p:attrName>
                                        </p:attrNameLst>
                                      </p:cBhvr>
                                      <p:to>
                                        <p:strVal val="visible"/>
                                      </p:to>
                                    </p:set>
                                    <p:animEffect transition="in" filter="randombar(horizontal)">
                                      <p:cBhvr>
                                        <p:cTn id="89" dur="500"/>
                                        <p:tgtEl>
                                          <p:spTgt spid="72"/>
                                        </p:tgtEl>
                                      </p:cBhvr>
                                    </p:animEffect>
                                  </p:childTnLst>
                                </p:cTn>
                              </p:par>
                              <p:par>
                                <p:cTn id="90" presetID="14" presetClass="entr" presetSubtype="10" fill="hold" grpId="0" nodeType="withEffect">
                                  <p:stCondLst>
                                    <p:cond delay="0"/>
                                  </p:stCondLst>
                                  <p:childTnLst>
                                    <p:set>
                                      <p:cBhvr>
                                        <p:cTn id="91" dur="1" fill="hold">
                                          <p:stCondLst>
                                            <p:cond delay="0"/>
                                          </p:stCondLst>
                                        </p:cTn>
                                        <p:tgtEl>
                                          <p:spTgt spid="71"/>
                                        </p:tgtEl>
                                        <p:attrNameLst>
                                          <p:attrName>style.visibility</p:attrName>
                                        </p:attrNameLst>
                                      </p:cBhvr>
                                      <p:to>
                                        <p:strVal val="visible"/>
                                      </p:to>
                                    </p:set>
                                    <p:animEffect transition="in" filter="randombar(horizontal)">
                                      <p:cBhvr>
                                        <p:cTn id="92" dur="500"/>
                                        <p:tgtEl>
                                          <p:spTgt spid="71"/>
                                        </p:tgtEl>
                                      </p:cBhvr>
                                    </p:animEffect>
                                  </p:childTnLst>
                                </p:cTn>
                              </p:par>
                            </p:childTnLst>
                          </p:cTn>
                        </p:par>
                      </p:childTnLst>
                    </p:cTn>
                  </p:par>
                  <p:par>
                    <p:cTn id="93" fill="hold">
                      <p:stCondLst>
                        <p:cond delay="indefinite"/>
                      </p:stCondLst>
                      <p:childTnLst>
                        <p:par>
                          <p:cTn id="94" fill="hold">
                            <p:stCondLst>
                              <p:cond delay="0"/>
                            </p:stCondLst>
                            <p:childTnLst>
                              <p:par>
                                <p:cTn id="95" presetID="14" presetClass="entr" presetSubtype="10" fill="hold" grpId="0" nodeType="clickEffect">
                                  <p:stCondLst>
                                    <p:cond delay="0"/>
                                  </p:stCondLst>
                                  <p:childTnLst>
                                    <p:set>
                                      <p:cBhvr>
                                        <p:cTn id="96" dur="1" fill="hold">
                                          <p:stCondLst>
                                            <p:cond delay="0"/>
                                          </p:stCondLst>
                                        </p:cTn>
                                        <p:tgtEl>
                                          <p:spTgt spid="67"/>
                                        </p:tgtEl>
                                        <p:attrNameLst>
                                          <p:attrName>style.visibility</p:attrName>
                                        </p:attrNameLst>
                                      </p:cBhvr>
                                      <p:to>
                                        <p:strVal val="visible"/>
                                      </p:to>
                                    </p:set>
                                    <p:animEffect transition="in" filter="randombar(horizontal)">
                                      <p:cBhvr>
                                        <p:cTn id="97" dur="500"/>
                                        <p:tgtEl>
                                          <p:spTgt spid="67"/>
                                        </p:tgtEl>
                                      </p:cBhvr>
                                    </p:animEffect>
                                  </p:childTnLst>
                                </p:cTn>
                              </p:par>
                              <p:par>
                                <p:cTn id="98" presetID="14" presetClass="entr" presetSubtype="10" fill="hold" grpId="0" nodeType="withEffect">
                                  <p:stCondLst>
                                    <p:cond delay="0"/>
                                  </p:stCondLst>
                                  <p:childTnLst>
                                    <p:set>
                                      <p:cBhvr>
                                        <p:cTn id="99" dur="1" fill="hold">
                                          <p:stCondLst>
                                            <p:cond delay="0"/>
                                          </p:stCondLst>
                                        </p:cTn>
                                        <p:tgtEl>
                                          <p:spTgt spid="68"/>
                                        </p:tgtEl>
                                        <p:attrNameLst>
                                          <p:attrName>style.visibility</p:attrName>
                                        </p:attrNameLst>
                                      </p:cBhvr>
                                      <p:to>
                                        <p:strVal val="visible"/>
                                      </p:to>
                                    </p:set>
                                    <p:animEffect transition="in" filter="randombar(horizontal)">
                                      <p:cBhvr>
                                        <p:cTn id="100" dur="500"/>
                                        <p:tgtEl>
                                          <p:spTgt spid="68"/>
                                        </p:tgtEl>
                                      </p:cBhvr>
                                    </p:animEffect>
                                  </p:childTnLst>
                                </p:cTn>
                              </p:par>
                              <p:par>
                                <p:cTn id="101" presetID="14" presetClass="entr" presetSubtype="10" fill="hold" grpId="0" nodeType="withEffect">
                                  <p:stCondLst>
                                    <p:cond delay="0"/>
                                  </p:stCondLst>
                                  <p:childTnLst>
                                    <p:set>
                                      <p:cBhvr>
                                        <p:cTn id="102" dur="1" fill="hold">
                                          <p:stCondLst>
                                            <p:cond delay="0"/>
                                          </p:stCondLst>
                                        </p:cTn>
                                        <p:tgtEl>
                                          <p:spTgt spid="69"/>
                                        </p:tgtEl>
                                        <p:attrNameLst>
                                          <p:attrName>style.visibility</p:attrName>
                                        </p:attrNameLst>
                                      </p:cBhvr>
                                      <p:to>
                                        <p:strVal val="visible"/>
                                      </p:to>
                                    </p:set>
                                    <p:animEffect transition="in" filter="randombar(horizontal)">
                                      <p:cBhvr>
                                        <p:cTn id="103" dur="500"/>
                                        <p:tgtEl>
                                          <p:spTgt spid="69"/>
                                        </p:tgtEl>
                                      </p:cBhvr>
                                    </p:animEffect>
                                  </p:childTnLst>
                                </p:cTn>
                              </p:par>
                            </p:childTnLst>
                          </p:cTn>
                        </p:par>
                      </p:childTnLst>
                    </p:cTn>
                  </p:par>
                  <p:par>
                    <p:cTn id="104" fill="hold">
                      <p:stCondLst>
                        <p:cond delay="indefinite"/>
                      </p:stCondLst>
                      <p:childTnLst>
                        <p:par>
                          <p:cTn id="105" fill="hold">
                            <p:stCondLst>
                              <p:cond delay="0"/>
                            </p:stCondLst>
                            <p:childTnLst>
                              <p:par>
                                <p:cTn id="106" presetID="14" presetClass="entr" presetSubtype="1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randombar(horizontal)">
                                      <p:cBhvr>
                                        <p:cTn id="108" dur="500"/>
                                        <p:tgtEl>
                                          <p:spTgt spid="73"/>
                                        </p:tgtEl>
                                      </p:cBhvr>
                                    </p:animEffect>
                                  </p:childTnLst>
                                </p:cTn>
                              </p:par>
                              <p:par>
                                <p:cTn id="109" presetID="14" presetClass="entr" presetSubtype="10" fill="hold" grpId="0" nodeType="withEffect">
                                  <p:stCondLst>
                                    <p:cond delay="0"/>
                                  </p:stCondLst>
                                  <p:childTnLst>
                                    <p:set>
                                      <p:cBhvr>
                                        <p:cTn id="110" dur="1" fill="hold">
                                          <p:stCondLst>
                                            <p:cond delay="0"/>
                                          </p:stCondLst>
                                        </p:cTn>
                                        <p:tgtEl>
                                          <p:spTgt spid="74"/>
                                        </p:tgtEl>
                                        <p:attrNameLst>
                                          <p:attrName>style.visibility</p:attrName>
                                        </p:attrNameLst>
                                      </p:cBhvr>
                                      <p:to>
                                        <p:strVal val="visible"/>
                                      </p:to>
                                    </p:set>
                                    <p:animEffect transition="in" filter="randombar(horizontal)">
                                      <p:cBhvr>
                                        <p:cTn id="111" dur="500"/>
                                        <p:tgtEl>
                                          <p:spTgt spid="74"/>
                                        </p:tgtEl>
                                      </p:cBhvr>
                                    </p:animEffect>
                                  </p:childTnLst>
                                </p:cTn>
                              </p:par>
                              <p:par>
                                <p:cTn id="112" presetID="14" presetClass="entr" presetSubtype="10" fill="hold" grpId="0" nodeType="withEffect">
                                  <p:stCondLst>
                                    <p:cond delay="0"/>
                                  </p:stCondLst>
                                  <p:childTnLst>
                                    <p:set>
                                      <p:cBhvr>
                                        <p:cTn id="113" dur="1" fill="hold">
                                          <p:stCondLst>
                                            <p:cond delay="0"/>
                                          </p:stCondLst>
                                        </p:cTn>
                                        <p:tgtEl>
                                          <p:spTgt spid="75"/>
                                        </p:tgtEl>
                                        <p:attrNameLst>
                                          <p:attrName>style.visibility</p:attrName>
                                        </p:attrNameLst>
                                      </p:cBhvr>
                                      <p:to>
                                        <p:strVal val="visible"/>
                                      </p:to>
                                    </p:set>
                                    <p:animEffect transition="in" filter="randombar(horizontal)">
                                      <p:cBhvr>
                                        <p:cTn id="11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p:bldP spid="62" grpId="0"/>
      <p:bldP spid="63" grpId="0"/>
      <p:bldP spid="64" grpId="0" animBg="1"/>
      <p:bldP spid="65" grpId="0"/>
      <p:bldP spid="66" grpId="0"/>
      <p:bldP spid="67" grpId="0" animBg="1"/>
      <p:bldP spid="68" grpId="0"/>
      <p:bldP spid="69" grpId="0"/>
      <p:bldP spid="70" grpId="0" animBg="1"/>
      <p:bldP spid="71" grpId="0"/>
      <p:bldP spid="72" grpId="0"/>
      <p:bldP spid="73" grpId="0" animBg="1"/>
      <p:bldP spid="74" grpId="0"/>
      <p:bldP spid="75" grpId="0"/>
      <p:bldP spid="7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39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39</a:t>
            </a:fld>
            <a:endParaRPr lang="en-US" dirty="0"/>
          </a:p>
        </p:txBody>
      </p:sp>
      <p:sp>
        <p:nvSpPr>
          <p:cNvPr id="43" name="Oval 42"/>
          <p:cNvSpPr/>
          <p:nvPr/>
        </p:nvSpPr>
        <p:spPr>
          <a:xfrm>
            <a:off x="2324030"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p:cNvSpPr/>
          <p:nvPr/>
        </p:nvSpPr>
        <p:spPr>
          <a:xfrm>
            <a:off x="1603915"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p:cNvSpPr/>
          <p:nvPr/>
        </p:nvSpPr>
        <p:spPr>
          <a:xfrm>
            <a:off x="3516884"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p:cNvSpPr/>
          <p:nvPr/>
        </p:nvSpPr>
        <p:spPr>
          <a:xfrm>
            <a:off x="5560977"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p:cNvSpPr/>
          <p:nvPr/>
        </p:nvSpPr>
        <p:spPr>
          <a:xfrm>
            <a:off x="8461195"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p:cNvSpPr/>
          <p:nvPr/>
        </p:nvSpPr>
        <p:spPr>
          <a:xfrm>
            <a:off x="9639113" y="3539106"/>
            <a:ext cx="466766" cy="466766"/>
          </a:xfrm>
          <a:prstGeom prst="ellipse">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48"/>
          <p:cNvSpPr/>
          <p:nvPr/>
        </p:nvSpPr>
        <p:spPr>
          <a:xfrm>
            <a:off x="1725647" y="3657035"/>
            <a:ext cx="945349" cy="230909"/>
          </a:xfrm>
          <a:prstGeom prst="roundRect">
            <a:avLst>
              <a:gd name="adj" fmla="val 50000"/>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1" name="Group 50"/>
          <p:cNvGrpSpPr>
            <a:grpSpLocks noChangeAspect="1"/>
          </p:cNvGrpSpPr>
          <p:nvPr/>
        </p:nvGrpSpPr>
        <p:grpSpPr>
          <a:xfrm>
            <a:off x="1513298" y="2491164"/>
            <a:ext cx="648000" cy="648000"/>
            <a:chOff x="1505266" y="2538788"/>
            <a:chExt cx="486611" cy="486611"/>
          </a:xfrm>
        </p:grpSpPr>
        <p:sp>
          <p:nvSpPr>
            <p:cNvPr id="54" name="Teardrop 53"/>
            <p:cNvSpPr/>
            <p:nvPr/>
          </p:nvSpPr>
          <p:spPr>
            <a:xfrm rot="8100000">
              <a:off x="1505266" y="2538788"/>
              <a:ext cx="486611" cy="486611"/>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55" name="TextBox 54"/>
            <p:cNvSpPr txBox="1"/>
            <p:nvPr/>
          </p:nvSpPr>
          <p:spPr>
            <a:xfrm>
              <a:off x="1592563" y="2635898"/>
              <a:ext cx="312016"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2" name="Text Placeholder 32"/>
          <p:cNvSpPr txBox="1">
            <a:spLocks/>
          </p:cNvSpPr>
          <p:nvPr/>
        </p:nvSpPr>
        <p:spPr>
          <a:xfrm>
            <a:off x="1113386"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53" name="Text Placeholder 33"/>
          <p:cNvSpPr txBox="1">
            <a:spLocks/>
          </p:cNvSpPr>
          <p:nvPr/>
        </p:nvSpPr>
        <p:spPr>
          <a:xfrm>
            <a:off x="1113386"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Business Strategy</a:t>
            </a:r>
            <a:endParaRPr lang="en-AU" sz="1200" dirty="0">
              <a:solidFill>
                <a:schemeClr val="accent5"/>
              </a:solidFill>
              <a:latin typeface="+mj-lt"/>
            </a:endParaRPr>
          </a:p>
        </p:txBody>
      </p:sp>
      <p:grpSp>
        <p:nvGrpSpPr>
          <p:cNvPr id="57" name="Group 56"/>
          <p:cNvGrpSpPr>
            <a:grpSpLocks noChangeAspect="1"/>
          </p:cNvGrpSpPr>
          <p:nvPr/>
        </p:nvGrpSpPr>
        <p:grpSpPr>
          <a:xfrm>
            <a:off x="3419887" y="2491164"/>
            <a:ext cx="648000" cy="648000"/>
            <a:chOff x="1505266" y="2538788"/>
            <a:chExt cx="486611" cy="486611"/>
          </a:xfrm>
        </p:grpSpPr>
        <p:sp>
          <p:nvSpPr>
            <p:cNvPr id="60" name="Teardrop 59"/>
            <p:cNvSpPr/>
            <p:nvPr/>
          </p:nvSpPr>
          <p:spPr>
            <a:xfrm rot="8100000">
              <a:off x="1505266" y="2538788"/>
              <a:ext cx="486611" cy="486611"/>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61" name="TextBox 60"/>
            <p:cNvSpPr txBox="1"/>
            <p:nvPr/>
          </p:nvSpPr>
          <p:spPr>
            <a:xfrm>
              <a:off x="1617240" y="2635898"/>
              <a:ext cx="262662"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grpSp>
      <p:sp>
        <p:nvSpPr>
          <p:cNvPr id="58" name="Text Placeholder 32"/>
          <p:cNvSpPr txBox="1">
            <a:spLocks/>
          </p:cNvSpPr>
          <p:nvPr/>
        </p:nvSpPr>
        <p:spPr>
          <a:xfrm>
            <a:off x="3015284"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59" name="Text Placeholder 33"/>
          <p:cNvSpPr txBox="1">
            <a:spLocks/>
          </p:cNvSpPr>
          <p:nvPr/>
        </p:nvSpPr>
        <p:spPr>
          <a:xfrm>
            <a:off x="3015284"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Success Guarantee</a:t>
            </a:r>
            <a:endParaRPr lang="en-AU" sz="1200" dirty="0">
              <a:solidFill>
                <a:schemeClr val="accent5"/>
              </a:solidFill>
              <a:latin typeface="+mj-lt"/>
            </a:endParaRPr>
          </a:p>
        </p:txBody>
      </p:sp>
      <p:grpSp>
        <p:nvGrpSpPr>
          <p:cNvPr id="63" name="Group 62"/>
          <p:cNvGrpSpPr>
            <a:grpSpLocks noChangeAspect="1"/>
          </p:cNvGrpSpPr>
          <p:nvPr/>
        </p:nvGrpSpPr>
        <p:grpSpPr>
          <a:xfrm>
            <a:off x="8370578" y="2491164"/>
            <a:ext cx="648000" cy="648000"/>
            <a:chOff x="1505266" y="2538788"/>
            <a:chExt cx="486611" cy="486611"/>
          </a:xfrm>
        </p:grpSpPr>
        <p:sp>
          <p:nvSpPr>
            <p:cNvPr id="66" name="Teardrop 65"/>
            <p:cNvSpPr/>
            <p:nvPr/>
          </p:nvSpPr>
          <p:spPr>
            <a:xfrm rot="8100000">
              <a:off x="1505266" y="2538788"/>
              <a:ext cx="486611" cy="486611"/>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67" name="TextBox 66"/>
            <p:cNvSpPr txBox="1"/>
            <p:nvPr/>
          </p:nvSpPr>
          <p:spPr>
            <a:xfrm>
              <a:off x="1582933" y="2635898"/>
              <a:ext cx="331275" cy="277347"/>
            </a:xfrm>
            <a:prstGeom prst="rect">
              <a:avLst/>
            </a:prstGeom>
            <a:noFill/>
          </p:spPr>
          <p:txBody>
            <a:bodyPr wrap="none" rtlCol="0">
              <a:spAutoFit/>
            </a:bodyPr>
            <a:lstStyle/>
            <a:p>
              <a:pPr algn="ctr"/>
              <a:r>
                <a:rPr lang="en-AU" dirty="0">
                  <a:solidFill>
                    <a:schemeClr val="bg1"/>
                  </a:solidFill>
                  <a:latin typeface="FontAwesome" pitchFamily="2" charset="0"/>
                </a:rPr>
                <a:t></a:t>
              </a:r>
              <a:endParaRPr lang="en-US" dirty="0">
                <a:solidFill>
                  <a:schemeClr val="bg1"/>
                </a:solidFill>
              </a:endParaRPr>
            </a:p>
          </p:txBody>
        </p:sp>
      </p:grpSp>
      <p:sp>
        <p:nvSpPr>
          <p:cNvPr id="64" name="Text Placeholder 32"/>
          <p:cNvSpPr txBox="1">
            <a:spLocks/>
          </p:cNvSpPr>
          <p:nvPr/>
        </p:nvSpPr>
        <p:spPr>
          <a:xfrm>
            <a:off x="7952982" y="1937485"/>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65" name="Text Placeholder 33"/>
          <p:cNvSpPr txBox="1">
            <a:spLocks/>
          </p:cNvSpPr>
          <p:nvPr/>
        </p:nvSpPr>
        <p:spPr>
          <a:xfrm>
            <a:off x="7952982" y="1691624"/>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Best Formula</a:t>
            </a:r>
            <a:endParaRPr lang="en-AU" sz="1200" dirty="0">
              <a:solidFill>
                <a:schemeClr val="accent5"/>
              </a:solidFill>
              <a:latin typeface="+mj-lt"/>
            </a:endParaRPr>
          </a:p>
        </p:txBody>
      </p:sp>
      <p:grpSp>
        <p:nvGrpSpPr>
          <p:cNvPr id="69" name="Group 68"/>
          <p:cNvGrpSpPr>
            <a:grpSpLocks noChangeAspect="1"/>
          </p:cNvGrpSpPr>
          <p:nvPr/>
        </p:nvGrpSpPr>
        <p:grpSpPr>
          <a:xfrm rot="10800000">
            <a:off x="2214606" y="4395578"/>
            <a:ext cx="648000" cy="648000"/>
            <a:chOff x="1505266" y="2538788"/>
            <a:chExt cx="486611" cy="486611"/>
          </a:xfrm>
        </p:grpSpPr>
        <p:sp>
          <p:nvSpPr>
            <p:cNvPr id="72" name="Teardrop 71"/>
            <p:cNvSpPr/>
            <p:nvPr/>
          </p:nvSpPr>
          <p:spPr>
            <a:xfrm rot="8100000">
              <a:off x="1505266" y="2538788"/>
              <a:ext cx="486611" cy="486611"/>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73" name="TextBox 72"/>
            <p:cNvSpPr txBox="1"/>
            <p:nvPr/>
          </p:nvSpPr>
          <p:spPr>
            <a:xfrm rot="10800000">
              <a:off x="1598755" y="2635898"/>
              <a:ext cx="299634" cy="277347"/>
            </a:xfrm>
            <a:prstGeom prst="rect">
              <a:avLst/>
            </a:prstGeom>
            <a:noFill/>
          </p:spPr>
          <p:txBody>
            <a:bodyPr wrap="none" rtlCol="0">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sp>
        <p:nvSpPr>
          <p:cNvPr id="70" name="Text Placeholder 32"/>
          <p:cNvSpPr txBox="1">
            <a:spLocks/>
          </p:cNvSpPr>
          <p:nvPr/>
        </p:nvSpPr>
        <p:spPr>
          <a:xfrm>
            <a:off x="1815137"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71" name="Text Placeholder 33"/>
          <p:cNvSpPr txBox="1">
            <a:spLocks/>
          </p:cNvSpPr>
          <p:nvPr/>
        </p:nvSpPr>
        <p:spPr>
          <a:xfrm>
            <a:off x="1815137"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System Settings</a:t>
            </a:r>
            <a:endParaRPr lang="en-AU" sz="1200" dirty="0">
              <a:solidFill>
                <a:schemeClr val="accent5"/>
              </a:solidFill>
              <a:latin typeface="+mj-lt"/>
            </a:endParaRPr>
          </a:p>
        </p:txBody>
      </p:sp>
      <p:grpSp>
        <p:nvGrpSpPr>
          <p:cNvPr id="75" name="Group 74"/>
          <p:cNvGrpSpPr>
            <a:grpSpLocks noChangeAspect="1"/>
          </p:cNvGrpSpPr>
          <p:nvPr/>
        </p:nvGrpSpPr>
        <p:grpSpPr>
          <a:xfrm rot="10800000">
            <a:off x="5470360" y="4395578"/>
            <a:ext cx="648000" cy="648000"/>
            <a:chOff x="1505266" y="2538788"/>
            <a:chExt cx="486611" cy="486611"/>
          </a:xfrm>
        </p:grpSpPr>
        <p:sp>
          <p:nvSpPr>
            <p:cNvPr id="102" name="Teardrop 101"/>
            <p:cNvSpPr/>
            <p:nvPr/>
          </p:nvSpPr>
          <p:spPr>
            <a:xfrm rot="8100000">
              <a:off x="1505266" y="2538788"/>
              <a:ext cx="486611" cy="486611"/>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03" name="TextBox 102"/>
            <p:cNvSpPr txBox="1"/>
            <p:nvPr/>
          </p:nvSpPr>
          <p:spPr>
            <a:xfrm rot="10800000">
              <a:off x="1597379" y="2635898"/>
              <a:ext cx="302385" cy="277347"/>
            </a:xfrm>
            <a:prstGeom prst="rect">
              <a:avLst/>
            </a:prstGeom>
            <a:noFill/>
          </p:spPr>
          <p:txBody>
            <a:bodyPr wrap="none" rtlCol="0">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sp>
        <p:nvSpPr>
          <p:cNvPr id="76" name="Text Placeholder 32"/>
          <p:cNvSpPr txBox="1">
            <a:spLocks/>
          </p:cNvSpPr>
          <p:nvPr/>
        </p:nvSpPr>
        <p:spPr>
          <a:xfrm>
            <a:off x="5047865"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101" name="Text Placeholder 33"/>
          <p:cNvSpPr txBox="1">
            <a:spLocks/>
          </p:cNvSpPr>
          <p:nvPr/>
        </p:nvSpPr>
        <p:spPr>
          <a:xfrm>
            <a:off x="5047865"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Content Strategy</a:t>
            </a:r>
            <a:endParaRPr lang="en-AU" sz="1200" dirty="0">
              <a:solidFill>
                <a:schemeClr val="accent5"/>
              </a:solidFill>
              <a:latin typeface="+mj-lt"/>
            </a:endParaRPr>
          </a:p>
        </p:txBody>
      </p:sp>
      <p:grpSp>
        <p:nvGrpSpPr>
          <p:cNvPr id="105" name="Group 104"/>
          <p:cNvGrpSpPr>
            <a:grpSpLocks noChangeAspect="1"/>
          </p:cNvGrpSpPr>
          <p:nvPr/>
        </p:nvGrpSpPr>
        <p:grpSpPr>
          <a:xfrm rot="10800000">
            <a:off x="9548496" y="4395578"/>
            <a:ext cx="648000" cy="648000"/>
            <a:chOff x="1505266" y="2538788"/>
            <a:chExt cx="486611" cy="486611"/>
          </a:xfrm>
        </p:grpSpPr>
        <p:sp>
          <p:nvSpPr>
            <p:cNvPr id="108" name="Teardrop 107"/>
            <p:cNvSpPr/>
            <p:nvPr/>
          </p:nvSpPr>
          <p:spPr>
            <a:xfrm rot="8100000">
              <a:off x="1505266" y="2538788"/>
              <a:ext cx="486611" cy="486611"/>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09" name="TextBox 108"/>
            <p:cNvSpPr txBox="1"/>
            <p:nvPr/>
          </p:nvSpPr>
          <p:spPr>
            <a:xfrm rot="10800000">
              <a:off x="1582935" y="2635897"/>
              <a:ext cx="331275" cy="277347"/>
            </a:xfrm>
            <a:prstGeom prst="rect">
              <a:avLst/>
            </a:prstGeom>
            <a:noFill/>
          </p:spPr>
          <p:txBody>
            <a:bodyPr wrap="none" rtlCol="0">
              <a:spAutoFit/>
            </a:bodyPr>
            <a:lstStyle/>
            <a:p>
              <a:pPr algn="ctr"/>
              <a:r>
                <a:rPr lang="en-US" dirty="0">
                  <a:solidFill>
                    <a:schemeClr val="bg1"/>
                  </a:solidFill>
                  <a:latin typeface="FontAwesome" pitchFamily="2" charset="0"/>
                </a:rPr>
                <a:t></a:t>
              </a:r>
            </a:p>
          </p:txBody>
        </p:sp>
      </p:grpSp>
      <p:sp>
        <p:nvSpPr>
          <p:cNvPr id="106" name="Text Placeholder 32"/>
          <p:cNvSpPr txBox="1">
            <a:spLocks/>
          </p:cNvSpPr>
          <p:nvPr/>
        </p:nvSpPr>
        <p:spPr>
          <a:xfrm>
            <a:off x="9135096" y="5533676"/>
            <a:ext cx="1461308"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mn-lt"/>
              </a:rPr>
              <a:t>Lemon drops oat cake oat cake </a:t>
            </a:r>
            <a:r>
              <a:rPr lang="en-US" sz="1000" dirty="0" smtClean="0">
                <a:solidFill>
                  <a:schemeClr val="tx1">
                    <a:lumMod val="65000"/>
                    <a:lumOff val="35000"/>
                  </a:schemeClr>
                </a:solidFill>
                <a:latin typeface="+mn-lt"/>
              </a:rPr>
              <a:t>sugar.</a:t>
            </a:r>
            <a:endParaRPr lang="en-US" sz="1000" dirty="0">
              <a:solidFill>
                <a:schemeClr val="tx1">
                  <a:lumMod val="65000"/>
                  <a:lumOff val="35000"/>
                </a:schemeClr>
              </a:solidFill>
              <a:latin typeface="+mn-lt"/>
            </a:endParaRPr>
          </a:p>
        </p:txBody>
      </p:sp>
      <p:sp>
        <p:nvSpPr>
          <p:cNvPr id="107" name="Text Placeholder 33"/>
          <p:cNvSpPr txBox="1">
            <a:spLocks/>
          </p:cNvSpPr>
          <p:nvPr/>
        </p:nvSpPr>
        <p:spPr>
          <a:xfrm>
            <a:off x="9135096" y="5287815"/>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accent5"/>
                </a:solidFill>
                <a:latin typeface="+mj-lt"/>
              </a:rPr>
              <a:t>Winner</a:t>
            </a:r>
            <a:endParaRPr lang="en-AU" sz="1200" dirty="0">
              <a:solidFill>
                <a:schemeClr val="accent5"/>
              </a:solidFill>
              <a:latin typeface="+mj-lt"/>
            </a:endParaRPr>
          </a:p>
        </p:txBody>
      </p:sp>
      <p:grpSp>
        <p:nvGrpSpPr>
          <p:cNvPr id="110" name="Group 109"/>
          <p:cNvGrpSpPr/>
          <p:nvPr/>
        </p:nvGrpSpPr>
        <p:grpSpPr>
          <a:xfrm>
            <a:off x="2443423" y="3657035"/>
            <a:ext cx="1417080" cy="230909"/>
            <a:chOff x="2443423" y="3747743"/>
            <a:chExt cx="1417080" cy="230909"/>
          </a:xfrm>
        </p:grpSpPr>
        <p:sp>
          <p:nvSpPr>
            <p:cNvPr id="112" name="Rounded Rectangle 111"/>
            <p:cNvSpPr/>
            <p:nvPr/>
          </p:nvSpPr>
          <p:spPr>
            <a:xfrm>
              <a:off x="2443423" y="3747743"/>
              <a:ext cx="1417080" cy="230909"/>
            </a:xfrm>
            <a:prstGeom prst="roundRect">
              <a:avLst>
                <a:gd name="adj" fmla="val 50000"/>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a:spLocks noChangeAspect="1"/>
            </p:cNvSpPr>
            <p:nvPr/>
          </p:nvSpPr>
          <p:spPr>
            <a:xfrm>
              <a:off x="2517813"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4" name="Oval 113"/>
          <p:cNvSpPr>
            <a:spLocks noChangeAspect="1"/>
          </p:cNvSpPr>
          <p:nvPr/>
        </p:nvSpPr>
        <p:spPr>
          <a:xfrm>
            <a:off x="1797698" y="3732889"/>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5" name="Group 114"/>
          <p:cNvGrpSpPr/>
          <p:nvPr/>
        </p:nvGrpSpPr>
        <p:grpSpPr>
          <a:xfrm>
            <a:off x="3636102" y="3657035"/>
            <a:ext cx="2274874" cy="230909"/>
            <a:chOff x="3636102" y="3747743"/>
            <a:chExt cx="2274874" cy="230909"/>
          </a:xfrm>
        </p:grpSpPr>
        <p:sp>
          <p:nvSpPr>
            <p:cNvPr id="116" name="Rounded Rectangle 115"/>
            <p:cNvSpPr/>
            <p:nvPr/>
          </p:nvSpPr>
          <p:spPr>
            <a:xfrm>
              <a:off x="3636102" y="3747743"/>
              <a:ext cx="2274874" cy="230909"/>
            </a:xfrm>
            <a:prstGeom prst="roundRect">
              <a:avLst>
                <a:gd name="adj" fmla="val 50000"/>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3710667"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8" name="Group 117"/>
          <p:cNvGrpSpPr/>
          <p:nvPr/>
        </p:nvGrpSpPr>
        <p:grpSpPr>
          <a:xfrm>
            <a:off x="5679999" y="3657035"/>
            <a:ext cx="3131195" cy="230909"/>
            <a:chOff x="5679999" y="3747743"/>
            <a:chExt cx="3131195" cy="230909"/>
          </a:xfrm>
        </p:grpSpPr>
        <p:sp>
          <p:nvSpPr>
            <p:cNvPr id="119" name="Rounded Rectangle 118"/>
            <p:cNvSpPr/>
            <p:nvPr/>
          </p:nvSpPr>
          <p:spPr>
            <a:xfrm>
              <a:off x="5679999" y="3747743"/>
              <a:ext cx="3131195" cy="230909"/>
            </a:xfrm>
            <a:prstGeom prst="roundRect">
              <a:avLst>
                <a:gd name="adj" fmla="val 50000"/>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a:spLocks noChangeAspect="1"/>
            </p:cNvSpPr>
            <p:nvPr/>
          </p:nvSpPr>
          <p:spPr>
            <a:xfrm>
              <a:off x="5751310"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1" name="Group 120"/>
          <p:cNvGrpSpPr/>
          <p:nvPr/>
        </p:nvGrpSpPr>
        <p:grpSpPr>
          <a:xfrm>
            <a:off x="8572032" y="3657035"/>
            <a:ext cx="1417080" cy="230909"/>
            <a:chOff x="8572032" y="3747743"/>
            <a:chExt cx="1417080" cy="230909"/>
          </a:xfrm>
        </p:grpSpPr>
        <p:sp>
          <p:nvSpPr>
            <p:cNvPr id="122" name="Rounded Rectangle 121"/>
            <p:cNvSpPr/>
            <p:nvPr/>
          </p:nvSpPr>
          <p:spPr>
            <a:xfrm>
              <a:off x="8572032" y="3747743"/>
              <a:ext cx="1417080" cy="230909"/>
            </a:xfrm>
            <a:prstGeom prst="roundRect">
              <a:avLst>
                <a:gd name="adj" fmla="val 50000"/>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a:spLocks noChangeAspect="1"/>
            </p:cNvSpPr>
            <p:nvPr/>
          </p:nvSpPr>
          <p:spPr>
            <a:xfrm>
              <a:off x="8654977" y="3823597"/>
              <a:ext cx="79200" cy="7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4" name="Group 123"/>
          <p:cNvGrpSpPr/>
          <p:nvPr/>
        </p:nvGrpSpPr>
        <p:grpSpPr>
          <a:xfrm>
            <a:off x="9754915" y="3249658"/>
            <a:ext cx="1323699" cy="806471"/>
            <a:chOff x="9754915" y="3340366"/>
            <a:chExt cx="1323699" cy="806471"/>
          </a:xfrm>
          <a:solidFill>
            <a:schemeClr val="accent6">
              <a:alpha val="90000"/>
            </a:schemeClr>
          </a:solidFill>
        </p:grpSpPr>
        <p:grpSp>
          <p:nvGrpSpPr>
            <p:cNvPr id="125" name="Group 124"/>
            <p:cNvGrpSpPr/>
            <p:nvPr/>
          </p:nvGrpSpPr>
          <p:grpSpPr>
            <a:xfrm>
              <a:off x="9754915" y="3340366"/>
              <a:ext cx="1323699" cy="806471"/>
              <a:chOff x="9754915" y="3120910"/>
              <a:chExt cx="1323699" cy="806471"/>
            </a:xfrm>
            <a:grpFill/>
          </p:grpSpPr>
          <p:sp>
            <p:nvSpPr>
              <p:cNvPr id="127" name="Rounded Rectangle 126"/>
              <p:cNvSpPr/>
              <p:nvPr/>
            </p:nvSpPr>
            <p:spPr>
              <a:xfrm>
                <a:off x="9754915" y="3528287"/>
                <a:ext cx="1253401"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rot="18900000">
                <a:off x="10388589" y="3696472"/>
                <a:ext cx="690025"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rot="2700000">
                <a:off x="10388588" y="3350468"/>
                <a:ext cx="690025" cy="2309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Oval 125"/>
            <p:cNvSpPr>
              <a:spLocks noChangeAspect="1"/>
            </p:cNvSpPr>
            <p:nvPr/>
          </p:nvSpPr>
          <p:spPr>
            <a:xfrm>
              <a:off x="9832895" y="3823597"/>
              <a:ext cx="79200" cy="79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192697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wipe(left)">
                                      <p:cBhvr>
                                        <p:cTn id="12" dur="500"/>
                                        <p:tgtEl>
                                          <p:spTgt spid="4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down)">
                                      <p:cBhvr>
                                        <p:cTn id="17" dur="50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fade">
                                      <p:cBhvr>
                                        <p:cTn id="22" dur="500"/>
                                        <p:tgtEl>
                                          <p:spTgt spid="5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500"/>
                                        <p:tgtEl>
                                          <p:spTgt spid="5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10"/>
                                        </p:tgtEl>
                                        <p:attrNameLst>
                                          <p:attrName>style.visibility</p:attrName>
                                        </p:attrNameLst>
                                      </p:cBhvr>
                                      <p:to>
                                        <p:strVal val="visible"/>
                                      </p:to>
                                    </p:set>
                                    <p:animEffect transition="in" filter="wipe(left)">
                                      <p:cBhvr>
                                        <p:cTn id="35" dur="500"/>
                                        <p:tgtEl>
                                          <p:spTgt spid="1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69"/>
                                        </p:tgtEl>
                                        <p:attrNameLst>
                                          <p:attrName>style.visibility</p:attrName>
                                        </p:attrNameLst>
                                      </p:cBhvr>
                                      <p:to>
                                        <p:strVal val="visible"/>
                                      </p:to>
                                    </p:set>
                                    <p:animEffect transition="in" filter="wipe(down)">
                                      <p:cBhvr>
                                        <p:cTn id="40" dur="500"/>
                                        <p:tgtEl>
                                          <p:spTgt spid="6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71"/>
                                        </p:tgtEl>
                                        <p:attrNameLst>
                                          <p:attrName>style.visibility</p:attrName>
                                        </p:attrNameLst>
                                      </p:cBhvr>
                                      <p:to>
                                        <p:strVal val="visible"/>
                                      </p:to>
                                    </p:set>
                                    <p:animEffect transition="in" filter="fade">
                                      <p:cBhvr>
                                        <p:cTn id="45" dur="500"/>
                                        <p:tgtEl>
                                          <p:spTgt spid="7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fade">
                                      <p:cBhvr>
                                        <p:cTn id="48" dur="500"/>
                                        <p:tgtEl>
                                          <p:spTgt spid="7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500"/>
                                        <p:tgtEl>
                                          <p:spTgt spid="4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115"/>
                                        </p:tgtEl>
                                        <p:attrNameLst>
                                          <p:attrName>style.visibility</p:attrName>
                                        </p:attrNameLst>
                                      </p:cBhvr>
                                      <p:to>
                                        <p:strVal val="visible"/>
                                      </p:to>
                                    </p:set>
                                    <p:animEffect transition="in" filter="wipe(left)">
                                      <p:cBhvr>
                                        <p:cTn id="58" dur="500"/>
                                        <p:tgtEl>
                                          <p:spTgt spid="1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down)">
                                      <p:cBhvr>
                                        <p:cTn id="63" dur="500"/>
                                        <p:tgtEl>
                                          <p:spTgt spid="5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58"/>
                                        </p:tgtEl>
                                        <p:attrNameLst>
                                          <p:attrName>style.visibility</p:attrName>
                                        </p:attrNameLst>
                                      </p:cBhvr>
                                      <p:to>
                                        <p:strVal val="visible"/>
                                      </p:to>
                                    </p:set>
                                    <p:animEffect transition="in" filter="fade">
                                      <p:cBhvr>
                                        <p:cTn id="68" dur="500"/>
                                        <p:tgtEl>
                                          <p:spTgt spid="5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fade">
                                      <p:cBhvr>
                                        <p:cTn id="76" dur="500"/>
                                        <p:tgtEl>
                                          <p:spTgt spid="4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18"/>
                                        </p:tgtEl>
                                        <p:attrNameLst>
                                          <p:attrName>style.visibility</p:attrName>
                                        </p:attrNameLst>
                                      </p:cBhvr>
                                      <p:to>
                                        <p:strVal val="visible"/>
                                      </p:to>
                                    </p:set>
                                    <p:animEffect transition="in" filter="wipe(left)">
                                      <p:cBhvr>
                                        <p:cTn id="81" dur="500"/>
                                        <p:tgtEl>
                                          <p:spTgt spid="11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nodeType="clickEffect">
                                  <p:stCondLst>
                                    <p:cond delay="0"/>
                                  </p:stCondLst>
                                  <p:childTnLst>
                                    <p:set>
                                      <p:cBhvr>
                                        <p:cTn id="85" dur="1" fill="hold">
                                          <p:stCondLst>
                                            <p:cond delay="0"/>
                                          </p:stCondLst>
                                        </p:cTn>
                                        <p:tgtEl>
                                          <p:spTgt spid="75"/>
                                        </p:tgtEl>
                                        <p:attrNameLst>
                                          <p:attrName>style.visibility</p:attrName>
                                        </p:attrNameLst>
                                      </p:cBhvr>
                                      <p:to>
                                        <p:strVal val="visible"/>
                                      </p:to>
                                    </p:set>
                                    <p:animEffect transition="in" filter="wipe(down)">
                                      <p:cBhvr>
                                        <p:cTn id="86" dur="500"/>
                                        <p:tgtEl>
                                          <p:spTgt spid="75"/>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fade">
                                      <p:cBhvr>
                                        <p:cTn id="99" dur="500"/>
                                        <p:tgtEl>
                                          <p:spTgt spid="47"/>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121"/>
                                        </p:tgtEl>
                                        <p:attrNameLst>
                                          <p:attrName>style.visibility</p:attrName>
                                        </p:attrNameLst>
                                      </p:cBhvr>
                                      <p:to>
                                        <p:strVal val="visible"/>
                                      </p:to>
                                    </p:set>
                                    <p:animEffect transition="in" filter="wipe(left)">
                                      <p:cBhvr>
                                        <p:cTn id="104" dur="500"/>
                                        <p:tgtEl>
                                          <p:spTgt spid="121"/>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nodeType="clickEffect">
                                  <p:stCondLst>
                                    <p:cond delay="0"/>
                                  </p:stCondLst>
                                  <p:childTnLst>
                                    <p:set>
                                      <p:cBhvr>
                                        <p:cTn id="108" dur="1" fill="hold">
                                          <p:stCondLst>
                                            <p:cond delay="0"/>
                                          </p:stCondLst>
                                        </p:cTn>
                                        <p:tgtEl>
                                          <p:spTgt spid="63"/>
                                        </p:tgtEl>
                                        <p:attrNameLst>
                                          <p:attrName>style.visibility</p:attrName>
                                        </p:attrNameLst>
                                      </p:cBhvr>
                                      <p:to>
                                        <p:strVal val="visible"/>
                                      </p:to>
                                    </p:set>
                                    <p:animEffect transition="in" filter="wipe(down)">
                                      <p:cBhvr>
                                        <p:cTn id="109" dur="500"/>
                                        <p:tgtEl>
                                          <p:spTgt spid="63"/>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500"/>
                                        <p:tgtEl>
                                          <p:spTgt spid="65"/>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64"/>
                                        </p:tgtEl>
                                        <p:attrNameLst>
                                          <p:attrName>style.visibility</p:attrName>
                                        </p:attrNameLst>
                                      </p:cBhvr>
                                      <p:to>
                                        <p:strVal val="visible"/>
                                      </p:to>
                                    </p:set>
                                    <p:animEffect transition="in" filter="fade">
                                      <p:cBhvr>
                                        <p:cTn id="117" dur="500"/>
                                        <p:tgtEl>
                                          <p:spTgt spid="6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0" nodeType="clickEffect">
                                  <p:stCondLst>
                                    <p:cond delay="0"/>
                                  </p:stCondLst>
                                  <p:childTnLst>
                                    <p:set>
                                      <p:cBhvr>
                                        <p:cTn id="121" dur="1" fill="hold">
                                          <p:stCondLst>
                                            <p:cond delay="0"/>
                                          </p:stCondLst>
                                        </p:cTn>
                                        <p:tgtEl>
                                          <p:spTgt spid="48"/>
                                        </p:tgtEl>
                                        <p:attrNameLst>
                                          <p:attrName>style.visibility</p:attrName>
                                        </p:attrNameLst>
                                      </p:cBhvr>
                                      <p:to>
                                        <p:strVal val="visible"/>
                                      </p:to>
                                    </p:set>
                                    <p:animEffect transition="in" filter="fade">
                                      <p:cBhvr>
                                        <p:cTn id="122" dur="500"/>
                                        <p:tgtEl>
                                          <p:spTgt spid="4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nodeType="clickEffect">
                                  <p:stCondLst>
                                    <p:cond delay="0"/>
                                  </p:stCondLst>
                                  <p:childTnLst>
                                    <p:set>
                                      <p:cBhvr>
                                        <p:cTn id="126" dur="1" fill="hold">
                                          <p:stCondLst>
                                            <p:cond delay="0"/>
                                          </p:stCondLst>
                                        </p:cTn>
                                        <p:tgtEl>
                                          <p:spTgt spid="124"/>
                                        </p:tgtEl>
                                        <p:attrNameLst>
                                          <p:attrName>style.visibility</p:attrName>
                                        </p:attrNameLst>
                                      </p:cBhvr>
                                      <p:to>
                                        <p:strVal val="visible"/>
                                      </p:to>
                                    </p:set>
                                    <p:animEffect transition="in" filter="wipe(left)">
                                      <p:cBhvr>
                                        <p:cTn id="127" dur="500"/>
                                        <p:tgtEl>
                                          <p:spTgt spid="124"/>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nodeType="clickEffect">
                                  <p:stCondLst>
                                    <p:cond delay="0"/>
                                  </p:stCondLst>
                                  <p:childTnLst>
                                    <p:set>
                                      <p:cBhvr>
                                        <p:cTn id="131" dur="1" fill="hold">
                                          <p:stCondLst>
                                            <p:cond delay="0"/>
                                          </p:stCondLst>
                                        </p:cTn>
                                        <p:tgtEl>
                                          <p:spTgt spid="105"/>
                                        </p:tgtEl>
                                        <p:attrNameLst>
                                          <p:attrName>style.visibility</p:attrName>
                                        </p:attrNameLst>
                                      </p:cBhvr>
                                      <p:to>
                                        <p:strVal val="visible"/>
                                      </p:to>
                                    </p:set>
                                    <p:animEffect transition="in" filter="wipe(down)">
                                      <p:cBhvr>
                                        <p:cTn id="132" dur="500"/>
                                        <p:tgtEl>
                                          <p:spTgt spid="105"/>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107"/>
                                        </p:tgtEl>
                                        <p:attrNameLst>
                                          <p:attrName>style.visibility</p:attrName>
                                        </p:attrNameLst>
                                      </p:cBhvr>
                                      <p:to>
                                        <p:strVal val="visible"/>
                                      </p:to>
                                    </p:set>
                                    <p:animEffect transition="in" filter="fade">
                                      <p:cBhvr>
                                        <p:cTn id="137" dur="500"/>
                                        <p:tgtEl>
                                          <p:spTgt spid="107"/>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06"/>
                                        </p:tgtEl>
                                        <p:attrNameLst>
                                          <p:attrName>style.visibility</p:attrName>
                                        </p:attrNameLst>
                                      </p:cBhvr>
                                      <p:to>
                                        <p:strVal val="visible"/>
                                      </p:to>
                                    </p:set>
                                    <p:animEffect transition="in" filter="fade">
                                      <p:cBhvr>
                                        <p:cTn id="14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2" grpId="0"/>
      <p:bldP spid="53" grpId="0"/>
      <p:bldP spid="58" grpId="0"/>
      <p:bldP spid="59" grpId="0"/>
      <p:bldP spid="64" grpId="0"/>
      <p:bldP spid="65" grpId="0"/>
      <p:bldP spid="70" grpId="0"/>
      <p:bldP spid="71" grpId="0"/>
      <p:bldP spid="76" grpId="0"/>
      <p:bldP spid="101" grpId="0"/>
      <p:bldP spid="106" grpId="0"/>
      <p:bldP spid="10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a:t>
            </a:fld>
            <a:endParaRPr lang="en-US" dirty="0"/>
          </a:p>
        </p:txBody>
      </p:sp>
      <p:cxnSp>
        <p:nvCxnSpPr>
          <p:cNvPr id="18" name="Straight Connector 17"/>
          <p:cNvCxnSpPr>
            <a:endCxn id="26" idx="0"/>
          </p:cNvCxnSpPr>
          <p:nvPr/>
        </p:nvCxnSpPr>
        <p:spPr>
          <a:xfrm>
            <a:off x="1299085" y="2850256"/>
            <a:ext cx="0"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27" idx="4"/>
          </p:cNvCxnSpPr>
          <p:nvPr/>
        </p:nvCxnSpPr>
        <p:spPr>
          <a:xfrm>
            <a:off x="2643382" y="3748069"/>
            <a:ext cx="3648" cy="877419"/>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30" idx="4"/>
          </p:cNvCxnSpPr>
          <p:nvPr/>
        </p:nvCxnSpPr>
        <p:spPr>
          <a:xfrm>
            <a:off x="6741998" y="3748068"/>
            <a:ext cx="1" cy="1068705"/>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35" idx="4"/>
          </p:cNvCxnSpPr>
          <p:nvPr/>
        </p:nvCxnSpPr>
        <p:spPr>
          <a:xfrm>
            <a:off x="10883680" y="3748072"/>
            <a:ext cx="1" cy="877419"/>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a:endCxn id="28" idx="0"/>
          </p:cNvCxnSpPr>
          <p:nvPr/>
        </p:nvCxnSpPr>
        <p:spPr>
          <a:xfrm flipH="1">
            <a:off x="9543465" y="2850256"/>
            <a:ext cx="1"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a:endCxn id="29" idx="0"/>
          </p:cNvCxnSpPr>
          <p:nvPr/>
        </p:nvCxnSpPr>
        <p:spPr>
          <a:xfrm flipH="1">
            <a:off x="5392715" y="2850256"/>
            <a:ext cx="5781" cy="746682"/>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1299085" y="3654870"/>
            <a:ext cx="9584596" cy="383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6" name="Oval 25"/>
          <p:cNvSpPr>
            <a:spLocks noChangeAspect="1"/>
          </p:cNvSpPr>
          <p:nvPr/>
        </p:nvSpPr>
        <p:spPr>
          <a:xfrm>
            <a:off x="1223520"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351" dirty="0" smtClean="0">
                <a:solidFill>
                  <a:srgbClr val="26A6CF"/>
                </a:solidFill>
              </a:rPr>
              <a:t> </a:t>
            </a:r>
            <a:endParaRPr lang="en-US" sz="1351" dirty="0">
              <a:solidFill>
                <a:srgbClr val="26A6CF"/>
              </a:solidFill>
            </a:endParaRPr>
          </a:p>
        </p:txBody>
      </p:sp>
      <p:sp>
        <p:nvSpPr>
          <p:cNvPr id="27" name="Oval 26"/>
          <p:cNvSpPr>
            <a:spLocks noChangeAspect="1"/>
          </p:cNvSpPr>
          <p:nvPr/>
        </p:nvSpPr>
        <p:spPr>
          <a:xfrm>
            <a:off x="2567818"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28" name="Oval 27"/>
          <p:cNvSpPr>
            <a:spLocks noChangeAspect="1"/>
          </p:cNvSpPr>
          <p:nvPr/>
        </p:nvSpPr>
        <p:spPr>
          <a:xfrm>
            <a:off x="9467897"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29" name="Oval 28"/>
          <p:cNvSpPr>
            <a:spLocks noChangeAspect="1"/>
          </p:cNvSpPr>
          <p:nvPr/>
        </p:nvSpPr>
        <p:spPr>
          <a:xfrm>
            <a:off x="5317150" y="3596938"/>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30" name="Oval 29"/>
          <p:cNvSpPr>
            <a:spLocks noChangeAspect="1"/>
          </p:cNvSpPr>
          <p:nvPr/>
        </p:nvSpPr>
        <p:spPr>
          <a:xfrm>
            <a:off x="6666433"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35" name="Oval 34"/>
          <p:cNvSpPr>
            <a:spLocks noChangeAspect="1"/>
          </p:cNvSpPr>
          <p:nvPr/>
        </p:nvSpPr>
        <p:spPr>
          <a:xfrm>
            <a:off x="10808114" y="3596938"/>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36" name="Oval 35"/>
          <p:cNvSpPr/>
          <p:nvPr/>
        </p:nvSpPr>
        <p:spPr>
          <a:xfrm>
            <a:off x="3953522" y="3622127"/>
            <a:ext cx="100754" cy="100754"/>
          </a:xfrm>
          <a:prstGeom prst="ellipse">
            <a:avLst/>
          </a:prstGeom>
          <a:solidFill>
            <a:schemeClr val="accent3"/>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45" name="Oval 44"/>
          <p:cNvSpPr/>
          <p:nvPr/>
        </p:nvSpPr>
        <p:spPr>
          <a:xfrm>
            <a:off x="7992693" y="3622127"/>
            <a:ext cx="100754" cy="100754"/>
          </a:xfrm>
          <a:prstGeom prst="ellipse">
            <a:avLst/>
          </a:prstGeom>
          <a:solidFill>
            <a:schemeClr val="accent3"/>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sp>
        <p:nvSpPr>
          <p:cNvPr id="46" name="TextBox 45"/>
          <p:cNvSpPr txBox="1"/>
          <p:nvPr/>
        </p:nvSpPr>
        <p:spPr>
          <a:xfrm>
            <a:off x="3249232" y="3211950"/>
            <a:ext cx="1495262" cy="230832"/>
          </a:xfrm>
          <a:prstGeom prst="rect">
            <a:avLst/>
          </a:prstGeom>
          <a:noFill/>
        </p:spPr>
        <p:txBody>
          <a:bodyPr wrap="square" rtlCol="0">
            <a:spAutoFit/>
          </a:bodyPr>
          <a:lstStyle/>
          <a:p>
            <a:pPr algn="ctr"/>
            <a:r>
              <a:rPr lang="en-US" sz="900" dirty="0" smtClean="0">
                <a:solidFill>
                  <a:schemeClr val="tx2"/>
                </a:solidFill>
                <a:latin typeface="+mj-lt"/>
              </a:rPr>
              <a:t>First Break</a:t>
            </a:r>
            <a:endParaRPr lang="en-AU" sz="900" dirty="0">
              <a:solidFill>
                <a:schemeClr val="tx2"/>
              </a:solidFill>
              <a:latin typeface="+mj-lt"/>
            </a:endParaRPr>
          </a:p>
        </p:txBody>
      </p:sp>
      <p:sp>
        <p:nvSpPr>
          <p:cNvPr id="47" name="TextBox 46"/>
          <p:cNvSpPr txBox="1"/>
          <p:nvPr/>
        </p:nvSpPr>
        <p:spPr>
          <a:xfrm>
            <a:off x="7284271" y="3211950"/>
            <a:ext cx="1485053" cy="230832"/>
          </a:xfrm>
          <a:prstGeom prst="rect">
            <a:avLst/>
          </a:prstGeom>
          <a:noFill/>
        </p:spPr>
        <p:txBody>
          <a:bodyPr wrap="square" rtlCol="0">
            <a:spAutoFit/>
          </a:bodyPr>
          <a:lstStyle/>
          <a:p>
            <a:pPr algn="ctr"/>
            <a:r>
              <a:rPr lang="en-US" sz="900" dirty="0" smtClean="0">
                <a:latin typeface="+mj-lt"/>
              </a:rPr>
              <a:t>Second Break</a:t>
            </a:r>
            <a:endParaRPr lang="en-AU" sz="900" dirty="0">
              <a:latin typeface="+mj-lt"/>
            </a:endParaRPr>
          </a:p>
        </p:txBody>
      </p:sp>
      <p:sp>
        <p:nvSpPr>
          <p:cNvPr id="48" name="TextBox 47"/>
          <p:cNvSpPr txBox="1"/>
          <p:nvPr/>
        </p:nvSpPr>
        <p:spPr>
          <a:xfrm>
            <a:off x="3794610" y="2728272"/>
            <a:ext cx="404506"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p>
        </p:txBody>
      </p:sp>
      <p:sp>
        <p:nvSpPr>
          <p:cNvPr id="49" name="TextBox 48"/>
          <p:cNvSpPr txBox="1"/>
          <p:nvPr/>
        </p:nvSpPr>
        <p:spPr>
          <a:xfrm>
            <a:off x="7841348" y="2728272"/>
            <a:ext cx="404506"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p>
        </p:txBody>
      </p:sp>
      <p:sp>
        <p:nvSpPr>
          <p:cNvPr id="50" name="Oval 49"/>
          <p:cNvSpPr>
            <a:spLocks noChangeAspect="1"/>
          </p:cNvSpPr>
          <p:nvPr/>
        </p:nvSpPr>
        <p:spPr>
          <a:xfrm>
            <a:off x="899784"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51" name="Oval 50"/>
          <p:cNvSpPr>
            <a:spLocks noChangeAspect="1"/>
          </p:cNvSpPr>
          <p:nvPr/>
        </p:nvSpPr>
        <p:spPr>
          <a:xfrm>
            <a:off x="2244081"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solidFill>
                  <a:schemeClr val="bg1"/>
                </a:solidFill>
                <a:latin typeface="FontAwesome" pitchFamily="2" charset="0"/>
              </a:rPr>
              <a:t></a:t>
            </a:r>
            <a:endParaRPr lang="en-US" sz="2000" dirty="0"/>
          </a:p>
        </p:txBody>
      </p:sp>
      <p:sp>
        <p:nvSpPr>
          <p:cNvPr id="52" name="TextBox 51"/>
          <p:cNvSpPr txBox="1"/>
          <p:nvPr/>
        </p:nvSpPr>
        <p:spPr>
          <a:xfrm>
            <a:off x="551454"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Company</a:t>
            </a:r>
          </a:p>
          <a:p>
            <a:pPr algn="ctr">
              <a:lnSpc>
                <a:spcPct val="120000"/>
              </a:lnSpc>
            </a:pPr>
            <a:r>
              <a:rPr lang="en-US" sz="1100" dirty="0" err="1" smtClean="0">
                <a:solidFill>
                  <a:schemeClr val="tx2"/>
                </a:solidFill>
                <a:latin typeface="+mj-lt"/>
              </a:rPr>
              <a:t>Intruduction</a:t>
            </a:r>
            <a:endParaRPr lang="en-AU" sz="1100" dirty="0">
              <a:solidFill>
                <a:schemeClr val="tx2"/>
              </a:solidFill>
              <a:latin typeface="+mj-lt"/>
            </a:endParaRPr>
          </a:p>
        </p:txBody>
      </p:sp>
      <p:sp>
        <p:nvSpPr>
          <p:cNvPr id="53" name="TextBox 52"/>
          <p:cNvSpPr txBox="1"/>
          <p:nvPr/>
        </p:nvSpPr>
        <p:spPr>
          <a:xfrm>
            <a:off x="1895751" y="5409268"/>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Why Work</a:t>
            </a:r>
          </a:p>
          <a:p>
            <a:pPr algn="ctr">
              <a:lnSpc>
                <a:spcPct val="120000"/>
              </a:lnSpc>
            </a:pPr>
            <a:r>
              <a:rPr lang="en-AU" sz="1100" dirty="0" smtClean="0">
                <a:solidFill>
                  <a:schemeClr val="tx2"/>
                </a:solidFill>
                <a:latin typeface="+mj-lt"/>
              </a:rPr>
              <a:t>With Us</a:t>
            </a:r>
            <a:endParaRPr lang="en-AU" sz="1100" dirty="0">
              <a:solidFill>
                <a:schemeClr val="tx2"/>
              </a:solidFill>
              <a:latin typeface="+mj-lt"/>
            </a:endParaRPr>
          </a:p>
        </p:txBody>
      </p:sp>
      <p:sp>
        <p:nvSpPr>
          <p:cNvPr id="54" name="Oval 53"/>
          <p:cNvSpPr>
            <a:spLocks noChangeAspect="1"/>
          </p:cNvSpPr>
          <p:nvPr/>
        </p:nvSpPr>
        <p:spPr>
          <a:xfrm>
            <a:off x="4996833"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solidFill>
                  <a:schemeClr val="bg1"/>
                </a:solidFill>
                <a:latin typeface="FontAwesome" pitchFamily="2" charset="0"/>
              </a:rPr>
              <a:t></a:t>
            </a:r>
          </a:p>
        </p:txBody>
      </p:sp>
      <p:sp>
        <p:nvSpPr>
          <p:cNvPr id="55" name="TextBox 54"/>
          <p:cNvSpPr txBox="1"/>
          <p:nvPr/>
        </p:nvSpPr>
        <p:spPr>
          <a:xfrm>
            <a:off x="4648503"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Concept</a:t>
            </a:r>
          </a:p>
          <a:p>
            <a:pPr algn="ctr">
              <a:lnSpc>
                <a:spcPct val="120000"/>
              </a:lnSpc>
            </a:pPr>
            <a:r>
              <a:rPr lang="en-AU" sz="1100" dirty="0" smtClean="0">
                <a:solidFill>
                  <a:schemeClr val="tx2"/>
                </a:solidFill>
                <a:latin typeface="+mj-lt"/>
              </a:rPr>
              <a:t>And Idea</a:t>
            </a:r>
            <a:endParaRPr lang="en-AU" sz="1100" dirty="0">
              <a:solidFill>
                <a:schemeClr val="tx2"/>
              </a:solidFill>
              <a:latin typeface="+mj-lt"/>
            </a:endParaRPr>
          </a:p>
        </p:txBody>
      </p:sp>
      <p:sp>
        <p:nvSpPr>
          <p:cNvPr id="56" name="Oval 55"/>
          <p:cNvSpPr>
            <a:spLocks noChangeAspect="1"/>
          </p:cNvSpPr>
          <p:nvPr/>
        </p:nvSpPr>
        <p:spPr>
          <a:xfrm>
            <a:off x="9144164" y="2064346"/>
            <a:ext cx="798602" cy="798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solidFill>
                  <a:schemeClr val="bg1"/>
                </a:solidFill>
                <a:latin typeface="FontAwesome" pitchFamily="2" charset="0"/>
              </a:rPr>
              <a:t></a:t>
            </a:r>
          </a:p>
        </p:txBody>
      </p:sp>
      <p:sp>
        <p:nvSpPr>
          <p:cNvPr id="57" name="TextBox 56"/>
          <p:cNvSpPr txBox="1"/>
          <p:nvPr/>
        </p:nvSpPr>
        <p:spPr>
          <a:xfrm>
            <a:off x="8795834" y="1438856"/>
            <a:ext cx="1495262" cy="492955"/>
          </a:xfrm>
          <a:prstGeom prst="rect">
            <a:avLst/>
          </a:prstGeom>
          <a:noFill/>
        </p:spPr>
        <p:txBody>
          <a:bodyPr wrap="square" rtlCol="0">
            <a:spAutoFit/>
          </a:bodyPr>
          <a:lstStyle/>
          <a:p>
            <a:pPr algn="ctr">
              <a:lnSpc>
                <a:spcPct val="120000"/>
              </a:lnSpc>
            </a:pPr>
            <a:r>
              <a:rPr lang="en-US" sz="1100" dirty="0" smtClean="0">
                <a:solidFill>
                  <a:schemeClr val="tx2"/>
                </a:solidFill>
                <a:latin typeface="+mj-lt"/>
              </a:rPr>
              <a:t>Data and</a:t>
            </a:r>
          </a:p>
          <a:p>
            <a:pPr algn="ctr">
              <a:lnSpc>
                <a:spcPct val="120000"/>
              </a:lnSpc>
            </a:pPr>
            <a:r>
              <a:rPr lang="en-AU" sz="1100" dirty="0" smtClean="0">
                <a:solidFill>
                  <a:schemeClr val="tx2"/>
                </a:solidFill>
                <a:latin typeface="+mj-lt"/>
              </a:rPr>
              <a:t>Statistic</a:t>
            </a:r>
            <a:endParaRPr lang="en-AU" sz="1100" dirty="0">
              <a:solidFill>
                <a:schemeClr val="tx2"/>
              </a:solidFill>
              <a:latin typeface="+mj-lt"/>
            </a:endParaRPr>
          </a:p>
        </p:txBody>
      </p:sp>
      <p:sp>
        <p:nvSpPr>
          <p:cNvPr id="58" name="Oval 57"/>
          <p:cNvSpPr>
            <a:spLocks noChangeAspect="1"/>
          </p:cNvSpPr>
          <p:nvPr/>
        </p:nvSpPr>
        <p:spPr>
          <a:xfrm>
            <a:off x="6342697"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latin typeface="FontAwesome" pitchFamily="2" charset="0"/>
              </a:rPr>
              <a:t></a:t>
            </a:r>
            <a:endParaRPr lang="en-US" sz="2000" dirty="0">
              <a:solidFill>
                <a:srgbClr val="F33745"/>
              </a:solidFill>
              <a:latin typeface="FontAwesome" pitchFamily="2" charset="0"/>
            </a:endParaRPr>
          </a:p>
        </p:txBody>
      </p:sp>
      <p:sp>
        <p:nvSpPr>
          <p:cNvPr id="59" name="TextBox 58"/>
          <p:cNvSpPr txBox="1"/>
          <p:nvPr/>
        </p:nvSpPr>
        <p:spPr>
          <a:xfrm>
            <a:off x="5994367" y="5409268"/>
            <a:ext cx="1495262" cy="492955"/>
          </a:xfrm>
          <a:prstGeom prst="rect">
            <a:avLst/>
          </a:prstGeom>
          <a:noFill/>
        </p:spPr>
        <p:txBody>
          <a:bodyPr wrap="square" rtlCol="0">
            <a:spAutoFit/>
          </a:bodyPr>
          <a:lstStyle/>
          <a:p>
            <a:pPr algn="ctr">
              <a:lnSpc>
                <a:spcPct val="120000"/>
              </a:lnSpc>
            </a:pPr>
            <a:r>
              <a:rPr lang="en-AU" sz="1100" dirty="0" smtClean="0">
                <a:solidFill>
                  <a:schemeClr val="tx2"/>
                </a:solidFill>
                <a:latin typeface="+mj-lt"/>
              </a:rPr>
              <a:t>Questions</a:t>
            </a:r>
          </a:p>
          <a:p>
            <a:pPr algn="ctr">
              <a:lnSpc>
                <a:spcPct val="120000"/>
              </a:lnSpc>
            </a:pPr>
            <a:r>
              <a:rPr lang="en-AU" sz="1100" dirty="0" smtClean="0">
                <a:solidFill>
                  <a:schemeClr val="tx2"/>
                </a:solidFill>
                <a:latin typeface="+mj-lt"/>
              </a:rPr>
              <a:t>Section</a:t>
            </a:r>
            <a:endParaRPr lang="en-AU" sz="1100" dirty="0">
              <a:solidFill>
                <a:schemeClr val="tx2"/>
              </a:solidFill>
              <a:latin typeface="+mj-lt"/>
            </a:endParaRPr>
          </a:p>
        </p:txBody>
      </p:sp>
      <p:sp>
        <p:nvSpPr>
          <p:cNvPr id="60" name="Oval 59"/>
          <p:cNvSpPr>
            <a:spLocks noChangeAspect="1"/>
          </p:cNvSpPr>
          <p:nvPr/>
        </p:nvSpPr>
        <p:spPr>
          <a:xfrm>
            <a:off x="10493615" y="4539992"/>
            <a:ext cx="798602" cy="798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latin typeface="FontAwesome" pitchFamily="2" charset="0"/>
              </a:rPr>
              <a:t></a:t>
            </a:r>
            <a:endParaRPr lang="en-US" sz="2000" dirty="0">
              <a:solidFill>
                <a:srgbClr val="F33745"/>
              </a:solidFill>
              <a:latin typeface="FontAwesome" pitchFamily="2" charset="0"/>
            </a:endParaRPr>
          </a:p>
        </p:txBody>
      </p:sp>
      <p:sp>
        <p:nvSpPr>
          <p:cNvPr id="61" name="TextBox 60"/>
          <p:cNvSpPr txBox="1"/>
          <p:nvPr/>
        </p:nvSpPr>
        <p:spPr>
          <a:xfrm>
            <a:off x="10145285" y="5409268"/>
            <a:ext cx="1495262" cy="492955"/>
          </a:xfrm>
          <a:prstGeom prst="rect">
            <a:avLst/>
          </a:prstGeom>
          <a:noFill/>
        </p:spPr>
        <p:txBody>
          <a:bodyPr wrap="square" rtlCol="0">
            <a:spAutoFit/>
          </a:bodyPr>
          <a:lstStyle/>
          <a:p>
            <a:pPr algn="ctr">
              <a:lnSpc>
                <a:spcPct val="120000"/>
              </a:lnSpc>
            </a:pPr>
            <a:r>
              <a:rPr lang="en-AU" sz="1100" dirty="0" smtClean="0">
                <a:solidFill>
                  <a:schemeClr val="tx2"/>
                </a:solidFill>
                <a:latin typeface="+mj-lt"/>
              </a:rPr>
              <a:t>Closing</a:t>
            </a:r>
          </a:p>
          <a:p>
            <a:pPr algn="ctr">
              <a:lnSpc>
                <a:spcPct val="120000"/>
              </a:lnSpc>
            </a:pPr>
            <a:r>
              <a:rPr lang="en-AU" sz="1100" dirty="0" smtClean="0">
                <a:solidFill>
                  <a:schemeClr val="tx2"/>
                </a:solidFill>
                <a:latin typeface="+mj-lt"/>
              </a:rPr>
              <a:t>Presentation</a:t>
            </a:r>
            <a:endParaRPr lang="en-AU" sz="1100" dirty="0">
              <a:solidFill>
                <a:schemeClr val="tx2"/>
              </a:solidFill>
              <a:latin typeface="+mj-lt"/>
            </a:endParaRPr>
          </a:p>
        </p:txBody>
      </p:sp>
    </p:spTree>
    <p:extLst>
      <p:ext uri="{BB962C8B-B14F-4D97-AF65-F5344CB8AC3E}">
        <p14:creationId xmlns:p14="http://schemas.microsoft.com/office/powerpoint/2010/main" val="2269536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500"/>
                                        <p:tgtEl>
                                          <p:spTgt spid="50"/>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52">
                                            <p:txEl>
                                              <p:pRg st="0" end="0"/>
                                            </p:txEl>
                                          </p:spTgt>
                                        </p:tgtEl>
                                        <p:attrNameLst>
                                          <p:attrName>style.visibility</p:attrName>
                                        </p:attrNameLst>
                                      </p:cBhvr>
                                      <p:to>
                                        <p:strVal val="visible"/>
                                      </p:to>
                                    </p:set>
                                    <p:animEffect transition="in" filter="fade">
                                      <p:cBhvr>
                                        <p:cTn id="23" dur="500"/>
                                        <p:tgtEl>
                                          <p:spTgt spid="52">
                                            <p:txEl>
                                              <p:pRg st="0" end="0"/>
                                            </p:txEl>
                                          </p:spTgt>
                                        </p:tgtEl>
                                      </p:cBhvr>
                                    </p:animEffect>
                                    <p:anim calcmode="lin" valueType="num">
                                      <p:cBhvr>
                                        <p:cTn id="24" dur="5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52">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2">
                                            <p:txEl>
                                              <p:pRg st="1" end="1"/>
                                            </p:txEl>
                                          </p:spTgt>
                                        </p:tgtEl>
                                        <p:attrNameLst>
                                          <p:attrName>style.visibility</p:attrName>
                                        </p:attrNameLst>
                                      </p:cBhvr>
                                      <p:to>
                                        <p:strVal val="visible"/>
                                      </p:to>
                                    </p:set>
                                    <p:animEffect transition="in" filter="fade">
                                      <p:cBhvr>
                                        <p:cTn id="28" dur="500"/>
                                        <p:tgtEl>
                                          <p:spTgt spid="52">
                                            <p:txEl>
                                              <p:pRg st="1" end="1"/>
                                            </p:txEl>
                                          </p:spTgt>
                                        </p:tgtEl>
                                      </p:cBhvr>
                                    </p:animEffect>
                                    <p:anim calcmode="lin" valueType="num">
                                      <p:cBhvr>
                                        <p:cTn id="29" dur="500" fill="hold"/>
                                        <p:tgtEl>
                                          <p:spTgt spid="52">
                                            <p:txEl>
                                              <p:pRg st="1" end="1"/>
                                            </p:txEl>
                                          </p:spTgt>
                                        </p:tgtEl>
                                        <p:attrNameLst>
                                          <p:attrName>ppt_x</p:attrName>
                                        </p:attrNameLst>
                                      </p:cBhvr>
                                      <p:tavLst>
                                        <p:tav tm="0">
                                          <p:val>
                                            <p:strVal val="#ppt_x"/>
                                          </p:val>
                                        </p:tav>
                                        <p:tav tm="100000">
                                          <p:val>
                                            <p:strVal val="#ppt_x"/>
                                          </p:val>
                                        </p:tav>
                                      </p:tavLst>
                                    </p:anim>
                                    <p:anim calcmode="lin" valueType="num">
                                      <p:cBhvr>
                                        <p:cTn id="30" dur="500" fill="hold"/>
                                        <p:tgtEl>
                                          <p:spTgt spid="5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par>
                                <p:cTn id="36" presetID="10" presetClass="entr" presetSubtype="0" fill="hold"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500"/>
                                        <p:tgtEl>
                                          <p:spTgt spid="51"/>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53">
                                            <p:txEl>
                                              <p:pRg st="0" end="0"/>
                                            </p:txEl>
                                          </p:spTgt>
                                        </p:tgtEl>
                                        <p:attrNameLst>
                                          <p:attrName>style.visibility</p:attrName>
                                        </p:attrNameLst>
                                      </p:cBhvr>
                                      <p:to>
                                        <p:strVal val="visible"/>
                                      </p:to>
                                    </p:set>
                                    <p:animEffect transition="in" filter="fade">
                                      <p:cBhvr>
                                        <p:cTn id="46" dur="500"/>
                                        <p:tgtEl>
                                          <p:spTgt spid="53">
                                            <p:txEl>
                                              <p:pRg st="0" end="0"/>
                                            </p:txEl>
                                          </p:spTgt>
                                        </p:tgtEl>
                                      </p:cBhvr>
                                    </p:animEffect>
                                    <p:anim calcmode="lin" valueType="num">
                                      <p:cBhvr>
                                        <p:cTn id="47"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53">
                                            <p:txEl>
                                              <p:pRg st="0" end="0"/>
                                            </p:txEl>
                                          </p:spTgt>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53">
                                            <p:txEl>
                                              <p:pRg st="1" end="1"/>
                                            </p:txEl>
                                          </p:spTgt>
                                        </p:tgtEl>
                                        <p:attrNameLst>
                                          <p:attrName>style.visibility</p:attrName>
                                        </p:attrNameLst>
                                      </p:cBhvr>
                                      <p:to>
                                        <p:strVal val="visible"/>
                                      </p:to>
                                    </p:set>
                                    <p:animEffect transition="in" filter="fade">
                                      <p:cBhvr>
                                        <p:cTn id="51" dur="500"/>
                                        <p:tgtEl>
                                          <p:spTgt spid="53">
                                            <p:txEl>
                                              <p:pRg st="1" end="1"/>
                                            </p:txEl>
                                          </p:spTgt>
                                        </p:tgtEl>
                                      </p:cBhvr>
                                    </p:animEffect>
                                    <p:anim calcmode="lin" valueType="num">
                                      <p:cBhvr>
                                        <p:cTn id="52"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p:cTn id="53" dur="500" fill="hold"/>
                                        <p:tgtEl>
                                          <p:spTgt spid="5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5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500"/>
                                        <p:tgtEl>
                                          <p:spTgt spid="4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par>
                                <p:cTn id="70" presetID="10" presetClass="entr" presetSubtype="0" fill="hold"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nodeType="clickEffect">
                                  <p:stCondLst>
                                    <p:cond delay="0"/>
                                  </p:stCondLst>
                                  <p:childTnLst>
                                    <p:set>
                                      <p:cBhvr>
                                        <p:cTn id="79" dur="1" fill="hold">
                                          <p:stCondLst>
                                            <p:cond delay="0"/>
                                          </p:stCondLst>
                                        </p:cTn>
                                        <p:tgtEl>
                                          <p:spTgt spid="55">
                                            <p:txEl>
                                              <p:pRg st="0" end="0"/>
                                            </p:txEl>
                                          </p:spTgt>
                                        </p:tgtEl>
                                        <p:attrNameLst>
                                          <p:attrName>style.visibility</p:attrName>
                                        </p:attrNameLst>
                                      </p:cBhvr>
                                      <p:to>
                                        <p:strVal val="visible"/>
                                      </p:to>
                                    </p:set>
                                    <p:animEffect transition="in" filter="fade">
                                      <p:cBhvr>
                                        <p:cTn id="80" dur="500"/>
                                        <p:tgtEl>
                                          <p:spTgt spid="55">
                                            <p:txEl>
                                              <p:pRg st="0" end="0"/>
                                            </p:txEl>
                                          </p:spTgt>
                                        </p:tgtEl>
                                      </p:cBhvr>
                                    </p:animEffect>
                                    <p:anim calcmode="lin" valueType="num">
                                      <p:cBhvr>
                                        <p:cTn id="81"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82" dur="500" fill="hold"/>
                                        <p:tgtEl>
                                          <p:spTgt spid="55">
                                            <p:txEl>
                                              <p:pRg st="0" end="0"/>
                                            </p:txEl>
                                          </p:spTgt>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0"/>
                                  </p:stCondLst>
                                  <p:childTnLst>
                                    <p:set>
                                      <p:cBhvr>
                                        <p:cTn id="84" dur="1" fill="hold">
                                          <p:stCondLst>
                                            <p:cond delay="0"/>
                                          </p:stCondLst>
                                        </p:cTn>
                                        <p:tgtEl>
                                          <p:spTgt spid="55">
                                            <p:txEl>
                                              <p:pRg st="1" end="1"/>
                                            </p:txEl>
                                          </p:spTgt>
                                        </p:tgtEl>
                                        <p:attrNameLst>
                                          <p:attrName>style.visibility</p:attrName>
                                        </p:attrNameLst>
                                      </p:cBhvr>
                                      <p:to>
                                        <p:strVal val="visible"/>
                                      </p:to>
                                    </p:set>
                                    <p:animEffect transition="in" filter="fade">
                                      <p:cBhvr>
                                        <p:cTn id="85" dur="500"/>
                                        <p:tgtEl>
                                          <p:spTgt spid="55">
                                            <p:txEl>
                                              <p:pRg st="1" end="1"/>
                                            </p:txEl>
                                          </p:spTgt>
                                        </p:tgtEl>
                                      </p:cBhvr>
                                    </p:animEffect>
                                    <p:anim calcmode="lin" valueType="num">
                                      <p:cBhvr>
                                        <p:cTn id="86" dur="500" fill="hold"/>
                                        <p:tgtEl>
                                          <p:spTgt spid="55">
                                            <p:txEl>
                                              <p:pRg st="1" end="1"/>
                                            </p:txEl>
                                          </p:spTgt>
                                        </p:tgtEl>
                                        <p:attrNameLst>
                                          <p:attrName>ppt_x</p:attrName>
                                        </p:attrNameLst>
                                      </p:cBhvr>
                                      <p:tavLst>
                                        <p:tav tm="0">
                                          <p:val>
                                            <p:strVal val="#ppt_x"/>
                                          </p:val>
                                        </p:tav>
                                        <p:tav tm="100000">
                                          <p:val>
                                            <p:strVal val="#ppt_x"/>
                                          </p:val>
                                        </p:tav>
                                      </p:tavLst>
                                    </p:anim>
                                    <p:anim calcmode="lin" valueType="num">
                                      <p:cBhvr>
                                        <p:cTn id="87" dur="500" fill="hold"/>
                                        <p:tgtEl>
                                          <p:spTgt spid="5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500"/>
                                        <p:tgtEl>
                                          <p:spTgt spid="2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fade">
                                      <p:cBhvr>
                                        <p:cTn id="95" dur="500"/>
                                        <p:tgtEl>
                                          <p:spTgt spid="3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8"/>
                                        </p:tgtEl>
                                        <p:attrNameLst>
                                          <p:attrName>style.visibility</p:attrName>
                                        </p:attrNameLst>
                                      </p:cBhvr>
                                      <p:to>
                                        <p:strVal val="visible"/>
                                      </p:to>
                                    </p:set>
                                    <p:animEffect transition="in" filter="fade">
                                      <p:cBhvr>
                                        <p:cTn id="98" dur="500"/>
                                        <p:tgtEl>
                                          <p:spTgt spid="58"/>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fade">
                                      <p:cBhvr>
                                        <p:cTn id="103" dur="500"/>
                                        <p:tgtEl>
                                          <p:spTgt spid="59"/>
                                        </p:tgtEl>
                                      </p:cBhvr>
                                    </p:animEffect>
                                    <p:anim calcmode="lin" valueType="num">
                                      <p:cBhvr>
                                        <p:cTn id="104" dur="500" fill="hold"/>
                                        <p:tgtEl>
                                          <p:spTgt spid="59"/>
                                        </p:tgtEl>
                                        <p:attrNameLst>
                                          <p:attrName>ppt_x</p:attrName>
                                        </p:attrNameLst>
                                      </p:cBhvr>
                                      <p:tavLst>
                                        <p:tav tm="0">
                                          <p:val>
                                            <p:strVal val="#ppt_x"/>
                                          </p:val>
                                        </p:tav>
                                        <p:tav tm="100000">
                                          <p:val>
                                            <p:strVal val="#ppt_x"/>
                                          </p:val>
                                        </p:tav>
                                      </p:tavLst>
                                    </p:anim>
                                    <p:anim calcmode="lin" valueType="num">
                                      <p:cBhvr>
                                        <p:cTn id="105" dur="5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7"/>
                                        </p:tgtEl>
                                        <p:attrNameLst>
                                          <p:attrName>style.visibility</p:attrName>
                                        </p:attrNameLst>
                                      </p:cBhvr>
                                      <p:to>
                                        <p:strVal val="visible"/>
                                      </p:to>
                                    </p:set>
                                    <p:animEffect transition="in" filter="fade">
                                      <p:cBhvr>
                                        <p:cTn id="113" dur="500"/>
                                        <p:tgtEl>
                                          <p:spTgt spid="47"/>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9"/>
                                        </p:tgtEl>
                                        <p:attrNameLst>
                                          <p:attrName>style.visibility</p:attrName>
                                        </p:attrNameLst>
                                      </p:cBhvr>
                                      <p:to>
                                        <p:strVal val="visible"/>
                                      </p:to>
                                    </p:set>
                                    <p:animEffect transition="in" filter="fade">
                                      <p:cBhvr>
                                        <p:cTn id="116" dur="500"/>
                                        <p:tgtEl>
                                          <p:spTgt spid="49"/>
                                        </p:tgtEl>
                                      </p:cBhvr>
                                    </p:animEffect>
                                  </p:childTnLst>
                                </p:cTn>
                              </p:par>
                            </p:childTnLst>
                          </p:cTn>
                        </p:par>
                      </p:childTnLst>
                    </p:cTn>
                  </p:par>
                  <p:par>
                    <p:cTn id="117" fill="hold">
                      <p:stCondLst>
                        <p:cond delay="indefinite"/>
                      </p:stCondLst>
                      <p:childTnLst>
                        <p:par>
                          <p:cTn id="118" fill="hold">
                            <p:stCondLst>
                              <p:cond delay="0"/>
                            </p:stCondLst>
                            <p:childTnLst>
                              <p:par>
                                <p:cTn id="119" presetID="10" presetClass="entr" presetSubtype="0" fill="hold" grpId="0" nodeType="click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par>
                                <p:cTn id="122" presetID="10" presetClass="entr" presetSubtype="0" fill="hold" nodeType="withEffect">
                                  <p:stCondLst>
                                    <p:cond delay="0"/>
                                  </p:stCondLst>
                                  <p:childTnLst>
                                    <p:set>
                                      <p:cBhvr>
                                        <p:cTn id="123" dur="1" fill="hold">
                                          <p:stCondLst>
                                            <p:cond delay="0"/>
                                          </p:stCondLst>
                                        </p:cTn>
                                        <p:tgtEl>
                                          <p:spTgt spid="23"/>
                                        </p:tgtEl>
                                        <p:attrNameLst>
                                          <p:attrName>style.visibility</p:attrName>
                                        </p:attrNameLst>
                                      </p:cBhvr>
                                      <p:to>
                                        <p:strVal val="visible"/>
                                      </p:to>
                                    </p:set>
                                    <p:animEffect transition="in" filter="fade">
                                      <p:cBhvr>
                                        <p:cTn id="124" dur="500"/>
                                        <p:tgtEl>
                                          <p:spTgt spid="23"/>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6"/>
                                        </p:tgtEl>
                                        <p:attrNameLst>
                                          <p:attrName>style.visibility</p:attrName>
                                        </p:attrNameLst>
                                      </p:cBhvr>
                                      <p:to>
                                        <p:strVal val="visible"/>
                                      </p:to>
                                    </p:set>
                                    <p:animEffect transition="in" filter="fade">
                                      <p:cBhvr>
                                        <p:cTn id="127" dur="500"/>
                                        <p:tgtEl>
                                          <p:spTgt spid="56"/>
                                        </p:tgtEl>
                                      </p:cBhvr>
                                    </p:animEffect>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anim calcmode="lin" valueType="num">
                                      <p:cBhvr>
                                        <p:cTn id="133" dur="500" fill="hold"/>
                                        <p:tgtEl>
                                          <p:spTgt spid="57"/>
                                        </p:tgtEl>
                                        <p:attrNameLst>
                                          <p:attrName>ppt_x</p:attrName>
                                        </p:attrNameLst>
                                      </p:cBhvr>
                                      <p:tavLst>
                                        <p:tav tm="0">
                                          <p:val>
                                            <p:strVal val="#ppt_x"/>
                                          </p:val>
                                        </p:tav>
                                        <p:tav tm="100000">
                                          <p:val>
                                            <p:strVal val="#ppt_x"/>
                                          </p:val>
                                        </p:tav>
                                      </p:tavLst>
                                    </p:anim>
                                    <p:anim calcmode="lin" valueType="num">
                                      <p:cBhvr>
                                        <p:cTn id="134" dur="500" fill="hold"/>
                                        <p:tgtEl>
                                          <p:spTgt spid="57"/>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60"/>
                                        </p:tgtEl>
                                        <p:attrNameLst>
                                          <p:attrName>style.visibility</p:attrName>
                                        </p:attrNameLst>
                                      </p:cBhvr>
                                      <p:to>
                                        <p:strVal val="visible"/>
                                      </p:to>
                                    </p:set>
                                    <p:animEffect transition="in" filter="fade">
                                      <p:cBhvr>
                                        <p:cTn id="139" dur="500"/>
                                        <p:tgtEl>
                                          <p:spTgt spid="60"/>
                                        </p:tgtEl>
                                      </p:cBhvr>
                                    </p:animEffect>
                                  </p:childTnLst>
                                </p:cTn>
                              </p:par>
                              <p:par>
                                <p:cTn id="140" presetID="10" presetClass="entr" presetSubtype="0" fill="hold" nodeType="withEffect">
                                  <p:stCondLst>
                                    <p:cond delay="0"/>
                                  </p:stCondLst>
                                  <p:childTnLst>
                                    <p:set>
                                      <p:cBhvr>
                                        <p:cTn id="141" dur="1" fill="hold">
                                          <p:stCondLst>
                                            <p:cond delay="0"/>
                                          </p:stCondLst>
                                        </p:cTn>
                                        <p:tgtEl>
                                          <p:spTgt spid="22"/>
                                        </p:tgtEl>
                                        <p:attrNameLst>
                                          <p:attrName>style.visibility</p:attrName>
                                        </p:attrNameLst>
                                      </p:cBhvr>
                                      <p:to>
                                        <p:strVal val="visible"/>
                                      </p:to>
                                    </p:set>
                                    <p:animEffect transition="in" filter="fade">
                                      <p:cBhvr>
                                        <p:cTn id="142" dur="500"/>
                                        <p:tgtEl>
                                          <p:spTgt spid="22"/>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35"/>
                                        </p:tgtEl>
                                        <p:attrNameLst>
                                          <p:attrName>style.visibility</p:attrName>
                                        </p:attrNameLst>
                                      </p:cBhvr>
                                      <p:to>
                                        <p:strVal val="visible"/>
                                      </p:to>
                                    </p:set>
                                    <p:animEffect transition="in" filter="fade">
                                      <p:cBhvr>
                                        <p:cTn id="145" dur="500"/>
                                        <p:tgtEl>
                                          <p:spTgt spid="35"/>
                                        </p:tgtEl>
                                      </p:cBhvr>
                                    </p:animEffect>
                                  </p:childTnLst>
                                </p:cTn>
                              </p:par>
                            </p:childTnLst>
                          </p:cTn>
                        </p:par>
                      </p:childTnLst>
                    </p:cTn>
                  </p:par>
                  <p:par>
                    <p:cTn id="146" fill="hold">
                      <p:stCondLst>
                        <p:cond delay="indefinite"/>
                      </p:stCondLst>
                      <p:childTnLst>
                        <p:par>
                          <p:cTn id="147" fill="hold">
                            <p:stCondLst>
                              <p:cond delay="0"/>
                            </p:stCondLst>
                            <p:childTnLst>
                              <p:par>
                                <p:cTn id="148" presetID="42" presetClass="entr" presetSubtype="0" fill="hold" grpId="0" nodeType="clickEffect">
                                  <p:stCondLst>
                                    <p:cond delay="0"/>
                                  </p:stCondLst>
                                  <p:childTnLst>
                                    <p:set>
                                      <p:cBhvr>
                                        <p:cTn id="149" dur="1" fill="hold">
                                          <p:stCondLst>
                                            <p:cond delay="0"/>
                                          </p:stCondLst>
                                        </p:cTn>
                                        <p:tgtEl>
                                          <p:spTgt spid="61"/>
                                        </p:tgtEl>
                                        <p:attrNameLst>
                                          <p:attrName>style.visibility</p:attrName>
                                        </p:attrNameLst>
                                      </p:cBhvr>
                                      <p:to>
                                        <p:strVal val="visible"/>
                                      </p:to>
                                    </p:set>
                                    <p:animEffect transition="in" filter="fade">
                                      <p:cBhvr>
                                        <p:cTn id="150" dur="500"/>
                                        <p:tgtEl>
                                          <p:spTgt spid="61"/>
                                        </p:tgtEl>
                                      </p:cBhvr>
                                    </p:animEffect>
                                    <p:anim calcmode="lin" valueType="num">
                                      <p:cBhvr>
                                        <p:cTn id="151" dur="500" fill="hold"/>
                                        <p:tgtEl>
                                          <p:spTgt spid="61"/>
                                        </p:tgtEl>
                                        <p:attrNameLst>
                                          <p:attrName>ppt_x</p:attrName>
                                        </p:attrNameLst>
                                      </p:cBhvr>
                                      <p:tavLst>
                                        <p:tav tm="0">
                                          <p:val>
                                            <p:strVal val="#ppt_x"/>
                                          </p:val>
                                        </p:tav>
                                        <p:tav tm="100000">
                                          <p:val>
                                            <p:strVal val="#ppt_x"/>
                                          </p:val>
                                        </p:tav>
                                      </p:tavLst>
                                    </p:anim>
                                    <p:anim calcmode="lin" valueType="num">
                                      <p:cBhvr>
                                        <p:cTn id="152" dur="5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5" grpId="0" animBg="1"/>
      <p:bldP spid="36" grpId="0" animBg="1"/>
      <p:bldP spid="45" grpId="0" animBg="1"/>
      <p:bldP spid="46" grpId="0"/>
      <p:bldP spid="47" grpId="0"/>
      <p:bldP spid="48" grpId="0"/>
      <p:bldP spid="49" grpId="0"/>
      <p:bldP spid="50" grpId="0" animBg="1"/>
      <p:bldP spid="51" grpId="0" animBg="1"/>
      <p:bldP spid="54" grpId="0" animBg="1"/>
      <p:bldP spid="56" grpId="0" animBg="1"/>
      <p:bldP spid="57" grpId="0"/>
      <p:bldP spid="58" grpId="0" animBg="1"/>
      <p:bldP spid="59" grpId="0"/>
      <p:bldP spid="60" grpId="0" animBg="1"/>
      <p:bldP spid="6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40</a:t>
            </a:fld>
            <a:endParaRPr lang="en-US" dirty="0"/>
          </a:p>
        </p:txBody>
      </p:sp>
      <p:sp>
        <p:nvSpPr>
          <p:cNvPr id="58" name="Freeform 5"/>
          <p:cNvSpPr>
            <a:spLocks/>
          </p:cNvSpPr>
          <p:nvPr/>
        </p:nvSpPr>
        <p:spPr bwMode="auto">
          <a:xfrm>
            <a:off x="2770214" y="3240897"/>
            <a:ext cx="831447" cy="1758927"/>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3601661" y="3240897"/>
            <a:ext cx="831447" cy="1758927"/>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5"/>
          <p:cNvSpPr>
            <a:spLocks/>
          </p:cNvSpPr>
          <p:nvPr/>
        </p:nvSpPr>
        <p:spPr bwMode="auto">
          <a:xfrm>
            <a:off x="4017384" y="2372839"/>
            <a:ext cx="831447" cy="2626986"/>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6"/>
          <p:cNvSpPr>
            <a:spLocks/>
          </p:cNvSpPr>
          <p:nvPr/>
        </p:nvSpPr>
        <p:spPr bwMode="auto">
          <a:xfrm>
            <a:off x="4848831" y="2372839"/>
            <a:ext cx="831447" cy="2626986"/>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5"/>
          <p:cNvSpPr>
            <a:spLocks/>
          </p:cNvSpPr>
          <p:nvPr/>
        </p:nvSpPr>
        <p:spPr bwMode="auto">
          <a:xfrm>
            <a:off x="1523043" y="4047825"/>
            <a:ext cx="831447" cy="95199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2354490" y="4047825"/>
            <a:ext cx="831447" cy="95199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5"/>
          <p:cNvSpPr>
            <a:spLocks/>
          </p:cNvSpPr>
          <p:nvPr/>
        </p:nvSpPr>
        <p:spPr bwMode="auto">
          <a:xfrm>
            <a:off x="5264554" y="3576844"/>
            <a:ext cx="831447" cy="1422980"/>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6096001" y="3576844"/>
            <a:ext cx="831447" cy="1422980"/>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5"/>
          <p:cNvSpPr>
            <a:spLocks/>
          </p:cNvSpPr>
          <p:nvPr/>
        </p:nvSpPr>
        <p:spPr bwMode="auto">
          <a:xfrm>
            <a:off x="6511724" y="2874113"/>
            <a:ext cx="831447" cy="2125712"/>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6"/>
          <p:cNvSpPr>
            <a:spLocks/>
          </p:cNvSpPr>
          <p:nvPr/>
        </p:nvSpPr>
        <p:spPr bwMode="auto">
          <a:xfrm>
            <a:off x="7343171" y="2874113"/>
            <a:ext cx="831447" cy="2125712"/>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5"/>
          <p:cNvSpPr>
            <a:spLocks/>
          </p:cNvSpPr>
          <p:nvPr/>
        </p:nvSpPr>
        <p:spPr bwMode="auto">
          <a:xfrm>
            <a:off x="7758894" y="4267897"/>
            <a:ext cx="831447" cy="731927"/>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6"/>
          <p:cNvSpPr>
            <a:spLocks/>
          </p:cNvSpPr>
          <p:nvPr/>
        </p:nvSpPr>
        <p:spPr bwMode="auto">
          <a:xfrm>
            <a:off x="8590341" y="4267897"/>
            <a:ext cx="831447" cy="731927"/>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262626">
              <a:alpha val="85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
          <p:cNvSpPr>
            <a:spLocks/>
          </p:cNvSpPr>
          <p:nvPr/>
        </p:nvSpPr>
        <p:spPr bwMode="auto">
          <a:xfrm>
            <a:off x="9006064" y="4047825"/>
            <a:ext cx="831447" cy="95199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6"/>
          <p:cNvSpPr>
            <a:spLocks/>
          </p:cNvSpPr>
          <p:nvPr/>
        </p:nvSpPr>
        <p:spPr bwMode="auto">
          <a:xfrm>
            <a:off x="9837511" y="4047825"/>
            <a:ext cx="831447" cy="95199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6">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Oval 71"/>
          <p:cNvSpPr/>
          <p:nvPr/>
        </p:nvSpPr>
        <p:spPr>
          <a:xfrm>
            <a:off x="2061597" y="328256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3" name="Oval 72"/>
          <p:cNvSpPr/>
          <p:nvPr/>
        </p:nvSpPr>
        <p:spPr>
          <a:xfrm>
            <a:off x="3308767" y="247563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74" name="Oval 73"/>
          <p:cNvSpPr/>
          <p:nvPr/>
        </p:nvSpPr>
        <p:spPr>
          <a:xfrm>
            <a:off x="4555937" y="160757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75" name="Oval 74"/>
          <p:cNvSpPr/>
          <p:nvPr/>
        </p:nvSpPr>
        <p:spPr>
          <a:xfrm>
            <a:off x="5803107" y="2811579"/>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6" name="Oval 75"/>
          <p:cNvSpPr/>
          <p:nvPr/>
        </p:nvSpPr>
        <p:spPr>
          <a:xfrm>
            <a:off x="7050277" y="2108848"/>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77" name="Oval 76"/>
          <p:cNvSpPr/>
          <p:nvPr/>
        </p:nvSpPr>
        <p:spPr>
          <a:xfrm>
            <a:off x="8305372" y="350263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endParaRPr>
          </a:p>
        </p:txBody>
      </p:sp>
      <p:sp>
        <p:nvSpPr>
          <p:cNvPr id="78" name="Oval 77"/>
          <p:cNvSpPr/>
          <p:nvPr/>
        </p:nvSpPr>
        <p:spPr>
          <a:xfrm>
            <a:off x="9544617" y="328256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79" name="Rectangle 78"/>
          <p:cNvSpPr/>
          <p:nvPr/>
        </p:nvSpPr>
        <p:spPr>
          <a:xfrm>
            <a:off x="1299085" y="4982796"/>
            <a:ext cx="9584596" cy="3838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80" name="Rectangle 79"/>
          <p:cNvSpPr/>
          <p:nvPr/>
        </p:nvSpPr>
        <p:spPr>
          <a:xfrm>
            <a:off x="1426673" y="5019468"/>
            <a:ext cx="593432" cy="923330"/>
          </a:xfrm>
          <a:prstGeom prst="rect">
            <a:avLst/>
          </a:prstGeom>
        </p:spPr>
        <p:txBody>
          <a:bodyPr wrap="none">
            <a:spAutoFit/>
          </a:bodyPr>
          <a:lstStyle/>
          <a:p>
            <a:r>
              <a:rPr lang="en-US" sz="5400" dirty="0" smtClean="0">
                <a:solidFill>
                  <a:schemeClr val="accent3"/>
                </a:solidFill>
                <a:latin typeface="Entypo" pitchFamily="50" charset="0"/>
                <a:ea typeface="Entypo" pitchFamily="50" charset="0"/>
              </a:rPr>
              <a:t>🔾</a:t>
            </a:r>
            <a:endParaRPr lang="en-US" sz="5400" dirty="0">
              <a:solidFill>
                <a:schemeClr val="accent3"/>
              </a:solidFill>
            </a:endParaRPr>
          </a:p>
        </p:txBody>
      </p:sp>
      <p:sp>
        <p:nvSpPr>
          <p:cNvPr id="81" name="Rectangle 80"/>
          <p:cNvSpPr/>
          <p:nvPr/>
        </p:nvSpPr>
        <p:spPr>
          <a:xfrm>
            <a:off x="6568455" y="5019468"/>
            <a:ext cx="545342" cy="923330"/>
          </a:xfrm>
          <a:prstGeom prst="rect">
            <a:avLst/>
          </a:prstGeom>
        </p:spPr>
        <p:txBody>
          <a:bodyPr wrap="none">
            <a:spAutoFit/>
          </a:bodyPr>
          <a:lstStyle/>
          <a:p>
            <a:r>
              <a:rPr lang="en-US" sz="5400" dirty="0" smtClean="0">
                <a:solidFill>
                  <a:schemeClr val="accent3"/>
                </a:solidFill>
                <a:latin typeface="Entypo" pitchFamily="50" charset="0"/>
                <a:ea typeface="Entypo" pitchFamily="50" charset="0"/>
              </a:rPr>
              <a:t>◴</a:t>
            </a:r>
            <a:endParaRPr lang="en-US" sz="5400" dirty="0">
              <a:solidFill>
                <a:schemeClr val="accent3"/>
              </a:solidFill>
            </a:endParaRPr>
          </a:p>
        </p:txBody>
      </p:sp>
      <p:sp>
        <p:nvSpPr>
          <p:cNvPr id="82" name="Text Placeholder 32"/>
          <p:cNvSpPr txBox="1">
            <a:spLocks/>
          </p:cNvSpPr>
          <p:nvPr/>
        </p:nvSpPr>
        <p:spPr>
          <a:xfrm>
            <a:off x="2136002" y="5374244"/>
            <a:ext cx="3544276" cy="7852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brownie bear claw gingerbread cotton candy. Bear claw croissant apple pie. </a:t>
            </a:r>
          </a:p>
        </p:txBody>
      </p:sp>
      <p:sp>
        <p:nvSpPr>
          <p:cNvPr id="83" name="Text Placeholder 32"/>
          <p:cNvSpPr txBox="1">
            <a:spLocks/>
          </p:cNvSpPr>
          <p:nvPr/>
        </p:nvSpPr>
        <p:spPr>
          <a:xfrm>
            <a:off x="7203253" y="5374244"/>
            <a:ext cx="3548470" cy="78528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Lato Light" panose="020F0302020204030203" pitchFamily="34" charset="0"/>
              </a:rPr>
              <a:t>Liquorice</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chupa</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chups</a:t>
            </a:r>
            <a:r>
              <a:rPr lang="en-US" sz="1000" dirty="0">
                <a:solidFill>
                  <a:schemeClr val="accent3"/>
                </a:solidFill>
                <a:latin typeface="Lato Light" panose="020F0302020204030203" pitchFamily="34" charset="0"/>
              </a:rPr>
              <a:t> </a:t>
            </a:r>
            <a:r>
              <a:rPr lang="en-US" sz="1000" dirty="0" err="1">
                <a:solidFill>
                  <a:schemeClr val="accent3"/>
                </a:solidFill>
                <a:latin typeface="Lato Light" panose="020F0302020204030203" pitchFamily="34" charset="0"/>
              </a:rPr>
              <a:t>applicake</a:t>
            </a:r>
            <a:r>
              <a:rPr lang="en-US" sz="1000" dirty="0">
                <a:solidFill>
                  <a:schemeClr val="accent3"/>
                </a:solidFill>
                <a:latin typeface="Lato Light" panose="020F0302020204030203" pitchFamily="34" charset="0"/>
              </a:rPr>
              <a:t> apple pie cupcake brownie bear claw gingerbread cotton candy. Bear claw croissant apple pie. </a:t>
            </a:r>
          </a:p>
        </p:txBody>
      </p:sp>
    </p:spTree>
    <p:extLst>
      <p:ext uri="{BB962C8B-B14F-4D97-AF65-F5344CB8AC3E}">
        <p14:creationId xmlns:p14="http://schemas.microsoft.com/office/powerpoint/2010/main" val="1720679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500"/>
                                        <p:tgtEl>
                                          <p:spTgt spid="7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wipe(down)">
                                      <p:cBhvr>
                                        <p:cTn id="12" dur="500"/>
                                        <p:tgtEl>
                                          <p:spTgt spid="62"/>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wipe(down)">
                                      <p:cBhvr>
                                        <p:cTn id="15" dur="500"/>
                                        <p:tgtEl>
                                          <p:spTgt spid="6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500"/>
                                        <p:tgtEl>
                                          <p:spTgt spid="7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wipe(down)">
                                      <p:cBhvr>
                                        <p:cTn id="25" dur="500"/>
                                        <p:tgtEl>
                                          <p:spTgt spid="5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down)">
                                      <p:cBhvr>
                                        <p:cTn id="28" dur="500"/>
                                        <p:tgtEl>
                                          <p:spTgt spid="5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500"/>
                                        <p:tgtEl>
                                          <p:spTgt spid="7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down)">
                                      <p:cBhvr>
                                        <p:cTn id="38" dur="500"/>
                                        <p:tgtEl>
                                          <p:spTgt spid="6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wipe(down)">
                                      <p:cBhvr>
                                        <p:cTn id="51" dur="500"/>
                                        <p:tgtEl>
                                          <p:spTgt spid="64"/>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wipe(down)">
                                      <p:cBhvr>
                                        <p:cTn id="54" dur="500"/>
                                        <p:tgtEl>
                                          <p:spTgt spid="6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75"/>
                                        </p:tgtEl>
                                        <p:attrNameLst>
                                          <p:attrName>style.visibility</p:attrName>
                                        </p:attrNameLst>
                                      </p:cBhvr>
                                      <p:to>
                                        <p:strVal val="visible"/>
                                      </p:to>
                                    </p:set>
                                    <p:animEffect transition="in" filter="fade">
                                      <p:cBhvr>
                                        <p:cTn id="59" dur="500"/>
                                        <p:tgtEl>
                                          <p:spTgt spid="7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wipe(down)">
                                      <p:cBhvr>
                                        <p:cTn id="64" dur="500"/>
                                        <p:tgtEl>
                                          <p:spTgt spid="66"/>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wipe(down)">
                                      <p:cBhvr>
                                        <p:cTn id="67" dur="500"/>
                                        <p:tgtEl>
                                          <p:spTgt spid="67"/>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76"/>
                                        </p:tgtEl>
                                        <p:attrNameLst>
                                          <p:attrName>style.visibility</p:attrName>
                                        </p:attrNameLst>
                                      </p:cBhvr>
                                      <p:to>
                                        <p:strVal val="visible"/>
                                      </p:to>
                                    </p:set>
                                    <p:animEffect transition="in" filter="fade">
                                      <p:cBhvr>
                                        <p:cTn id="72" dur="500"/>
                                        <p:tgtEl>
                                          <p:spTgt spid="76"/>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wipe(down)">
                                      <p:cBhvr>
                                        <p:cTn id="77" dur="500"/>
                                        <p:tgtEl>
                                          <p:spTgt spid="68"/>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9"/>
                                        </p:tgtEl>
                                        <p:attrNameLst>
                                          <p:attrName>style.visibility</p:attrName>
                                        </p:attrNameLst>
                                      </p:cBhvr>
                                      <p:to>
                                        <p:strVal val="visible"/>
                                      </p:to>
                                    </p:set>
                                    <p:animEffect transition="in" filter="wipe(down)">
                                      <p:cBhvr>
                                        <p:cTn id="80" dur="500"/>
                                        <p:tgtEl>
                                          <p:spTgt spid="69"/>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500"/>
                                        <p:tgtEl>
                                          <p:spTgt spid="77"/>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wipe(down)">
                                      <p:cBhvr>
                                        <p:cTn id="90" dur="500"/>
                                        <p:tgtEl>
                                          <p:spTgt spid="70"/>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1"/>
                                        </p:tgtEl>
                                        <p:attrNameLst>
                                          <p:attrName>style.visibility</p:attrName>
                                        </p:attrNameLst>
                                      </p:cBhvr>
                                      <p:to>
                                        <p:strVal val="visible"/>
                                      </p:to>
                                    </p:set>
                                    <p:animEffect transition="in" filter="wipe(down)">
                                      <p:cBhvr>
                                        <p:cTn id="93" dur="500"/>
                                        <p:tgtEl>
                                          <p:spTgt spid="71"/>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78"/>
                                        </p:tgtEl>
                                        <p:attrNameLst>
                                          <p:attrName>style.visibility</p:attrName>
                                        </p:attrNameLst>
                                      </p:cBhvr>
                                      <p:to>
                                        <p:strVal val="visible"/>
                                      </p:to>
                                    </p:set>
                                    <p:animEffect transition="in" filter="fade">
                                      <p:cBhvr>
                                        <p:cTn id="98" dur="500"/>
                                        <p:tgtEl>
                                          <p:spTgt spid="78"/>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82"/>
                                        </p:tgtEl>
                                        <p:attrNameLst>
                                          <p:attrName>style.visibility</p:attrName>
                                        </p:attrNameLst>
                                      </p:cBhvr>
                                      <p:to>
                                        <p:strVal val="visible"/>
                                      </p:to>
                                    </p:set>
                                    <p:animEffect transition="in" filter="fade">
                                      <p:cBhvr>
                                        <p:cTn id="103" dur="500"/>
                                        <p:tgtEl>
                                          <p:spTgt spid="8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80"/>
                                        </p:tgtEl>
                                        <p:attrNameLst>
                                          <p:attrName>style.visibility</p:attrName>
                                        </p:attrNameLst>
                                      </p:cBhvr>
                                      <p:to>
                                        <p:strVal val="visible"/>
                                      </p:to>
                                    </p:set>
                                    <p:animEffect transition="in" filter="fade">
                                      <p:cBhvr>
                                        <p:cTn id="106" dur="500"/>
                                        <p:tgtEl>
                                          <p:spTgt spid="80"/>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81"/>
                                        </p:tgtEl>
                                        <p:attrNameLst>
                                          <p:attrName>style.visibility</p:attrName>
                                        </p:attrNameLst>
                                      </p:cBhvr>
                                      <p:to>
                                        <p:strVal val="visible"/>
                                      </p:to>
                                    </p:set>
                                    <p:animEffect transition="in" filter="fade">
                                      <p:cBhvr>
                                        <p:cTn id="111" dur="500"/>
                                        <p:tgtEl>
                                          <p:spTgt spid="8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83"/>
                                        </p:tgtEl>
                                        <p:attrNameLst>
                                          <p:attrName>style.visibility</p:attrName>
                                        </p:attrNameLst>
                                      </p:cBhvr>
                                      <p:to>
                                        <p:strVal val="visible"/>
                                      </p:to>
                                    </p:set>
                                    <p:animEffect transition="in" filter="fade">
                                      <p:cBhvr>
                                        <p:cTn id="114"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p:bldP spid="81" grpId="0"/>
      <p:bldP spid="82" grpId="0"/>
      <p:bldP spid="8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41</a:t>
            </a:fld>
            <a:endParaRPr lang="en-US" dirty="0"/>
          </a:p>
        </p:txBody>
      </p:sp>
      <p:sp>
        <p:nvSpPr>
          <p:cNvPr id="32" name="TextBox 31"/>
          <p:cNvSpPr txBox="1"/>
          <p:nvPr/>
        </p:nvSpPr>
        <p:spPr>
          <a:xfrm>
            <a:off x="9289077" y="1909367"/>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33" name="Text Placeholder 32"/>
          <p:cNvSpPr txBox="1">
            <a:spLocks/>
          </p:cNvSpPr>
          <p:nvPr/>
        </p:nvSpPr>
        <p:spPr>
          <a:xfrm>
            <a:off x="9289078" y="218633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4" name="TextBox 33"/>
          <p:cNvSpPr txBox="1"/>
          <p:nvPr/>
        </p:nvSpPr>
        <p:spPr>
          <a:xfrm>
            <a:off x="9289077" y="3258775"/>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35" name="Text Placeholder 32"/>
          <p:cNvSpPr txBox="1">
            <a:spLocks/>
          </p:cNvSpPr>
          <p:nvPr/>
        </p:nvSpPr>
        <p:spPr>
          <a:xfrm>
            <a:off x="9289078" y="3535741"/>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6" name="TextBox 35"/>
          <p:cNvSpPr txBox="1"/>
          <p:nvPr/>
        </p:nvSpPr>
        <p:spPr>
          <a:xfrm>
            <a:off x="9289077" y="4608182"/>
            <a:ext cx="2290564"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37" name="Text Placeholder 32"/>
          <p:cNvSpPr txBox="1">
            <a:spLocks/>
          </p:cNvSpPr>
          <p:nvPr/>
        </p:nvSpPr>
        <p:spPr>
          <a:xfrm>
            <a:off x="9289078" y="4885148"/>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8" name="Rounded Rectangle 37"/>
          <p:cNvSpPr/>
          <p:nvPr/>
        </p:nvSpPr>
        <p:spPr>
          <a:xfrm>
            <a:off x="8474718" y="193422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4" dirty="0">
                <a:solidFill>
                  <a:schemeClr val="bg1"/>
                </a:solidFill>
                <a:latin typeface="FontAwesome" pitchFamily="2" charset="0"/>
              </a:rPr>
              <a:t></a:t>
            </a:r>
          </a:p>
        </p:txBody>
      </p:sp>
      <p:sp>
        <p:nvSpPr>
          <p:cNvPr id="39" name="Rounded Rectangle 38"/>
          <p:cNvSpPr/>
          <p:nvPr/>
        </p:nvSpPr>
        <p:spPr>
          <a:xfrm>
            <a:off x="8474718" y="3283631"/>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0" name="Rounded Rectangle 39"/>
          <p:cNvSpPr/>
          <p:nvPr/>
        </p:nvSpPr>
        <p:spPr>
          <a:xfrm>
            <a:off x="8474718" y="4633038"/>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41" name="TextBox 40"/>
          <p:cNvSpPr txBox="1"/>
          <p:nvPr/>
        </p:nvSpPr>
        <p:spPr>
          <a:xfrm flipH="1">
            <a:off x="608139" y="1909367"/>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Creative Strategy</a:t>
            </a:r>
          </a:p>
        </p:txBody>
      </p:sp>
      <p:sp>
        <p:nvSpPr>
          <p:cNvPr id="42" name="Text Placeholder 32"/>
          <p:cNvSpPr txBox="1">
            <a:spLocks/>
          </p:cNvSpPr>
          <p:nvPr/>
        </p:nvSpPr>
        <p:spPr>
          <a:xfrm flipH="1">
            <a:off x="913583" y="2186333"/>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3" name="TextBox 42"/>
          <p:cNvSpPr txBox="1"/>
          <p:nvPr/>
        </p:nvSpPr>
        <p:spPr>
          <a:xfrm flipH="1">
            <a:off x="608139" y="3258775"/>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44" name="Text Placeholder 32"/>
          <p:cNvSpPr txBox="1">
            <a:spLocks/>
          </p:cNvSpPr>
          <p:nvPr/>
        </p:nvSpPr>
        <p:spPr>
          <a:xfrm flipH="1">
            <a:off x="913583" y="3535741"/>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5" name="TextBox 44"/>
          <p:cNvSpPr txBox="1"/>
          <p:nvPr/>
        </p:nvSpPr>
        <p:spPr>
          <a:xfrm flipH="1">
            <a:off x="608139" y="4608182"/>
            <a:ext cx="2290564"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Launch Product</a:t>
            </a:r>
          </a:p>
        </p:txBody>
      </p:sp>
      <p:sp>
        <p:nvSpPr>
          <p:cNvPr id="46" name="Text Placeholder 32"/>
          <p:cNvSpPr txBox="1">
            <a:spLocks/>
          </p:cNvSpPr>
          <p:nvPr/>
        </p:nvSpPr>
        <p:spPr>
          <a:xfrm flipH="1">
            <a:off x="913583" y="4885148"/>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7" name="Rounded Rectangle 46"/>
          <p:cNvSpPr/>
          <p:nvPr/>
        </p:nvSpPr>
        <p:spPr>
          <a:xfrm flipH="1">
            <a:off x="3108370" y="1934226"/>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8" name="Rounded Rectangle 47"/>
          <p:cNvSpPr/>
          <p:nvPr/>
        </p:nvSpPr>
        <p:spPr>
          <a:xfrm flipH="1">
            <a:off x="3108370" y="3283631"/>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49" name="Rounded Rectangle 48"/>
          <p:cNvSpPr/>
          <p:nvPr/>
        </p:nvSpPr>
        <p:spPr>
          <a:xfrm flipH="1">
            <a:off x="3108370" y="4633038"/>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84" name="Freeform 5"/>
          <p:cNvSpPr>
            <a:spLocks/>
          </p:cNvSpPr>
          <p:nvPr/>
        </p:nvSpPr>
        <p:spPr bwMode="auto">
          <a:xfrm>
            <a:off x="4262938" y="3209740"/>
            <a:ext cx="1828800" cy="752475"/>
          </a:xfrm>
          <a:custGeom>
            <a:avLst/>
            <a:gdLst>
              <a:gd name="T0" fmla="*/ 0 w 486"/>
              <a:gd name="T1" fmla="*/ 100 h 200"/>
              <a:gd name="T2" fmla="*/ 100 w 486"/>
              <a:gd name="T3" fmla="*/ 200 h 200"/>
              <a:gd name="T4" fmla="*/ 313 w 486"/>
              <a:gd name="T5" fmla="*/ 200 h 200"/>
              <a:gd name="T6" fmla="*/ 486 w 486"/>
              <a:gd name="T7" fmla="*/ 100 h 200"/>
              <a:gd name="T8" fmla="*/ 313 w 486"/>
              <a:gd name="T9" fmla="*/ 0 h 200"/>
              <a:gd name="T10" fmla="*/ 100 w 486"/>
              <a:gd name="T11" fmla="*/ 0 h 200"/>
              <a:gd name="T12" fmla="*/ 0 w 486"/>
              <a:gd name="T13" fmla="*/ 100 h 200"/>
            </a:gdLst>
            <a:ahLst/>
            <a:cxnLst>
              <a:cxn ang="0">
                <a:pos x="T0" y="T1"/>
              </a:cxn>
              <a:cxn ang="0">
                <a:pos x="T2" y="T3"/>
              </a:cxn>
              <a:cxn ang="0">
                <a:pos x="T4" y="T5"/>
              </a:cxn>
              <a:cxn ang="0">
                <a:pos x="T6" y="T7"/>
              </a:cxn>
              <a:cxn ang="0">
                <a:pos x="T8" y="T9"/>
              </a:cxn>
              <a:cxn ang="0">
                <a:pos x="T10" y="T11"/>
              </a:cxn>
              <a:cxn ang="0">
                <a:pos x="T12" y="T13"/>
              </a:cxn>
            </a:cxnLst>
            <a:rect l="0" t="0" r="r" b="b"/>
            <a:pathLst>
              <a:path w="486" h="200">
                <a:moveTo>
                  <a:pt x="0" y="100"/>
                </a:moveTo>
                <a:cubicBezTo>
                  <a:pt x="0" y="155"/>
                  <a:pt x="45" y="200"/>
                  <a:pt x="100" y="200"/>
                </a:cubicBezTo>
                <a:cubicBezTo>
                  <a:pt x="313" y="200"/>
                  <a:pt x="313" y="200"/>
                  <a:pt x="313" y="200"/>
                </a:cubicBezTo>
                <a:cubicBezTo>
                  <a:pt x="486" y="100"/>
                  <a:pt x="486" y="100"/>
                  <a:pt x="486" y="100"/>
                </a:cubicBezTo>
                <a:cubicBezTo>
                  <a:pt x="313" y="0"/>
                  <a:pt x="313" y="0"/>
                  <a:pt x="313" y="0"/>
                </a:cubicBezTo>
                <a:cubicBezTo>
                  <a:pt x="100" y="0"/>
                  <a:pt x="100" y="0"/>
                  <a:pt x="100" y="0"/>
                </a:cubicBezTo>
                <a:cubicBezTo>
                  <a:pt x="45" y="0"/>
                  <a:pt x="0" y="45"/>
                  <a:pt x="0" y="10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sz="1404"/>
          </a:p>
        </p:txBody>
      </p:sp>
      <p:sp>
        <p:nvSpPr>
          <p:cNvPr id="85" name="Freeform 6"/>
          <p:cNvSpPr>
            <a:spLocks/>
          </p:cNvSpPr>
          <p:nvPr/>
        </p:nvSpPr>
        <p:spPr bwMode="auto">
          <a:xfrm>
            <a:off x="6091738" y="3209740"/>
            <a:ext cx="1831975" cy="752475"/>
          </a:xfrm>
          <a:custGeom>
            <a:avLst/>
            <a:gdLst>
              <a:gd name="T0" fmla="*/ 487 w 487"/>
              <a:gd name="T1" fmla="*/ 100 h 200"/>
              <a:gd name="T2" fmla="*/ 387 w 487"/>
              <a:gd name="T3" fmla="*/ 200 h 200"/>
              <a:gd name="T4" fmla="*/ 174 w 487"/>
              <a:gd name="T5" fmla="*/ 200 h 200"/>
              <a:gd name="T6" fmla="*/ 0 w 487"/>
              <a:gd name="T7" fmla="*/ 100 h 200"/>
              <a:gd name="T8" fmla="*/ 174 w 487"/>
              <a:gd name="T9" fmla="*/ 0 h 200"/>
              <a:gd name="T10" fmla="*/ 387 w 487"/>
              <a:gd name="T11" fmla="*/ 0 h 200"/>
              <a:gd name="T12" fmla="*/ 487 w 487"/>
              <a:gd name="T13" fmla="*/ 100 h 200"/>
            </a:gdLst>
            <a:ahLst/>
            <a:cxnLst>
              <a:cxn ang="0">
                <a:pos x="T0" y="T1"/>
              </a:cxn>
              <a:cxn ang="0">
                <a:pos x="T2" y="T3"/>
              </a:cxn>
              <a:cxn ang="0">
                <a:pos x="T4" y="T5"/>
              </a:cxn>
              <a:cxn ang="0">
                <a:pos x="T6" y="T7"/>
              </a:cxn>
              <a:cxn ang="0">
                <a:pos x="T8" y="T9"/>
              </a:cxn>
              <a:cxn ang="0">
                <a:pos x="T10" y="T11"/>
              </a:cxn>
              <a:cxn ang="0">
                <a:pos x="T12" y="T13"/>
              </a:cxn>
            </a:cxnLst>
            <a:rect l="0" t="0" r="r" b="b"/>
            <a:pathLst>
              <a:path w="487" h="200">
                <a:moveTo>
                  <a:pt x="487" y="100"/>
                </a:moveTo>
                <a:cubicBezTo>
                  <a:pt x="487" y="155"/>
                  <a:pt x="442" y="200"/>
                  <a:pt x="387" y="200"/>
                </a:cubicBezTo>
                <a:cubicBezTo>
                  <a:pt x="174" y="200"/>
                  <a:pt x="174" y="200"/>
                  <a:pt x="174" y="200"/>
                </a:cubicBezTo>
                <a:cubicBezTo>
                  <a:pt x="0" y="100"/>
                  <a:pt x="0" y="100"/>
                  <a:pt x="0" y="100"/>
                </a:cubicBezTo>
                <a:cubicBezTo>
                  <a:pt x="174" y="0"/>
                  <a:pt x="174" y="0"/>
                  <a:pt x="174" y="0"/>
                </a:cubicBezTo>
                <a:cubicBezTo>
                  <a:pt x="387" y="0"/>
                  <a:pt x="387" y="0"/>
                  <a:pt x="387" y="0"/>
                </a:cubicBezTo>
                <a:cubicBezTo>
                  <a:pt x="442" y="0"/>
                  <a:pt x="486" y="45"/>
                  <a:pt x="487" y="10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sz="1404"/>
          </a:p>
        </p:txBody>
      </p:sp>
      <p:sp>
        <p:nvSpPr>
          <p:cNvPr id="86" name="Freeform 7"/>
          <p:cNvSpPr>
            <a:spLocks/>
          </p:cNvSpPr>
          <p:nvPr/>
        </p:nvSpPr>
        <p:spPr bwMode="auto">
          <a:xfrm>
            <a:off x="4936038" y="3585978"/>
            <a:ext cx="1155700" cy="1690688"/>
          </a:xfrm>
          <a:custGeom>
            <a:avLst/>
            <a:gdLst>
              <a:gd name="T0" fmla="*/ 64 w 307"/>
              <a:gd name="T1" fmla="*/ 421 h 449"/>
              <a:gd name="T2" fmla="*/ 201 w 307"/>
              <a:gd name="T3" fmla="*/ 384 h 449"/>
              <a:gd name="T4" fmla="*/ 307 w 307"/>
              <a:gd name="T5" fmla="*/ 200 h 449"/>
              <a:gd name="T6" fmla="*/ 307 w 307"/>
              <a:gd name="T7" fmla="*/ 0 h 449"/>
              <a:gd name="T8" fmla="*/ 134 w 307"/>
              <a:gd name="T9" fmla="*/ 100 h 449"/>
              <a:gd name="T10" fmla="*/ 28 w 307"/>
              <a:gd name="T11" fmla="*/ 284 h 449"/>
              <a:gd name="T12" fmla="*/ 64 w 307"/>
              <a:gd name="T13" fmla="*/ 421 h 449"/>
            </a:gdLst>
            <a:ahLst/>
            <a:cxnLst>
              <a:cxn ang="0">
                <a:pos x="T0" y="T1"/>
              </a:cxn>
              <a:cxn ang="0">
                <a:pos x="T2" y="T3"/>
              </a:cxn>
              <a:cxn ang="0">
                <a:pos x="T4" y="T5"/>
              </a:cxn>
              <a:cxn ang="0">
                <a:pos x="T6" y="T7"/>
              </a:cxn>
              <a:cxn ang="0">
                <a:pos x="T8" y="T9"/>
              </a:cxn>
              <a:cxn ang="0">
                <a:pos x="T10" y="T11"/>
              </a:cxn>
              <a:cxn ang="0">
                <a:pos x="T12" y="T13"/>
              </a:cxn>
            </a:cxnLst>
            <a:rect l="0" t="0" r="r" b="b"/>
            <a:pathLst>
              <a:path w="307" h="449">
                <a:moveTo>
                  <a:pt x="64" y="421"/>
                </a:moveTo>
                <a:cubicBezTo>
                  <a:pt x="112" y="449"/>
                  <a:pt x="173" y="432"/>
                  <a:pt x="201" y="384"/>
                </a:cubicBezTo>
                <a:cubicBezTo>
                  <a:pt x="307" y="200"/>
                  <a:pt x="307" y="200"/>
                  <a:pt x="307" y="200"/>
                </a:cubicBezTo>
                <a:cubicBezTo>
                  <a:pt x="307" y="0"/>
                  <a:pt x="307" y="0"/>
                  <a:pt x="307" y="0"/>
                </a:cubicBezTo>
                <a:cubicBezTo>
                  <a:pt x="134" y="100"/>
                  <a:pt x="134" y="100"/>
                  <a:pt x="134" y="100"/>
                </a:cubicBezTo>
                <a:cubicBezTo>
                  <a:pt x="28" y="284"/>
                  <a:pt x="28" y="284"/>
                  <a:pt x="28" y="284"/>
                </a:cubicBezTo>
                <a:cubicBezTo>
                  <a:pt x="0" y="332"/>
                  <a:pt x="16" y="393"/>
                  <a:pt x="64" y="42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404"/>
          </a:p>
        </p:txBody>
      </p:sp>
      <p:sp>
        <p:nvSpPr>
          <p:cNvPr id="87" name="Freeform 8"/>
          <p:cNvSpPr>
            <a:spLocks/>
          </p:cNvSpPr>
          <p:nvPr/>
        </p:nvSpPr>
        <p:spPr bwMode="auto">
          <a:xfrm>
            <a:off x="6091738" y="1895290"/>
            <a:ext cx="1158875" cy="1690688"/>
          </a:xfrm>
          <a:custGeom>
            <a:avLst/>
            <a:gdLst>
              <a:gd name="T0" fmla="*/ 243 w 308"/>
              <a:gd name="T1" fmla="*/ 28 h 449"/>
              <a:gd name="T2" fmla="*/ 280 w 308"/>
              <a:gd name="T3" fmla="*/ 165 h 449"/>
              <a:gd name="T4" fmla="*/ 174 w 308"/>
              <a:gd name="T5" fmla="*/ 349 h 449"/>
              <a:gd name="T6" fmla="*/ 0 w 308"/>
              <a:gd name="T7" fmla="*/ 449 h 449"/>
              <a:gd name="T8" fmla="*/ 0 w 308"/>
              <a:gd name="T9" fmla="*/ 249 h 449"/>
              <a:gd name="T10" fmla="*/ 107 w 308"/>
              <a:gd name="T11" fmla="*/ 65 h 449"/>
              <a:gd name="T12" fmla="*/ 243 w 308"/>
              <a:gd name="T13" fmla="*/ 28 h 449"/>
            </a:gdLst>
            <a:ahLst/>
            <a:cxnLst>
              <a:cxn ang="0">
                <a:pos x="T0" y="T1"/>
              </a:cxn>
              <a:cxn ang="0">
                <a:pos x="T2" y="T3"/>
              </a:cxn>
              <a:cxn ang="0">
                <a:pos x="T4" y="T5"/>
              </a:cxn>
              <a:cxn ang="0">
                <a:pos x="T6" y="T7"/>
              </a:cxn>
              <a:cxn ang="0">
                <a:pos x="T8" y="T9"/>
              </a:cxn>
              <a:cxn ang="0">
                <a:pos x="T10" y="T11"/>
              </a:cxn>
              <a:cxn ang="0">
                <a:pos x="T12" y="T13"/>
              </a:cxn>
            </a:cxnLst>
            <a:rect l="0" t="0" r="r" b="b"/>
            <a:pathLst>
              <a:path w="308" h="449">
                <a:moveTo>
                  <a:pt x="243" y="28"/>
                </a:moveTo>
                <a:cubicBezTo>
                  <a:pt x="291" y="56"/>
                  <a:pt x="308" y="117"/>
                  <a:pt x="280" y="165"/>
                </a:cubicBezTo>
                <a:cubicBezTo>
                  <a:pt x="174" y="349"/>
                  <a:pt x="174" y="349"/>
                  <a:pt x="174" y="349"/>
                </a:cubicBezTo>
                <a:cubicBezTo>
                  <a:pt x="0" y="449"/>
                  <a:pt x="0" y="449"/>
                  <a:pt x="0" y="449"/>
                </a:cubicBezTo>
                <a:cubicBezTo>
                  <a:pt x="0" y="249"/>
                  <a:pt x="0" y="249"/>
                  <a:pt x="0" y="249"/>
                </a:cubicBezTo>
                <a:cubicBezTo>
                  <a:pt x="107" y="65"/>
                  <a:pt x="107" y="65"/>
                  <a:pt x="107" y="65"/>
                </a:cubicBezTo>
                <a:cubicBezTo>
                  <a:pt x="134" y="17"/>
                  <a:pt x="196" y="0"/>
                  <a:pt x="243" y="2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404"/>
          </a:p>
        </p:txBody>
      </p:sp>
      <p:sp>
        <p:nvSpPr>
          <p:cNvPr id="88" name="Freeform 9"/>
          <p:cNvSpPr>
            <a:spLocks/>
          </p:cNvSpPr>
          <p:nvPr/>
        </p:nvSpPr>
        <p:spPr bwMode="auto">
          <a:xfrm>
            <a:off x="6091738" y="3585978"/>
            <a:ext cx="1158875" cy="1690688"/>
          </a:xfrm>
          <a:custGeom>
            <a:avLst/>
            <a:gdLst>
              <a:gd name="T0" fmla="*/ 243 w 308"/>
              <a:gd name="T1" fmla="*/ 421 h 449"/>
              <a:gd name="T2" fmla="*/ 280 w 308"/>
              <a:gd name="T3" fmla="*/ 284 h 449"/>
              <a:gd name="T4" fmla="*/ 174 w 308"/>
              <a:gd name="T5" fmla="*/ 100 h 449"/>
              <a:gd name="T6" fmla="*/ 0 w 308"/>
              <a:gd name="T7" fmla="*/ 0 h 449"/>
              <a:gd name="T8" fmla="*/ 0 w 308"/>
              <a:gd name="T9" fmla="*/ 200 h 449"/>
              <a:gd name="T10" fmla="*/ 107 w 308"/>
              <a:gd name="T11" fmla="*/ 384 h 449"/>
              <a:gd name="T12" fmla="*/ 243 w 308"/>
              <a:gd name="T13" fmla="*/ 421 h 449"/>
            </a:gdLst>
            <a:ahLst/>
            <a:cxnLst>
              <a:cxn ang="0">
                <a:pos x="T0" y="T1"/>
              </a:cxn>
              <a:cxn ang="0">
                <a:pos x="T2" y="T3"/>
              </a:cxn>
              <a:cxn ang="0">
                <a:pos x="T4" y="T5"/>
              </a:cxn>
              <a:cxn ang="0">
                <a:pos x="T6" y="T7"/>
              </a:cxn>
              <a:cxn ang="0">
                <a:pos x="T8" y="T9"/>
              </a:cxn>
              <a:cxn ang="0">
                <a:pos x="T10" y="T11"/>
              </a:cxn>
              <a:cxn ang="0">
                <a:pos x="T12" y="T13"/>
              </a:cxn>
            </a:cxnLst>
            <a:rect l="0" t="0" r="r" b="b"/>
            <a:pathLst>
              <a:path w="308" h="449">
                <a:moveTo>
                  <a:pt x="243" y="421"/>
                </a:moveTo>
                <a:cubicBezTo>
                  <a:pt x="291" y="393"/>
                  <a:pt x="308" y="332"/>
                  <a:pt x="280" y="284"/>
                </a:cubicBezTo>
                <a:cubicBezTo>
                  <a:pt x="174" y="100"/>
                  <a:pt x="174" y="100"/>
                  <a:pt x="174" y="100"/>
                </a:cubicBezTo>
                <a:cubicBezTo>
                  <a:pt x="0" y="0"/>
                  <a:pt x="0" y="0"/>
                  <a:pt x="0" y="0"/>
                </a:cubicBezTo>
                <a:cubicBezTo>
                  <a:pt x="0" y="200"/>
                  <a:pt x="0" y="200"/>
                  <a:pt x="0" y="200"/>
                </a:cubicBezTo>
                <a:cubicBezTo>
                  <a:pt x="107" y="384"/>
                  <a:pt x="107" y="384"/>
                  <a:pt x="107" y="384"/>
                </a:cubicBezTo>
                <a:cubicBezTo>
                  <a:pt x="134" y="432"/>
                  <a:pt x="196" y="449"/>
                  <a:pt x="243" y="421"/>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404"/>
          </a:p>
        </p:txBody>
      </p:sp>
      <p:sp>
        <p:nvSpPr>
          <p:cNvPr id="89" name="Freeform 10"/>
          <p:cNvSpPr>
            <a:spLocks/>
          </p:cNvSpPr>
          <p:nvPr/>
        </p:nvSpPr>
        <p:spPr bwMode="auto">
          <a:xfrm>
            <a:off x="4936038" y="1895290"/>
            <a:ext cx="1155700" cy="1690688"/>
          </a:xfrm>
          <a:custGeom>
            <a:avLst/>
            <a:gdLst>
              <a:gd name="T0" fmla="*/ 64 w 307"/>
              <a:gd name="T1" fmla="*/ 28 h 449"/>
              <a:gd name="T2" fmla="*/ 201 w 307"/>
              <a:gd name="T3" fmla="*/ 65 h 449"/>
              <a:gd name="T4" fmla="*/ 307 w 307"/>
              <a:gd name="T5" fmla="*/ 249 h 449"/>
              <a:gd name="T6" fmla="*/ 307 w 307"/>
              <a:gd name="T7" fmla="*/ 449 h 449"/>
              <a:gd name="T8" fmla="*/ 134 w 307"/>
              <a:gd name="T9" fmla="*/ 349 h 449"/>
              <a:gd name="T10" fmla="*/ 28 w 307"/>
              <a:gd name="T11" fmla="*/ 165 h 449"/>
              <a:gd name="T12" fmla="*/ 64 w 307"/>
              <a:gd name="T13" fmla="*/ 28 h 449"/>
            </a:gdLst>
            <a:ahLst/>
            <a:cxnLst>
              <a:cxn ang="0">
                <a:pos x="T0" y="T1"/>
              </a:cxn>
              <a:cxn ang="0">
                <a:pos x="T2" y="T3"/>
              </a:cxn>
              <a:cxn ang="0">
                <a:pos x="T4" y="T5"/>
              </a:cxn>
              <a:cxn ang="0">
                <a:pos x="T6" y="T7"/>
              </a:cxn>
              <a:cxn ang="0">
                <a:pos x="T8" y="T9"/>
              </a:cxn>
              <a:cxn ang="0">
                <a:pos x="T10" y="T11"/>
              </a:cxn>
              <a:cxn ang="0">
                <a:pos x="T12" y="T13"/>
              </a:cxn>
            </a:cxnLst>
            <a:rect l="0" t="0" r="r" b="b"/>
            <a:pathLst>
              <a:path w="307" h="449">
                <a:moveTo>
                  <a:pt x="64" y="28"/>
                </a:moveTo>
                <a:cubicBezTo>
                  <a:pt x="112" y="0"/>
                  <a:pt x="173" y="17"/>
                  <a:pt x="201" y="65"/>
                </a:cubicBezTo>
                <a:cubicBezTo>
                  <a:pt x="307" y="249"/>
                  <a:pt x="307" y="249"/>
                  <a:pt x="307" y="249"/>
                </a:cubicBezTo>
                <a:cubicBezTo>
                  <a:pt x="307" y="449"/>
                  <a:pt x="307" y="449"/>
                  <a:pt x="307" y="449"/>
                </a:cubicBezTo>
                <a:cubicBezTo>
                  <a:pt x="134" y="349"/>
                  <a:pt x="134" y="349"/>
                  <a:pt x="134" y="349"/>
                </a:cubicBezTo>
                <a:cubicBezTo>
                  <a:pt x="28" y="165"/>
                  <a:pt x="28" y="165"/>
                  <a:pt x="28" y="165"/>
                </a:cubicBezTo>
                <a:cubicBezTo>
                  <a:pt x="0" y="117"/>
                  <a:pt x="16" y="56"/>
                  <a:pt x="64" y="2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sz="1404"/>
          </a:p>
        </p:txBody>
      </p:sp>
      <p:sp>
        <p:nvSpPr>
          <p:cNvPr id="52" name="Oval 51"/>
          <p:cNvSpPr/>
          <p:nvPr/>
        </p:nvSpPr>
        <p:spPr>
          <a:xfrm>
            <a:off x="5113100" y="2071928"/>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3"/>
                </a:solidFill>
                <a:latin typeface="FontAwesome" pitchFamily="2" charset="0"/>
              </a:rPr>
              <a:t></a:t>
            </a:r>
            <a:endParaRPr lang="en-US" sz="1600" dirty="0">
              <a:solidFill>
                <a:schemeClr val="accent3"/>
              </a:solidFill>
              <a:latin typeface="FontAwesome" pitchFamily="2" charset="0"/>
            </a:endParaRPr>
          </a:p>
        </p:txBody>
      </p:sp>
      <p:sp>
        <p:nvSpPr>
          <p:cNvPr id="53" name="Oval 52"/>
          <p:cNvSpPr/>
          <p:nvPr/>
        </p:nvSpPr>
        <p:spPr>
          <a:xfrm>
            <a:off x="6559330" y="2071928"/>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4" dirty="0">
                <a:solidFill>
                  <a:schemeClr val="accent6"/>
                </a:solidFill>
                <a:latin typeface="FontAwesome" pitchFamily="2" charset="0"/>
              </a:rPr>
              <a:t></a:t>
            </a:r>
          </a:p>
        </p:txBody>
      </p:sp>
      <p:sp>
        <p:nvSpPr>
          <p:cNvPr id="54" name="Oval 53"/>
          <p:cNvSpPr/>
          <p:nvPr/>
        </p:nvSpPr>
        <p:spPr>
          <a:xfrm>
            <a:off x="5113100" y="4580105"/>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4" dirty="0">
                <a:solidFill>
                  <a:schemeClr val="accent6"/>
                </a:solidFill>
                <a:latin typeface="FontAwesome" pitchFamily="2" charset="0"/>
              </a:rPr>
              <a:t></a:t>
            </a:r>
            <a:endParaRPr lang="en-US" sz="1404" dirty="0">
              <a:solidFill>
                <a:schemeClr val="accent6"/>
              </a:solidFill>
              <a:latin typeface="FontAwesome" pitchFamily="2" charset="0"/>
            </a:endParaRPr>
          </a:p>
        </p:txBody>
      </p:sp>
      <p:sp>
        <p:nvSpPr>
          <p:cNvPr id="55" name="Oval 54"/>
          <p:cNvSpPr/>
          <p:nvPr/>
        </p:nvSpPr>
        <p:spPr>
          <a:xfrm>
            <a:off x="6559330" y="4580105"/>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chemeClr val="accent3"/>
                </a:solidFill>
                <a:latin typeface="FontAwesome" pitchFamily="2" charset="0"/>
              </a:rPr>
              <a:t></a:t>
            </a:r>
            <a:endParaRPr lang="en-US" sz="1600" dirty="0">
              <a:solidFill>
                <a:schemeClr val="accent3"/>
              </a:solidFill>
            </a:endParaRPr>
          </a:p>
        </p:txBody>
      </p:sp>
      <p:sp>
        <p:nvSpPr>
          <p:cNvPr id="56" name="Oval 55"/>
          <p:cNvSpPr/>
          <p:nvPr/>
        </p:nvSpPr>
        <p:spPr>
          <a:xfrm>
            <a:off x="7275294" y="3329261"/>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5"/>
                </a:solidFill>
                <a:latin typeface="FontAwesome" pitchFamily="2" charset="0"/>
              </a:rPr>
              <a:t></a:t>
            </a:r>
            <a:endParaRPr lang="en-US" sz="1600" dirty="0">
              <a:solidFill>
                <a:schemeClr val="accent5"/>
              </a:solidFill>
              <a:latin typeface="FontAwesome" pitchFamily="2" charset="0"/>
            </a:endParaRPr>
          </a:p>
        </p:txBody>
      </p:sp>
      <p:sp>
        <p:nvSpPr>
          <p:cNvPr id="57" name="Oval 56"/>
          <p:cNvSpPr/>
          <p:nvPr/>
        </p:nvSpPr>
        <p:spPr>
          <a:xfrm>
            <a:off x="4400125" y="3329261"/>
            <a:ext cx="519924" cy="5199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accent5"/>
                </a:solidFill>
                <a:latin typeface="FontAwesome" pitchFamily="2" charset="0"/>
              </a:rPr>
              <a:t></a:t>
            </a:r>
            <a:endParaRPr lang="en-US" sz="1600" dirty="0">
              <a:solidFill>
                <a:schemeClr val="accent5"/>
              </a:solidFill>
              <a:latin typeface="FontAwesome" pitchFamily="2" charset="0"/>
            </a:endParaRPr>
          </a:p>
        </p:txBody>
      </p:sp>
    </p:spTree>
    <p:extLst>
      <p:ext uri="{BB962C8B-B14F-4D97-AF65-F5344CB8AC3E}">
        <p14:creationId xmlns:p14="http://schemas.microsoft.com/office/powerpoint/2010/main" val="3385011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fade">
                                      <p:cBhvr>
                                        <p:cTn id="10" dur="500"/>
                                        <p:tgtEl>
                                          <p:spTgt spid="8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fade">
                                      <p:cBhvr>
                                        <p:cTn id="21" dur="500"/>
                                        <p:tgtEl>
                                          <p:spTgt spid="4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fade">
                                      <p:cBhvr>
                                        <p:cTn id="26" dur="500"/>
                                        <p:tgtEl>
                                          <p:spTgt spid="8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50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85"/>
                                        </p:tgtEl>
                                        <p:attrNameLst>
                                          <p:attrName>style.visibility</p:attrName>
                                        </p:attrNameLst>
                                      </p:cBhvr>
                                      <p:to>
                                        <p:strVal val="visible"/>
                                      </p:to>
                                    </p:set>
                                    <p:animEffect transition="in" filter="fade">
                                      <p:cBhvr>
                                        <p:cTn id="45" dur="500"/>
                                        <p:tgtEl>
                                          <p:spTgt spid="8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fade">
                                      <p:cBhvr>
                                        <p:cTn id="48" dur="500"/>
                                        <p:tgtEl>
                                          <p:spTgt spid="56"/>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500"/>
                                        <p:tgtEl>
                                          <p:spTgt spid="3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500"/>
                                        <p:tgtEl>
                                          <p:spTgt spid="3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88"/>
                                        </p:tgtEl>
                                        <p:attrNameLst>
                                          <p:attrName>style.visibility</p:attrName>
                                        </p:attrNameLst>
                                      </p:cBhvr>
                                      <p:to>
                                        <p:strVal val="visible"/>
                                      </p:to>
                                    </p:set>
                                    <p:animEffect transition="in" filter="fade">
                                      <p:cBhvr>
                                        <p:cTn id="64" dur="500"/>
                                        <p:tgtEl>
                                          <p:spTgt spid="8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fade">
                                      <p:cBhvr>
                                        <p:cTn id="67" dur="500"/>
                                        <p:tgtEl>
                                          <p:spTgt spid="55"/>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fade">
                                      <p:cBhvr>
                                        <p:cTn id="72" dur="500"/>
                                        <p:tgtEl>
                                          <p:spTgt spid="4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500"/>
                                        <p:tgtEl>
                                          <p:spTgt spid="37"/>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86"/>
                                        </p:tgtEl>
                                        <p:attrNameLst>
                                          <p:attrName>style.visibility</p:attrName>
                                        </p:attrNameLst>
                                      </p:cBhvr>
                                      <p:to>
                                        <p:strVal val="visible"/>
                                      </p:to>
                                    </p:set>
                                    <p:animEffect transition="in" filter="fade">
                                      <p:cBhvr>
                                        <p:cTn id="83" dur="500"/>
                                        <p:tgtEl>
                                          <p:spTgt spid="8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500"/>
                                        <p:tgtEl>
                                          <p:spTgt spid="54"/>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animEffect transition="in" filter="fade">
                                      <p:cBhvr>
                                        <p:cTn id="91" dur="500"/>
                                        <p:tgtEl>
                                          <p:spTgt spid="4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500"/>
                                        <p:tgtEl>
                                          <p:spTgt spid="4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fade">
                                      <p:cBhvr>
                                        <p:cTn id="97" dur="500"/>
                                        <p:tgtEl>
                                          <p:spTgt spid="46"/>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84"/>
                                        </p:tgtEl>
                                        <p:attrNameLst>
                                          <p:attrName>style.visibility</p:attrName>
                                        </p:attrNameLst>
                                      </p:cBhvr>
                                      <p:to>
                                        <p:strVal val="visible"/>
                                      </p:to>
                                    </p:set>
                                    <p:animEffect transition="in" filter="fade">
                                      <p:cBhvr>
                                        <p:cTn id="102" dur="500"/>
                                        <p:tgtEl>
                                          <p:spTgt spid="8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animEffect transition="in" filter="fade">
                                      <p:cBhvr>
                                        <p:cTn id="105" dur="500"/>
                                        <p:tgtEl>
                                          <p:spTgt spid="57"/>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500"/>
                                        <p:tgtEl>
                                          <p:spTgt spid="43"/>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500"/>
                                        <p:tgtEl>
                                          <p:spTgt spid="44"/>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8" grpId="0" animBg="1"/>
      <p:bldP spid="39" grpId="0" animBg="1"/>
      <p:bldP spid="40" grpId="0" animBg="1"/>
      <p:bldP spid="41" grpId="0"/>
      <p:bldP spid="42" grpId="0"/>
      <p:bldP spid="43" grpId="0"/>
      <p:bldP spid="44" grpId="0"/>
      <p:bldP spid="45" grpId="0"/>
      <p:bldP spid="46" grpId="0"/>
      <p:bldP spid="47" grpId="0" animBg="1"/>
      <p:bldP spid="48" grpId="0" animBg="1"/>
      <p:bldP spid="49" grpId="0" animBg="1"/>
      <p:bldP spid="84" grpId="0" animBg="1"/>
      <p:bldP spid="85" grpId="0" animBg="1"/>
      <p:bldP spid="86" grpId="0" animBg="1"/>
      <p:bldP spid="87" grpId="0" animBg="1"/>
      <p:bldP spid="88" grpId="0" animBg="1"/>
      <p:bldP spid="89" grpId="0" animBg="1"/>
      <p:bldP spid="52" grpId="0" animBg="1"/>
      <p:bldP spid="53" grpId="0" animBg="1"/>
      <p:bldP spid="54" grpId="0" animBg="1"/>
      <p:bldP spid="55" grpId="0" animBg="1"/>
      <p:bldP spid="56" grpId="0" animBg="1"/>
      <p:bldP spid="5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42</a:t>
            </a:fld>
            <a:endParaRPr lang="en-US" dirty="0"/>
          </a:p>
        </p:txBody>
      </p:sp>
      <p:sp>
        <p:nvSpPr>
          <p:cNvPr id="2" name="Rounded Rectangle 1"/>
          <p:cNvSpPr/>
          <p:nvPr/>
        </p:nvSpPr>
        <p:spPr>
          <a:xfrm>
            <a:off x="1532670" y="5299530"/>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 Placeholder 32"/>
          <p:cNvSpPr txBox="1">
            <a:spLocks/>
          </p:cNvSpPr>
          <p:nvPr/>
        </p:nvSpPr>
        <p:spPr>
          <a:xfrm>
            <a:off x="6537360" y="2262673"/>
            <a:ext cx="4333789"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accent3"/>
                </a:solidFill>
                <a:latin typeface="+mn-lt"/>
              </a:rPr>
              <a:t>Liquorice</a:t>
            </a:r>
            <a:r>
              <a:rPr lang="en-US" sz="1000" dirty="0">
                <a:solidFill>
                  <a:schemeClr val="accent3"/>
                </a:solidFill>
                <a:latin typeface="+mn-lt"/>
              </a:rPr>
              <a:t> </a:t>
            </a:r>
            <a:r>
              <a:rPr lang="en-US" sz="1000" dirty="0" err="1">
                <a:solidFill>
                  <a:schemeClr val="accent3"/>
                </a:solidFill>
                <a:latin typeface="+mn-lt"/>
              </a:rPr>
              <a:t>chupa</a:t>
            </a:r>
            <a:r>
              <a:rPr lang="en-US" sz="1000" dirty="0">
                <a:solidFill>
                  <a:schemeClr val="accent3"/>
                </a:solidFill>
                <a:latin typeface="+mn-lt"/>
              </a:rPr>
              <a:t> </a:t>
            </a:r>
            <a:r>
              <a:rPr lang="en-US" sz="1000" dirty="0" err="1">
                <a:solidFill>
                  <a:schemeClr val="accent3"/>
                </a:solidFill>
                <a:latin typeface="+mn-lt"/>
              </a:rPr>
              <a:t>chups</a:t>
            </a:r>
            <a:r>
              <a:rPr lang="en-US" sz="1000" dirty="0">
                <a:solidFill>
                  <a:schemeClr val="accent3"/>
                </a:solidFill>
                <a:latin typeface="+mn-lt"/>
              </a:rPr>
              <a:t> </a:t>
            </a:r>
            <a:r>
              <a:rPr lang="en-US" sz="1000" dirty="0" err="1">
                <a:solidFill>
                  <a:schemeClr val="accent3"/>
                </a:solidFill>
                <a:latin typeface="+mn-lt"/>
              </a:rPr>
              <a:t>applicake</a:t>
            </a:r>
            <a:r>
              <a:rPr lang="en-US" sz="1000" dirty="0">
                <a:solidFill>
                  <a:schemeClr val="accent3"/>
                </a:solidFill>
                <a:latin typeface="+mn-lt"/>
              </a:rPr>
              <a:t> apple pie cupcake brownie bear claw </a:t>
            </a:r>
            <a:r>
              <a:rPr lang="en-US" sz="1000" dirty="0" smtClean="0">
                <a:solidFill>
                  <a:schemeClr val="accent3"/>
                </a:solidFill>
                <a:latin typeface="+mn-lt"/>
              </a:rPr>
              <a:t>joy cake gingerbread </a:t>
            </a:r>
            <a:r>
              <a:rPr lang="en-US" sz="1000" dirty="0">
                <a:solidFill>
                  <a:schemeClr val="accent3"/>
                </a:solidFill>
                <a:latin typeface="+mn-lt"/>
              </a:rPr>
              <a:t>cotton candy. Bear claw croissant apple pie. Croissant cake tart liquorice tart pastry. iscuit wafer sweet apple pie. Bear claw dragée sweet roll </a:t>
            </a:r>
            <a:r>
              <a:rPr lang="en-US" sz="1000" dirty="0" err="1" smtClean="0">
                <a:solidFill>
                  <a:schemeClr val="accent3"/>
                </a:solidFill>
                <a:latin typeface="+mn-lt"/>
              </a:rPr>
              <a:t>gummi</a:t>
            </a:r>
            <a:r>
              <a:rPr lang="en-US" sz="1000" dirty="0" smtClean="0">
                <a:solidFill>
                  <a:schemeClr val="accent3"/>
                </a:solidFill>
                <a:latin typeface="+mn-lt"/>
              </a:rPr>
              <a:t> </a:t>
            </a:r>
            <a:r>
              <a:rPr lang="en-AU" sz="1000" dirty="0">
                <a:solidFill>
                  <a:schemeClr val="accent3"/>
                </a:solidFill>
                <a:latin typeface="+mn-lt"/>
              </a:rPr>
              <a:t>roll marzipan jujubes chocolate bar candy </a:t>
            </a:r>
            <a:r>
              <a:rPr lang="en-AU" sz="1000" dirty="0" smtClean="0">
                <a:solidFill>
                  <a:schemeClr val="accent3"/>
                </a:solidFill>
                <a:latin typeface="+mn-lt"/>
              </a:rPr>
              <a:t>canes</a:t>
            </a:r>
            <a:endParaRPr lang="en-US" sz="1000" dirty="0">
              <a:solidFill>
                <a:schemeClr val="accent3"/>
              </a:solidFill>
              <a:latin typeface="+mn-lt"/>
            </a:endParaRPr>
          </a:p>
        </p:txBody>
      </p:sp>
      <p:sp>
        <p:nvSpPr>
          <p:cNvPr id="28" name="Text Placeholder 33"/>
          <p:cNvSpPr txBox="1">
            <a:spLocks/>
          </p:cNvSpPr>
          <p:nvPr/>
        </p:nvSpPr>
        <p:spPr>
          <a:xfrm>
            <a:off x="6523693" y="1956478"/>
            <a:ext cx="388077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accent5"/>
                </a:solidFill>
                <a:latin typeface="+mj-lt"/>
              </a:rPr>
              <a:t>Social Network Data Analysis</a:t>
            </a:r>
            <a:endParaRPr lang="en-AU" sz="1300" dirty="0">
              <a:solidFill>
                <a:schemeClr val="accent5"/>
              </a:solidFill>
              <a:latin typeface="+mj-lt"/>
            </a:endParaRPr>
          </a:p>
        </p:txBody>
      </p:sp>
      <p:sp>
        <p:nvSpPr>
          <p:cNvPr id="60" name="Rounded Rectangle 59"/>
          <p:cNvSpPr/>
          <p:nvPr/>
        </p:nvSpPr>
        <p:spPr>
          <a:xfrm>
            <a:off x="1532670" y="5015647"/>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ounded Rectangle 60"/>
          <p:cNvSpPr/>
          <p:nvPr/>
        </p:nvSpPr>
        <p:spPr>
          <a:xfrm>
            <a:off x="1532670" y="4738621"/>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ounded Rectangle 61"/>
          <p:cNvSpPr/>
          <p:nvPr/>
        </p:nvSpPr>
        <p:spPr>
          <a:xfrm>
            <a:off x="1532670" y="4454738"/>
            <a:ext cx="1036375" cy="204389"/>
          </a:xfrm>
          <a:prstGeom prst="roundRect">
            <a:avLst>
              <a:gd name="adj" fmla="val 50000"/>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ounded Rectangle 62"/>
          <p:cNvSpPr/>
          <p:nvPr/>
        </p:nvSpPr>
        <p:spPr>
          <a:xfrm>
            <a:off x="1532670" y="417037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9" name="Rounded Rectangle 78"/>
          <p:cNvSpPr/>
          <p:nvPr/>
        </p:nvSpPr>
        <p:spPr>
          <a:xfrm>
            <a:off x="1532670" y="3886489"/>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Rounded Rectangle 79"/>
          <p:cNvSpPr/>
          <p:nvPr/>
        </p:nvSpPr>
        <p:spPr>
          <a:xfrm>
            <a:off x="1532670" y="3609463"/>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Rounded Rectangle 80"/>
          <p:cNvSpPr/>
          <p:nvPr/>
        </p:nvSpPr>
        <p:spPr>
          <a:xfrm>
            <a:off x="1532670" y="3325580"/>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2" name="Rounded Rectangle 81"/>
          <p:cNvSpPr/>
          <p:nvPr/>
        </p:nvSpPr>
        <p:spPr>
          <a:xfrm>
            <a:off x="2981964" y="5299530"/>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3" name="Rounded Rectangle 82"/>
          <p:cNvSpPr/>
          <p:nvPr/>
        </p:nvSpPr>
        <p:spPr>
          <a:xfrm>
            <a:off x="2981964" y="5015647"/>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4" name="Rounded Rectangle 83"/>
          <p:cNvSpPr/>
          <p:nvPr/>
        </p:nvSpPr>
        <p:spPr>
          <a:xfrm>
            <a:off x="2981964" y="4738621"/>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5" name="Rounded Rectangle 84"/>
          <p:cNvSpPr/>
          <p:nvPr/>
        </p:nvSpPr>
        <p:spPr>
          <a:xfrm>
            <a:off x="2981964" y="4454738"/>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ounded Rectangle 85"/>
          <p:cNvSpPr/>
          <p:nvPr/>
        </p:nvSpPr>
        <p:spPr>
          <a:xfrm>
            <a:off x="2981964" y="4170372"/>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7" name="Rounded Rectangle 86"/>
          <p:cNvSpPr/>
          <p:nvPr/>
        </p:nvSpPr>
        <p:spPr>
          <a:xfrm>
            <a:off x="2981964" y="3886489"/>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ounded Rectangle 87"/>
          <p:cNvSpPr/>
          <p:nvPr/>
        </p:nvSpPr>
        <p:spPr>
          <a:xfrm>
            <a:off x="2981964" y="3609463"/>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ounded Rectangle 88"/>
          <p:cNvSpPr/>
          <p:nvPr/>
        </p:nvSpPr>
        <p:spPr>
          <a:xfrm>
            <a:off x="2981964" y="3325580"/>
            <a:ext cx="1036375" cy="204389"/>
          </a:xfrm>
          <a:prstGeom prst="roundRect">
            <a:avLst>
              <a:gd name="adj" fmla="val 50000"/>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ounded Rectangle 89"/>
          <p:cNvSpPr/>
          <p:nvPr/>
        </p:nvSpPr>
        <p:spPr>
          <a:xfrm>
            <a:off x="4476081" y="5299530"/>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ounded Rectangle 90"/>
          <p:cNvSpPr/>
          <p:nvPr/>
        </p:nvSpPr>
        <p:spPr>
          <a:xfrm>
            <a:off x="4476081" y="5015647"/>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ounded Rectangle 91"/>
          <p:cNvSpPr/>
          <p:nvPr/>
        </p:nvSpPr>
        <p:spPr>
          <a:xfrm>
            <a:off x="4476081" y="4738621"/>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ounded Rectangle 92"/>
          <p:cNvSpPr/>
          <p:nvPr/>
        </p:nvSpPr>
        <p:spPr>
          <a:xfrm>
            <a:off x="4476081" y="4454738"/>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ounded Rectangle 93"/>
          <p:cNvSpPr/>
          <p:nvPr/>
        </p:nvSpPr>
        <p:spPr>
          <a:xfrm>
            <a:off x="4476081" y="4170372"/>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ounded Rectangle 94"/>
          <p:cNvSpPr/>
          <p:nvPr/>
        </p:nvSpPr>
        <p:spPr>
          <a:xfrm>
            <a:off x="4476081" y="3886489"/>
            <a:ext cx="1036375" cy="204389"/>
          </a:xfrm>
          <a:prstGeom prst="roundRect">
            <a:avLst>
              <a:gd name="adj" fmla="val 50000"/>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ounded Rectangle 95"/>
          <p:cNvSpPr/>
          <p:nvPr/>
        </p:nvSpPr>
        <p:spPr>
          <a:xfrm>
            <a:off x="4476081" y="3609463"/>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ounded Rectangle 96"/>
          <p:cNvSpPr/>
          <p:nvPr/>
        </p:nvSpPr>
        <p:spPr>
          <a:xfrm>
            <a:off x="4476081" y="3325580"/>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Rectangle 2"/>
          <p:cNvSpPr/>
          <p:nvPr/>
        </p:nvSpPr>
        <p:spPr>
          <a:xfrm>
            <a:off x="4618595" y="1874360"/>
            <a:ext cx="736099" cy="707886"/>
          </a:xfrm>
          <a:prstGeom prst="rect">
            <a:avLst/>
          </a:prstGeom>
        </p:spPr>
        <p:txBody>
          <a:bodyPr wrap="none">
            <a:spAutoFit/>
          </a:bodyPr>
          <a:lstStyle/>
          <a:p>
            <a:pPr algn="ctr"/>
            <a:r>
              <a:rPr lang="en-AU" sz="4000" dirty="0">
                <a:solidFill>
                  <a:schemeClr val="accent6"/>
                </a:solidFill>
                <a:latin typeface="FontAwesome" pitchFamily="2" charset="0"/>
              </a:rPr>
              <a:t></a:t>
            </a:r>
            <a:endParaRPr lang="en-US" sz="4000" dirty="0">
              <a:solidFill>
                <a:schemeClr val="accent6"/>
              </a:solidFill>
              <a:latin typeface="FontAwesome" pitchFamily="2" charset="0"/>
            </a:endParaRPr>
          </a:p>
        </p:txBody>
      </p:sp>
      <p:sp>
        <p:nvSpPr>
          <p:cNvPr id="98" name="Rounded Rectangle 97"/>
          <p:cNvSpPr/>
          <p:nvPr/>
        </p:nvSpPr>
        <p:spPr>
          <a:xfrm>
            <a:off x="1532670"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ounded Rectangle 98"/>
          <p:cNvSpPr/>
          <p:nvPr/>
        </p:nvSpPr>
        <p:spPr>
          <a:xfrm>
            <a:off x="2981964"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ounded Rectangle 99"/>
          <p:cNvSpPr/>
          <p:nvPr/>
        </p:nvSpPr>
        <p:spPr>
          <a:xfrm>
            <a:off x="4476081" y="3038767"/>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167274" y="1874360"/>
            <a:ext cx="660987" cy="707886"/>
          </a:xfrm>
          <a:prstGeom prst="rect">
            <a:avLst/>
          </a:prstGeom>
        </p:spPr>
        <p:txBody>
          <a:bodyPr wrap="none">
            <a:spAutoFit/>
          </a:bodyPr>
          <a:lstStyle/>
          <a:p>
            <a:pPr algn="ctr"/>
            <a:r>
              <a:rPr lang="en-AU" sz="4000" dirty="0">
                <a:solidFill>
                  <a:schemeClr val="accent5"/>
                </a:solidFill>
                <a:latin typeface="FontAwesome" pitchFamily="2" charset="0"/>
              </a:rPr>
              <a:t></a:t>
            </a:r>
            <a:endParaRPr lang="en-US" sz="4000" dirty="0">
              <a:solidFill>
                <a:schemeClr val="accent5"/>
              </a:solidFill>
              <a:latin typeface="FontAwesome" pitchFamily="2" charset="0"/>
            </a:endParaRPr>
          </a:p>
        </p:txBody>
      </p:sp>
      <p:sp>
        <p:nvSpPr>
          <p:cNvPr id="102" name="Rectangle 101"/>
          <p:cNvSpPr/>
          <p:nvPr/>
        </p:nvSpPr>
        <p:spPr>
          <a:xfrm>
            <a:off x="1767988" y="1874360"/>
            <a:ext cx="569387" cy="707886"/>
          </a:xfrm>
          <a:prstGeom prst="rect">
            <a:avLst/>
          </a:prstGeom>
        </p:spPr>
        <p:txBody>
          <a:bodyPr wrap="none">
            <a:spAutoFit/>
          </a:bodyPr>
          <a:lstStyle/>
          <a:p>
            <a:pPr algn="ctr"/>
            <a:r>
              <a:rPr lang="en-AU" sz="4000" dirty="0">
                <a:solidFill>
                  <a:schemeClr val="accent3"/>
                </a:solidFill>
                <a:latin typeface="FontAwesome" pitchFamily="2" charset="0"/>
              </a:rPr>
              <a:t></a:t>
            </a:r>
            <a:endParaRPr lang="en-US" sz="4000" dirty="0">
              <a:solidFill>
                <a:schemeClr val="accent3"/>
              </a:solidFill>
              <a:latin typeface="FontAwesome" pitchFamily="2" charset="0"/>
            </a:endParaRPr>
          </a:p>
        </p:txBody>
      </p:sp>
      <p:sp>
        <p:nvSpPr>
          <p:cNvPr id="103" name="Rounded Rectangle 102"/>
          <p:cNvSpPr/>
          <p:nvPr/>
        </p:nvSpPr>
        <p:spPr>
          <a:xfrm>
            <a:off x="1532670"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ounded Rectangle 103"/>
          <p:cNvSpPr/>
          <p:nvPr/>
        </p:nvSpPr>
        <p:spPr>
          <a:xfrm>
            <a:off x="2981964"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5" name="Rounded Rectangle 104"/>
          <p:cNvSpPr/>
          <p:nvPr/>
        </p:nvSpPr>
        <p:spPr>
          <a:xfrm>
            <a:off x="4476081" y="2757432"/>
            <a:ext cx="1036375" cy="204389"/>
          </a:xfrm>
          <a:prstGeom prst="roundRect">
            <a:avLst>
              <a:gd name="adj" fmla="val 50000"/>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Oval 108"/>
          <p:cNvSpPr>
            <a:spLocks noChangeAspect="1"/>
          </p:cNvSpPr>
          <p:nvPr/>
        </p:nvSpPr>
        <p:spPr>
          <a:xfrm>
            <a:off x="6510865" y="3521672"/>
            <a:ext cx="548640" cy="548640"/>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0" name="TextBox 109"/>
          <p:cNvSpPr txBox="1"/>
          <p:nvPr/>
        </p:nvSpPr>
        <p:spPr>
          <a:xfrm>
            <a:off x="7184101" y="3496257"/>
            <a:ext cx="1074333" cy="400110"/>
          </a:xfrm>
          <a:prstGeom prst="rect">
            <a:avLst/>
          </a:prstGeom>
          <a:noFill/>
        </p:spPr>
        <p:txBody>
          <a:bodyPr wrap="none" rtlCol="0">
            <a:spAutoFit/>
          </a:bodyPr>
          <a:lstStyle/>
          <a:p>
            <a:r>
              <a:rPr lang="en-US" sz="2000" dirty="0" smtClean="0">
                <a:solidFill>
                  <a:schemeClr val="accent3"/>
                </a:solidFill>
                <a:latin typeface="Lato Black" panose="020F0A02020204030203" pitchFamily="34" charset="0"/>
              </a:rPr>
              <a:t>1.908 K</a:t>
            </a:r>
            <a:endParaRPr lang="en-US" sz="2000" dirty="0">
              <a:solidFill>
                <a:schemeClr val="accent3"/>
              </a:solidFill>
              <a:latin typeface="Lato Black" panose="020F0A02020204030203" pitchFamily="34" charset="0"/>
            </a:endParaRPr>
          </a:p>
        </p:txBody>
      </p:sp>
      <p:sp>
        <p:nvSpPr>
          <p:cNvPr id="112" name="Oval 111"/>
          <p:cNvSpPr>
            <a:spLocks noChangeAspect="1"/>
          </p:cNvSpPr>
          <p:nvPr/>
        </p:nvSpPr>
        <p:spPr>
          <a:xfrm>
            <a:off x="8817163" y="3521672"/>
            <a:ext cx="548640" cy="548640"/>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113" name="TextBox 112"/>
          <p:cNvSpPr txBox="1"/>
          <p:nvPr/>
        </p:nvSpPr>
        <p:spPr>
          <a:xfrm>
            <a:off x="9490399" y="3496257"/>
            <a:ext cx="1074333" cy="400110"/>
          </a:xfrm>
          <a:prstGeom prst="rect">
            <a:avLst/>
          </a:prstGeom>
          <a:noFill/>
        </p:spPr>
        <p:txBody>
          <a:bodyPr wrap="none" rtlCol="0">
            <a:spAutoFit/>
          </a:bodyPr>
          <a:lstStyle/>
          <a:p>
            <a:r>
              <a:rPr lang="en-US" sz="2000" dirty="0" smtClean="0">
                <a:solidFill>
                  <a:schemeClr val="accent3"/>
                </a:solidFill>
                <a:latin typeface="Lato Black" panose="020F0A02020204030203" pitchFamily="34" charset="0"/>
              </a:rPr>
              <a:t>2.074 K</a:t>
            </a:r>
            <a:endParaRPr lang="en-US" sz="2000" dirty="0">
              <a:solidFill>
                <a:schemeClr val="accent3"/>
              </a:solidFill>
              <a:latin typeface="Lato Black" panose="020F0A02020204030203" pitchFamily="34" charset="0"/>
            </a:endParaRPr>
          </a:p>
        </p:txBody>
      </p:sp>
      <p:sp>
        <p:nvSpPr>
          <p:cNvPr id="114" name="Rectangle 113"/>
          <p:cNvSpPr/>
          <p:nvPr/>
        </p:nvSpPr>
        <p:spPr>
          <a:xfrm>
            <a:off x="7285774" y="3878411"/>
            <a:ext cx="577081" cy="153888"/>
          </a:xfrm>
          <a:prstGeom prst="rect">
            <a:avLst/>
          </a:prstGeom>
        </p:spPr>
        <p:txBody>
          <a:bodyPr wrap="none" lIns="0" tIns="0" rIns="0" bIns="0">
            <a:spAutoFit/>
          </a:bodyPr>
          <a:lstStyle/>
          <a:p>
            <a:r>
              <a:rPr lang="en-US" sz="1000" dirty="0" smtClean="0">
                <a:solidFill>
                  <a:schemeClr val="accent3"/>
                </a:solidFill>
                <a:latin typeface="Lato Light" panose="020F0302020204030203" pitchFamily="34" charset="0"/>
              </a:rPr>
              <a:t>Male User</a:t>
            </a:r>
            <a:endParaRPr lang="en-US" sz="1000" dirty="0">
              <a:solidFill>
                <a:schemeClr val="accent3"/>
              </a:solidFill>
            </a:endParaRPr>
          </a:p>
        </p:txBody>
      </p:sp>
      <p:sp>
        <p:nvSpPr>
          <p:cNvPr id="115" name="Rectangle 114"/>
          <p:cNvSpPr/>
          <p:nvPr/>
        </p:nvSpPr>
        <p:spPr>
          <a:xfrm>
            <a:off x="9592072" y="3867791"/>
            <a:ext cx="690895" cy="153888"/>
          </a:xfrm>
          <a:prstGeom prst="rect">
            <a:avLst/>
          </a:prstGeom>
        </p:spPr>
        <p:txBody>
          <a:bodyPr wrap="none" lIns="0" tIns="0" rIns="0" bIns="0">
            <a:spAutoFit/>
          </a:bodyPr>
          <a:lstStyle/>
          <a:p>
            <a:r>
              <a:rPr lang="en-US" sz="1000" dirty="0" smtClean="0">
                <a:solidFill>
                  <a:schemeClr val="accent3"/>
                </a:solidFill>
                <a:latin typeface="Lato Light" panose="020F0302020204030203" pitchFamily="34" charset="0"/>
              </a:rPr>
              <a:t>Female User</a:t>
            </a:r>
            <a:endParaRPr lang="en-US" sz="1000" dirty="0">
              <a:solidFill>
                <a:schemeClr val="accent3"/>
              </a:solidFill>
            </a:endParaRPr>
          </a:p>
        </p:txBody>
      </p:sp>
      <p:sp>
        <p:nvSpPr>
          <p:cNvPr id="116" name="Rounded Rectangle 115"/>
          <p:cNvSpPr/>
          <p:nvPr/>
        </p:nvSpPr>
        <p:spPr>
          <a:xfrm>
            <a:off x="6523693" y="4498539"/>
            <a:ext cx="4347456" cy="976184"/>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50000"/>
              </a:lnSpc>
            </a:pPr>
            <a:r>
              <a:rPr lang="en-US" sz="900" dirty="0">
                <a:solidFill>
                  <a:schemeClr val="accent3"/>
                </a:solidFill>
              </a:rPr>
              <a:t>Wafer sweet roll I love jelly danish  cake wafer lemon drops roll sesame </a:t>
            </a:r>
            <a:r>
              <a:rPr lang="en-US" sz="900" dirty="0" smtClean="0">
                <a:solidFill>
                  <a:schemeClr val="accent3"/>
                </a:solidFill>
              </a:rPr>
              <a:t>pie cake </a:t>
            </a:r>
            <a:r>
              <a:rPr lang="en-US" sz="900" dirty="0">
                <a:solidFill>
                  <a:schemeClr val="accent3"/>
                </a:solidFill>
              </a:rPr>
              <a:t>fruitcake soufflé sweet gummies fruitcake cotton bears sweet roll bears sweet roll sesame snaps topping candy sugar plum chocolate bar</a:t>
            </a:r>
          </a:p>
        </p:txBody>
      </p:sp>
    </p:spTree>
    <p:extLst>
      <p:ext uri="{BB962C8B-B14F-4D97-AF65-F5344CB8AC3E}">
        <p14:creationId xmlns:p14="http://schemas.microsoft.com/office/powerpoint/2010/main" val="309886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500"/>
                                        <p:tgtEl>
                                          <p:spTgt spid="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0"/>
                                        </p:tgtEl>
                                        <p:attrNameLst>
                                          <p:attrName>style.visibility</p:attrName>
                                        </p:attrNameLst>
                                      </p:cBhvr>
                                      <p:to>
                                        <p:strVal val="visible"/>
                                      </p:to>
                                    </p:set>
                                    <p:animEffect transition="in" filter="fade">
                                      <p:cBhvr>
                                        <p:cTn id="25" dur="500"/>
                                        <p:tgtEl>
                                          <p:spTgt spid="8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1"/>
                                        </p:tgtEl>
                                        <p:attrNameLst>
                                          <p:attrName>style.visibility</p:attrName>
                                        </p:attrNameLst>
                                      </p:cBhvr>
                                      <p:to>
                                        <p:strVal val="visible"/>
                                      </p:to>
                                    </p:set>
                                    <p:animEffect transition="in" filter="fade">
                                      <p:cBhvr>
                                        <p:cTn id="28" dur="500"/>
                                        <p:tgtEl>
                                          <p:spTgt spid="8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Effect transition="in" filter="fade">
                                      <p:cBhvr>
                                        <p:cTn id="31" dur="500"/>
                                        <p:tgtEl>
                                          <p:spTgt spid="9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3"/>
                                        </p:tgtEl>
                                        <p:attrNameLst>
                                          <p:attrName>style.visibility</p:attrName>
                                        </p:attrNameLst>
                                      </p:cBhvr>
                                      <p:to>
                                        <p:strVal val="visible"/>
                                      </p:to>
                                    </p:set>
                                    <p:animEffect transition="in" filter="fade">
                                      <p:cBhvr>
                                        <p:cTn id="34" dur="500"/>
                                        <p:tgtEl>
                                          <p:spTgt spid="10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2"/>
                                        </p:tgtEl>
                                        <p:attrNameLst>
                                          <p:attrName>style.visibility</p:attrName>
                                        </p:attrNameLst>
                                      </p:cBhvr>
                                      <p:to>
                                        <p:strVal val="visible"/>
                                      </p:to>
                                    </p:set>
                                    <p:animEffect transition="in" filter="wipe(down)">
                                      <p:cBhvr>
                                        <p:cTn id="39" dur="500"/>
                                        <p:tgtEl>
                                          <p:spTgt spid="10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fade">
                                      <p:cBhvr>
                                        <p:cTn id="44" dur="500"/>
                                        <p:tgtEl>
                                          <p:spTgt spid="8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fade">
                                      <p:cBhvr>
                                        <p:cTn id="47" dur="500"/>
                                        <p:tgtEl>
                                          <p:spTgt spid="8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Effect transition="in" filter="fade">
                                      <p:cBhvr>
                                        <p:cTn id="50" dur="500"/>
                                        <p:tgtEl>
                                          <p:spTgt spid="8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85"/>
                                        </p:tgtEl>
                                        <p:attrNameLst>
                                          <p:attrName>style.visibility</p:attrName>
                                        </p:attrNameLst>
                                      </p:cBhvr>
                                      <p:to>
                                        <p:strVal val="visible"/>
                                      </p:to>
                                    </p:set>
                                    <p:animEffect transition="in" filter="fade">
                                      <p:cBhvr>
                                        <p:cTn id="53" dur="500"/>
                                        <p:tgtEl>
                                          <p:spTgt spid="8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7"/>
                                        </p:tgtEl>
                                        <p:attrNameLst>
                                          <p:attrName>style.visibility</p:attrName>
                                        </p:attrNameLst>
                                      </p:cBhvr>
                                      <p:to>
                                        <p:strVal val="visible"/>
                                      </p:to>
                                    </p:set>
                                    <p:animEffect transition="in" filter="fade">
                                      <p:cBhvr>
                                        <p:cTn id="59" dur="500"/>
                                        <p:tgtEl>
                                          <p:spTgt spid="8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fade">
                                      <p:cBhvr>
                                        <p:cTn id="62" dur="500"/>
                                        <p:tgtEl>
                                          <p:spTgt spid="8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89"/>
                                        </p:tgtEl>
                                        <p:attrNameLst>
                                          <p:attrName>style.visibility</p:attrName>
                                        </p:attrNameLst>
                                      </p:cBhvr>
                                      <p:to>
                                        <p:strVal val="visible"/>
                                      </p:to>
                                    </p:set>
                                    <p:animEffect transition="in" filter="fade">
                                      <p:cBhvr>
                                        <p:cTn id="65" dur="500"/>
                                        <p:tgtEl>
                                          <p:spTgt spid="8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99"/>
                                        </p:tgtEl>
                                        <p:attrNameLst>
                                          <p:attrName>style.visibility</p:attrName>
                                        </p:attrNameLst>
                                      </p:cBhvr>
                                      <p:to>
                                        <p:strVal val="visible"/>
                                      </p:to>
                                    </p:set>
                                    <p:animEffect transition="in" filter="fade">
                                      <p:cBhvr>
                                        <p:cTn id="68" dur="500"/>
                                        <p:tgtEl>
                                          <p:spTgt spid="9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fade">
                                      <p:cBhvr>
                                        <p:cTn id="71" dur="500"/>
                                        <p:tgtEl>
                                          <p:spTgt spid="104"/>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101"/>
                                        </p:tgtEl>
                                        <p:attrNameLst>
                                          <p:attrName>style.visibility</p:attrName>
                                        </p:attrNameLst>
                                      </p:cBhvr>
                                      <p:to>
                                        <p:strVal val="visible"/>
                                      </p:to>
                                    </p:set>
                                    <p:animEffect transition="in" filter="wipe(down)">
                                      <p:cBhvr>
                                        <p:cTn id="76" dur="500"/>
                                        <p:tgtEl>
                                          <p:spTgt spid="10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90"/>
                                        </p:tgtEl>
                                        <p:attrNameLst>
                                          <p:attrName>style.visibility</p:attrName>
                                        </p:attrNameLst>
                                      </p:cBhvr>
                                      <p:to>
                                        <p:strVal val="visible"/>
                                      </p:to>
                                    </p:set>
                                    <p:animEffect transition="in" filter="fade">
                                      <p:cBhvr>
                                        <p:cTn id="81" dur="500"/>
                                        <p:tgtEl>
                                          <p:spTgt spid="9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1"/>
                                        </p:tgtEl>
                                        <p:attrNameLst>
                                          <p:attrName>style.visibility</p:attrName>
                                        </p:attrNameLst>
                                      </p:cBhvr>
                                      <p:to>
                                        <p:strVal val="visible"/>
                                      </p:to>
                                    </p:set>
                                    <p:animEffect transition="in" filter="fade">
                                      <p:cBhvr>
                                        <p:cTn id="84" dur="500"/>
                                        <p:tgtEl>
                                          <p:spTgt spid="9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2"/>
                                        </p:tgtEl>
                                        <p:attrNameLst>
                                          <p:attrName>style.visibility</p:attrName>
                                        </p:attrNameLst>
                                      </p:cBhvr>
                                      <p:to>
                                        <p:strVal val="visible"/>
                                      </p:to>
                                    </p:set>
                                    <p:animEffect transition="in" filter="fade">
                                      <p:cBhvr>
                                        <p:cTn id="87" dur="500"/>
                                        <p:tgtEl>
                                          <p:spTgt spid="9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93"/>
                                        </p:tgtEl>
                                        <p:attrNameLst>
                                          <p:attrName>style.visibility</p:attrName>
                                        </p:attrNameLst>
                                      </p:cBhvr>
                                      <p:to>
                                        <p:strVal val="visible"/>
                                      </p:to>
                                    </p:set>
                                    <p:animEffect transition="in" filter="fade">
                                      <p:cBhvr>
                                        <p:cTn id="90" dur="500"/>
                                        <p:tgtEl>
                                          <p:spTgt spid="9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fade">
                                      <p:cBhvr>
                                        <p:cTn id="93" dur="500"/>
                                        <p:tgtEl>
                                          <p:spTgt spid="9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95"/>
                                        </p:tgtEl>
                                        <p:attrNameLst>
                                          <p:attrName>style.visibility</p:attrName>
                                        </p:attrNameLst>
                                      </p:cBhvr>
                                      <p:to>
                                        <p:strVal val="visible"/>
                                      </p:to>
                                    </p:set>
                                    <p:animEffect transition="in" filter="fade">
                                      <p:cBhvr>
                                        <p:cTn id="96" dur="500"/>
                                        <p:tgtEl>
                                          <p:spTgt spid="9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96"/>
                                        </p:tgtEl>
                                        <p:attrNameLst>
                                          <p:attrName>style.visibility</p:attrName>
                                        </p:attrNameLst>
                                      </p:cBhvr>
                                      <p:to>
                                        <p:strVal val="visible"/>
                                      </p:to>
                                    </p:set>
                                    <p:animEffect transition="in" filter="fade">
                                      <p:cBhvr>
                                        <p:cTn id="99" dur="500"/>
                                        <p:tgtEl>
                                          <p:spTgt spid="96"/>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97"/>
                                        </p:tgtEl>
                                        <p:attrNameLst>
                                          <p:attrName>style.visibility</p:attrName>
                                        </p:attrNameLst>
                                      </p:cBhvr>
                                      <p:to>
                                        <p:strVal val="visible"/>
                                      </p:to>
                                    </p:set>
                                    <p:animEffect transition="in" filter="fade">
                                      <p:cBhvr>
                                        <p:cTn id="102" dur="500"/>
                                        <p:tgtEl>
                                          <p:spTgt spid="97"/>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00"/>
                                        </p:tgtEl>
                                        <p:attrNameLst>
                                          <p:attrName>style.visibility</p:attrName>
                                        </p:attrNameLst>
                                      </p:cBhvr>
                                      <p:to>
                                        <p:strVal val="visible"/>
                                      </p:to>
                                    </p:set>
                                    <p:animEffect transition="in" filter="fade">
                                      <p:cBhvr>
                                        <p:cTn id="105" dur="500"/>
                                        <p:tgtEl>
                                          <p:spTgt spid="10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05"/>
                                        </p:tgtEl>
                                        <p:attrNameLst>
                                          <p:attrName>style.visibility</p:attrName>
                                        </p:attrNameLst>
                                      </p:cBhvr>
                                      <p:to>
                                        <p:strVal val="visible"/>
                                      </p:to>
                                    </p:set>
                                    <p:animEffect transition="in" filter="fade">
                                      <p:cBhvr>
                                        <p:cTn id="108" dur="500"/>
                                        <p:tgtEl>
                                          <p:spTgt spid="105"/>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4"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animEffect transition="in" filter="wipe(down)">
                                      <p:cBhvr>
                                        <p:cTn id="113" dur="500"/>
                                        <p:tgtEl>
                                          <p:spTgt spid="3"/>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28"/>
                                        </p:tgtEl>
                                        <p:attrNameLst>
                                          <p:attrName>style.visibility</p:attrName>
                                        </p:attrNameLst>
                                      </p:cBhvr>
                                      <p:to>
                                        <p:strVal val="visible"/>
                                      </p:to>
                                    </p:set>
                                    <p:animEffect transition="in" filter="wipe(down)">
                                      <p:cBhvr>
                                        <p:cTn id="118" dur="500"/>
                                        <p:tgtEl>
                                          <p:spTgt spid="28"/>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Effect transition="in" filter="wipe(down)">
                                      <p:cBhvr>
                                        <p:cTn id="121" dur="500"/>
                                        <p:tgtEl>
                                          <p:spTgt spid="27"/>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110"/>
                                        </p:tgtEl>
                                        <p:attrNameLst>
                                          <p:attrName>style.visibility</p:attrName>
                                        </p:attrNameLst>
                                      </p:cBhvr>
                                      <p:to>
                                        <p:strVal val="visible"/>
                                      </p:to>
                                    </p:set>
                                    <p:animEffect transition="in" filter="fade">
                                      <p:cBhvr>
                                        <p:cTn id="126" dur="500"/>
                                        <p:tgtEl>
                                          <p:spTgt spid="110"/>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14"/>
                                        </p:tgtEl>
                                        <p:attrNameLst>
                                          <p:attrName>style.visibility</p:attrName>
                                        </p:attrNameLst>
                                      </p:cBhvr>
                                      <p:to>
                                        <p:strVal val="visible"/>
                                      </p:to>
                                    </p:set>
                                    <p:animEffect transition="in" filter="fade">
                                      <p:cBhvr>
                                        <p:cTn id="129" dur="500"/>
                                        <p:tgtEl>
                                          <p:spTgt spid="11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109"/>
                                        </p:tgtEl>
                                        <p:attrNameLst>
                                          <p:attrName>style.visibility</p:attrName>
                                        </p:attrNameLst>
                                      </p:cBhvr>
                                      <p:to>
                                        <p:strVal val="visible"/>
                                      </p:to>
                                    </p:set>
                                    <p:animEffect transition="in" filter="fade">
                                      <p:cBhvr>
                                        <p:cTn id="132" dur="500"/>
                                        <p:tgtEl>
                                          <p:spTgt spid="109"/>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112"/>
                                        </p:tgtEl>
                                        <p:attrNameLst>
                                          <p:attrName>style.visibility</p:attrName>
                                        </p:attrNameLst>
                                      </p:cBhvr>
                                      <p:to>
                                        <p:strVal val="visible"/>
                                      </p:to>
                                    </p:set>
                                    <p:animEffect transition="in" filter="fade">
                                      <p:cBhvr>
                                        <p:cTn id="137" dur="500"/>
                                        <p:tgtEl>
                                          <p:spTgt spid="11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13"/>
                                        </p:tgtEl>
                                        <p:attrNameLst>
                                          <p:attrName>style.visibility</p:attrName>
                                        </p:attrNameLst>
                                      </p:cBhvr>
                                      <p:to>
                                        <p:strVal val="visible"/>
                                      </p:to>
                                    </p:set>
                                    <p:animEffect transition="in" filter="fade">
                                      <p:cBhvr>
                                        <p:cTn id="140" dur="500"/>
                                        <p:tgtEl>
                                          <p:spTgt spid="11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15"/>
                                        </p:tgtEl>
                                        <p:attrNameLst>
                                          <p:attrName>style.visibility</p:attrName>
                                        </p:attrNameLst>
                                      </p:cBhvr>
                                      <p:to>
                                        <p:strVal val="visible"/>
                                      </p:to>
                                    </p:set>
                                    <p:animEffect transition="in" filter="fade">
                                      <p:cBhvr>
                                        <p:cTn id="143" dur="500"/>
                                        <p:tgtEl>
                                          <p:spTgt spid="115"/>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grpId="0" nodeType="clickEffect">
                                  <p:stCondLst>
                                    <p:cond delay="0"/>
                                  </p:stCondLst>
                                  <p:childTnLst>
                                    <p:set>
                                      <p:cBhvr>
                                        <p:cTn id="147" dur="1" fill="hold">
                                          <p:stCondLst>
                                            <p:cond delay="0"/>
                                          </p:stCondLst>
                                        </p:cTn>
                                        <p:tgtEl>
                                          <p:spTgt spid="116"/>
                                        </p:tgtEl>
                                        <p:attrNameLst>
                                          <p:attrName>style.visibility</p:attrName>
                                        </p:attrNameLst>
                                      </p:cBhvr>
                                      <p:to>
                                        <p:strVal val="visible"/>
                                      </p:to>
                                    </p:set>
                                    <p:animEffect transition="in" filter="fade">
                                      <p:cBhvr>
                                        <p:cTn id="14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7" grpId="0"/>
      <p:bldP spid="28" grpId="0"/>
      <p:bldP spid="60" grpId="0" animBg="1"/>
      <p:bldP spid="61" grpId="0" animBg="1"/>
      <p:bldP spid="62" grpId="0" animBg="1"/>
      <p:bldP spid="63"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3" grpId="0"/>
      <p:bldP spid="98" grpId="0" animBg="1"/>
      <p:bldP spid="99" grpId="0" animBg="1"/>
      <p:bldP spid="100" grpId="0" animBg="1"/>
      <p:bldP spid="101" grpId="0"/>
      <p:bldP spid="102" grpId="0"/>
      <p:bldP spid="103" grpId="0" animBg="1"/>
      <p:bldP spid="104" grpId="0" animBg="1"/>
      <p:bldP spid="105" grpId="0" animBg="1"/>
      <p:bldP spid="109" grpId="0" animBg="1"/>
      <p:bldP spid="110" grpId="0"/>
      <p:bldP spid="112" grpId="0" animBg="1"/>
      <p:bldP spid="113" grpId="0"/>
      <p:bldP spid="114" grpId="0"/>
      <p:bldP spid="115" grpId="0"/>
      <p:bldP spid="11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43</a:t>
            </a:fld>
            <a:endParaRPr lang="en-US" dirty="0"/>
          </a:p>
        </p:txBody>
      </p:sp>
      <p:grpSp>
        <p:nvGrpSpPr>
          <p:cNvPr id="2" name="Group 1"/>
          <p:cNvGrpSpPr/>
          <p:nvPr/>
        </p:nvGrpSpPr>
        <p:grpSpPr>
          <a:xfrm>
            <a:off x="5208587" y="1749425"/>
            <a:ext cx="887413" cy="3997325"/>
            <a:chOff x="5208587" y="1749425"/>
            <a:chExt cx="887413" cy="3997325"/>
          </a:xfrm>
        </p:grpSpPr>
        <p:sp>
          <p:nvSpPr>
            <p:cNvPr id="22" name="Freeform 31"/>
            <p:cNvSpPr>
              <a:spLocks/>
            </p:cNvSpPr>
            <p:nvPr/>
          </p:nvSpPr>
          <p:spPr bwMode="auto">
            <a:xfrm>
              <a:off x="5208587" y="2590800"/>
              <a:ext cx="887413" cy="3155950"/>
            </a:xfrm>
            <a:custGeom>
              <a:avLst/>
              <a:gdLst>
                <a:gd name="T0" fmla="*/ 278 w 278"/>
                <a:gd name="T1" fmla="*/ 152 h 991"/>
                <a:gd name="T2" fmla="*/ 278 w 278"/>
                <a:gd name="T3" fmla="*/ 0 h 991"/>
                <a:gd name="T4" fmla="*/ 191 w 278"/>
                <a:gd name="T5" fmla="*/ 0 h 991"/>
                <a:gd name="T6" fmla="*/ 0 w 278"/>
                <a:gd name="T7" fmla="*/ 189 h 991"/>
                <a:gd name="T8" fmla="*/ 0 w 278"/>
                <a:gd name="T9" fmla="*/ 190 h 991"/>
                <a:gd name="T10" fmla="*/ 0 w 278"/>
                <a:gd name="T11" fmla="*/ 454 h 991"/>
                <a:gd name="T12" fmla="*/ 46 w 278"/>
                <a:gd name="T13" fmla="*/ 501 h 991"/>
                <a:gd name="T14" fmla="*/ 93 w 278"/>
                <a:gd name="T15" fmla="*/ 454 h 991"/>
                <a:gd name="T16" fmla="*/ 93 w 278"/>
                <a:gd name="T17" fmla="*/ 401 h 991"/>
                <a:gd name="T18" fmla="*/ 93 w 278"/>
                <a:gd name="T19" fmla="*/ 356 h 991"/>
                <a:gd name="T20" fmla="*/ 93 w 278"/>
                <a:gd name="T21" fmla="*/ 210 h 991"/>
                <a:gd name="T22" fmla="*/ 111 w 278"/>
                <a:gd name="T23" fmla="*/ 191 h 991"/>
                <a:gd name="T24" fmla="*/ 129 w 278"/>
                <a:gd name="T25" fmla="*/ 210 h 991"/>
                <a:gd name="T26" fmla="*/ 129 w 278"/>
                <a:gd name="T27" fmla="*/ 372 h 991"/>
                <a:gd name="T28" fmla="*/ 129 w 278"/>
                <a:gd name="T29" fmla="*/ 401 h 991"/>
                <a:gd name="T30" fmla="*/ 129 w 278"/>
                <a:gd name="T31" fmla="*/ 498 h 991"/>
                <a:gd name="T32" fmla="*/ 129 w 278"/>
                <a:gd name="T33" fmla="*/ 533 h 991"/>
                <a:gd name="T34" fmla="*/ 129 w 278"/>
                <a:gd name="T35" fmla="*/ 932 h 991"/>
                <a:gd name="T36" fmla="*/ 188 w 278"/>
                <a:gd name="T37" fmla="*/ 991 h 991"/>
                <a:gd name="T38" fmla="*/ 247 w 278"/>
                <a:gd name="T39" fmla="*/ 932 h 991"/>
                <a:gd name="T40" fmla="*/ 247 w 278"/>
                <a:gd name="T41" fmla="*/ 533 h 991"/>
                <a:gd name="T42" fmla="*/ 278 w 278"/>
                <a:gd name="T43" fmla="*/ 533 h 991"/>
                <a:gd name="T44" fmla="*/ 278 w 278"/>
                <a:gd name="T45" fmla="*/ 436 h 991"/>
                <a:gd name="T46" fmla="*/ 278 w 278"/>
                <a:gd name="T47" fmla="*/ 152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8" h="991">
                  <a:moveTo>
                    <a:pt x="278" y="152"/>
                  </a:moveTo>
                  <a:cubicBezTo>
                    <a:pt x="278" y="0"/>
                    <a:pt x="278" y="0"/>
                    <a:pt x="278" y="0"/>
                  </a:cubicBezTo>
                  <a:cubicBezTo>
                    <a:pt x="191" y="0"/>
                    <a:pt x="191" y="0"/>
                    <a:pt x="191" y="0"/>
                  </a:cubicBezTo>
                  <a:cubicBezTo>
                    <a:pt x="86" y="0"/>
                    <a:pt x="1" y="85"/>
                    <a:pt x="0" y="189"/>
                  </a:cubicBezTo>
                  <a:cubicBezTo>
                    <a:pt x="0" y="190"/>
                    <a:pt x="0" y="190"/>
                    <a:pt x="0" y="190"/>
                  </a:cubicBezTo>
                  <a:cubicBezTo>
                    <a:pt x="0" y="454"/>
                    <a:pt x="0" y="454"/>
                    <a:pt x="0" y="454"/>
                  </a:cubicBezTo>
                  <a:cubicBezTo>
                    <a:pt x="0" y="480"/>
                    <a:pt x="21" y="501"/>
                    <a:pt x="46" y="501"/>
                  </a:cubicBezTo>
                  <a:cubicBezTo>
                    <a:pt x="72" y="501"/>
                    <a:pt x="93" y="480"/>
                    <a:pt x="93" y="454"/>
                  </a:cubicBezTo>
                  <a:cubicBezTo>
                    <a:pt x="93" y="401"/>
                    <a:pt x="93" y="401"/>
                    <a:pt x="93" y="401"/>
                  </a:cubicBezTo>
                  <a:cubicBezTo>
                    <a:pt x="93" y="356"/>
                    <a:pt x="93" y="356"/>
                    <a:pt x="93" y="356"/>
                  </a:cubicBezTo>
                  <a:cubicBezTo>
                    <a:pt x="93" y="210"/>
                    <a:pt x="93" y="210"/>
                    <a:pt x="93" y="210"/>
                  </a:cubicBezTo>
                  <a:cubicBezTo>
                    <a:pt x="93" y="200"/>
                    <a:pt x="101" y="191"/>
                    <a:pt x="111" y="191"/>
                  </a:cubicBezTo>
                  <a:cubicBezTo>
                    <a:pt x="121" y="191"/>
                    <a:pt x="129" y="200"/>
                    <a:pt x="129" y="210"/>
                  </a:cubicBezTo>
                  <a:cubicBezTo>
                    <a:pt x="129" y="372"/>
                    <a:pt x="129" y="372"/>
                    <a:pt x="129" y="372"/>
                  </a:cubicBezTo>
                  <a:cubicBezTo>
                    <a:pt x="129" y="401"/>
                    <a:pt x="129" y="401"/>
                    <a:pt x="129" y="401"/>
                  </a:cubicBezTo>
                  <a:cubicBezTo>
                    <a:pt x="129" y="498"/>
                    <a:pt x="129" y="498"/>
                    <a:pt x="129" y="498"/>
                  </a:cubicBezTo>
                  <a:cubicBezTo>
                    <a:pt x="129" y="533"/>
                    <a:pt x="129" y="533"/>
                    <a:pt x="129" y="533"/>
                  </a:cubicBezTo>
                  <a:cubicBezTo>
                    <a:pt x="129" y="932"/>
                    <a:pt x="129" y="932"/>
                    <a:pt x="129" y="932"/>
                  </a:cubicBezTo>
                  <a:cubicBezTo>
                    <a:pt x="129" y="965"/>
                    <a:pt x="156" y="991"/>
                    <a:pt x="188" y="991"/>
                  </a:cubicBezTo>
                  <a:cubicBezTo>
                    <a:pt x="221" y="991"/>
                    <a:pt x="247" y="965"/>
                    <a:pt x="247" y="932"/>
                  </a:cubicBezTo>
                  <a:cubicBezTo>
                    <a:pt x="247" y="533"/>
                    <a:pt x="247" y="533"/>
                    <a:pt x="247" y="533"/>
                  </a:cubicBezTo>
                  <a:cubicBezTo>
                    <a:pt x="278" y="533"/>
                    <a:pt x="278" y="533"/>
                    <a:pt x="278" y="533"/>
                  </a:cubicBezTo>
                  <a:cubicBezTo>
                    <a:pt x="278" y="436"/>
                    <a:pt x="278" y="436"/>
                    <a:pt x="278" y="436"/>
                  </a:cubicBezTo>
                  <a:lnTo>
                    <a:pt x="278" y="15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solidFill>
                  <a:srgbClr val="118CE7"/>
                </a:solidFill>
              </a:endParaRPr>
            </a:p>
          </p:txBody>
        </p:sp>
        <p:sp>
          <p:nvSpPr>
            <p:cNvPr id="23" name="Freeform 32"/>
            <p:cNvSpPr>
              <a:spLocks/>
            </p:cNvSpPr>
            <p:nvPr/>
          </p:nvSpPr>
          <p:spPr bwMode="auto">
            <a:xfrm>
              <a:off x="5738812" y="1749425"/>
              <a:ext cx="357188" cy="712788"/>
            </a:xfrm>
            <a:custGeom>
              <a:avLst/>
              <a:gdLst>
                <a:gd name="T0" fmla="*/ 112 w 112"/>
                <a:gd name="T1" fmla="*/ 224 h 224"/>
                <a:gd name="T2" fmla="*/ 112 w 112"/>
                <a:gd name="T3" fmla="*/ 0 h 224"/>
                <a:gd name="T4" fmla="*/ 0 w 112"/>
                <a:gd name="T5" fmla="*/ 112 h 224"/>
                <a:gd name="T6" fmla="*/ 112 w 112"/>
                <a:gd name="T7" fmla="*/ 224 h 224"/>
              </a:gdLst>
              <a:ahLst/>
              <a:cxnLst>
                <a:cxn ang="0">
                  <a:pos x="T0" y="T1"/>
                </a:cxn>
                <a:cxn ang="0">
                  <a:pos x="T2" y="T3"/>
                </a:cxn>
                <a:cxn ang="0">
                  <a:pos x="T4" y="T5"/>
                </a:cxn>
                <a:cxn ang="0">
                  <a:pos x="T6" y="T7"/>
                </a:cxn>
              </a:cxnLst>
              <a:rect l="0" t="0" r="r" b="b"/>
              <a:pathLst>
                <a:path w="112" h="224">
                  <a:moveTo>
                    <a:pt x="112" y="224"/>
                  </a:moveTo>
                  <a:cubicBezTo>
                    <a:pt x="112" y="0"/>
                    <a:pt x="112" y="0"/>
                    <a:pt x="112" y="0"/>
                  </a:cubicBezTo>
                  <a:cubicBezTo>
                    <a:pt x="50" y="0"/>
                    <a:pt x="0" y="50"/>
                    <a:pt x="0" y="112"/>
                  </a:cubicBezTo>
                  <a:cubicBezTo>
                    <a:pt x="0" y="173"/>
                    <a:pt x="50" y="224"/>
                    <a:pt x="112" y="22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solidFill>
                  <a:srgbClr val="118CE7"/>
                </a:solidFill>
              </a:endParaRPr>
            </a:p>
          </p:txBody>
        </p:sp>
      </p:grpSp>
      <p:sp>
        <p:nvSpPr>
          <p:cNvPr id="25" name="Freeform 34"/>
          <p:cNvSpPr>
            <a:spLocks/>
          </p:cNvSpPr>
          <p:nvPr/>
        </p:nvSpPr>
        <p:spPr bwMode="auto">
          <a:xfrm>
            <a:off x="6194425" y="5224463"/>
            <a:ext cx="377825" cy="522288"/>
          </a:xfrm>
          <a:custGeom>
            <a:avLst/>
            <a:gdLst>
              <a:gd name="T0" fmla="*/ 0 w 118"/>
              <a:gd name="T1" fmla="*/ 105 h 164"/>
              <a:gd name="T2" fmla="*/ 59 w 118"/>
              <a:gd name="T3" fmla="*/ 164 h 164"/>
              <a:gd name="T4" fmla="*/ 118 w 118"/>
              <a:gd name="T5" fmla="*/ 105 h 164"/>
              <a:gd name="T6" fmla="*/ 118 w 118"/>
              <a:gd name="T7" fmla="*/ 0 h 164"/>
              <a:gd name="T8" fmla="*/ 0 w 118"/>
              <a:gd name="T9" fmla="*/ 0 h 164"/>
              <a:gd name="T10" fmla="*/ 0 w 118"/>
              <a:gd name="T11" fmla="*/ 105 h 164"/>
            </a:gdLst>
            <a:ahLst/>
            <a:cxnLst>
              <a:cxn ang="0">
                <a:pos x="T0" y="T1"/>
              </a:cxn>
              <a:cxn ang="0">
                <a:pos x="T2" y="T3"/>
              </a:cxn>
              <a:cxn ang="0">
                <a:pos x="T4" y="T5"/>
              </a:cxn>
              <a:cxn ang="0">
                <a:pos x="T6" y="T7"/>
              </a:cxn>
              <a:cxn ang="0">
                <a:pos x="T8" y="T9"/>
              </a:cxn>
              <a:cxn ang="0">
                <a:pos x="T10" y="T11"/>
              </a:cxn>
            </a:cxnLst>
            <a:rect l="0" t="0" r="r" b="b"/>
            <a:pathLst>
              <a:path w="118" h="164">
                <a:moveTo>
                  <a:pt x="0" y="105"/>
                </a:moveTo>
                <a:cubicBezTo>
                  <a:pt x="0" y="138"/>
                  <a:pt x="26" y="164"/>
                  <a:pt x="59" y="164"/>
                </a:cubicBezTo>
                <a:cubicBezTo>
                  <a:pt x="91" y="164"/>
                  <a:pt x="118" y="138"/>
                  <a:pt x="118" y="105"/>
                </a:cubicBezTo>
                <a:cubicBezTo>
                  <a:pt x="118" y="0"/>
                  <a:pt x="118" y="0"/>
                  <a:pt x="118" y="0"/>
                </a:cubicBezTo>
                <a:cubicBezTo>
                  <a:pt x="0" y="0"/>
                  <a:pt x="0" y="0"/>
                  <a:pt x="0" y="0"/>
                </a:cubicBezTo>
                <a:lnTo>
                  <a:pt x="0" y="10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6096000" y="1749425"/>
            <a:ext cx="874713" cy="1325563"/>
            <a:chOff x="6096000" y="1749425"/>
            <a:chExt cx="874713" cy="1325563"/>
          </a:xfrm>
        </p:grpSpPr>
        <p:sp>
          <p:nvSpPr>
            <p:cNvPr id="24" name="Freeform 33"/>
            <p:cNvSpPr>
              <a:spLocks/>
            </p:cNvSpPr>
            <p:nvPr/>
          </p:nvSpPr>
          <p:spPr bwMode="auto">
            <a:xfrm>
              <a:off x="6096000" y="2590800"/>
              <a:ext cx="874713" cy="484188"/>
            </a:xfrm>
            <a:custGeom>
              <a:avLst/>
              <a:gdLst>
                <a:gd name="T0" fmla="*/ 274 w 274"/>
                <a:gd name="T1" fmla="*/ 152 h 152"/>
                <a:gd name="T2" fmla="*/ 87 w 274"/>
                <a:gd name="T3" fmla="*/ 0 h 152"/>
                <a:gd name="T4" fmla="*/ 0 w 274"/>
                <a:gd name="T5" fmla="*/ 0 h 152"/>
                <a:gd name="T6" fmla="*/ 0 w 274"/>
                <a:gd name="T7" fmla="*/ 152 h 152"/>
                <a:gd name="T8" fmla="*/ 274 w 274"/>
                <a:gd name="T9" fmla="*/ 152 h 152"/>
              </a:gdLst>
              <a:ahLst/>
              <a:cxnLst>
                <a:cxn ang="0">
                  <a:pos x="T0" y="T1"/>
                </a:cxn>
                <a:cxn ang="0">
                  <a:pos x="T2" y="T3"/>
                </a:cxn>
                <a:cxn ang="0">
                  <a:pos x="T4" y="T5"/>
                </a:cxn>
                <a:cxn ang="0">
                  <a:pos x="T6" y="T7"/>
                </a:cxn>
                <a:cxn ang="0">
                  <a:pos x="T8" y="T9"/>
                </a:cxn>
              </a:cxnLst>
              <a:rect l="0" t="0" r="r" b="b"/>
              <a:pathLst>
                <a:path w="274" h="152">
                  <a:moveTo>
                    <a:pt x="274" y="152"/>
                  </a:moveTo>
                  <a:cubicBezTo>
                    <a:pt x="256" y="65"/>
                    <a:pt x="179" y="0"/>
                    <a:pt x="87" y="0"/>
                  </a:cubicBezTo>
                  <a:cubicBezTo>
                    <a:pt x="0" y="0"/>
                    <a:pt x="0" y="0"/>
                    <a:pt x="0" y="0"/>
                  </a:cubicBezTo>
                  <a:cubicBezTo>
                    <a:pt x="0" y="152"/>
                    <a:pt x="0" y="152"/>
                    <a:pt x="0" y="152"/>
                  </a:cubicBezTo>
                  <a:lnTo>
                    <a:pt x="274" y="15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35"/>
            <p:cNvSpPr>
              <a:spLocks/>
            </p:cNvSpPr>
            <p:nvPr/>
          </p:nvSpPr>
          <p:spPr bwMode="auto">
            <a:xfrm>
              <a:off x="6096000" y="1749425"/>
              <a:ext cx="357188" cy="712788"/>
            </a:xfrm>
            <a:custGeom>
              <a:avLst/>
              <a:gdLst>
                <a:gd name="T0" fmla="*/ 112 w 112"/>
                <a:gd name="T1" fmla="*/ 112 h 224"/>
                <a:gd name="T2" fmla="*/ 0 w 112"/>
                <a:gd name="T3" fmla="*/ 0 h 224"/>
                <a:gd name="T4" fmla="*/ 0 w 112"/>
                <a:gd name="T5" fmla="*/ 224 h 224"/>
                <a:gd name="T6" fmla="*/ 112 w 112"/>
                <a:gd name="T7" fmla="*/ 112 h 224"/>
              </a:gdLst>
              <a:ahLst/>
              <a:cxnLst>
                <a:cxn ang="0">
                  <a:pos x="T0" y="T1"/>
                </a:cxn>
                <a:cxn ang="0">
                  <a:pos x="T2" y="T3"/>
                </a:cxn>
                <a:cxn ang="0">
                  <a:pos x="T4" y="T5"/>
                </a:cxn>
                <a:cxn ang="0">
                  <a:pos x="T6" y="T7"/>
                </a:cxn>
              </a:cxnLst>
              <a:rect l="0" t="0" r="r" b="b"/>
              <a:pathLst>
                <a:path w="112" h="224">
                  <a:moveTo>
                    <a:pt x="112" y="112"/>
                  </a:moveTo>
                  <a:cubicBezTo>
                    <a:pt x="112" y="50"/>
                    <a:pt x="62" y="0"/>
                    <a:pt x="0" y="0"/>
                  </a:cubicBezTo>
                  <a:cubicBezTo>
                    <a:pt x="0" y="224"/>
                    <a:pt x="0" y="224"/>
                    <a:pt x="0" y="224"/>
                  </a:cubicBezTo>
                  <a:cubicBezTo>
                    <a:pt x="62" y="224"/>
                    <a:pt x="112" y="173"/>
                    <a:pt x="112" y="11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7" name="Freeform 36"/>
          <p:cNvSpPr>
            <a:spLocks/>
          </p:cNvSpPr>
          <p:nvPr/>
        </p:nvSpPr>
        <p:spPr bwMode="auto">
          <a:xfrm>
            <a:off x="6096000" y="3074988"/>
            <a:ext cx="887413" cy="903288"/>
          </a:xfrm>
          <a:custGeom>
            <a:avLst/>
            <a:gdLst>
              <a:gd name="T0" fmla="*/ 0 w 278"/>
              <a:gd name="T1" fmla="*/ 284 h 284"/>
              <a:gd name="T2" fmla="*/ 149 w 278"/>
              <a:gd name="T3" fmla="*/ 284 h 284"/>
              <a:gd name="T4" fmla="*/ 149 w 278"/>
              <a:gd name="T5" fmla="*/ 249 h 284"/>
              <a:gd name="T6" fmla="*/ 149 w 278"/>
              <a:gd name="T7" fmla="*/ 220 h 284"/>
              <a:gd name="T8" fmla="*/ 149 w 278"/>
              <a:gd name="T9" fmla="*/ 58 h 284"/>
              <a:gd name="T10" fmla="*/ 167 w 278"/>
              <a:gd name="T11" fmla="*/ 39 h 284"/>
              <a:gd name="T12" fmla="*/ 185 w 278"/>
              <a:gd name="T13" fmla="*/ 58 h 284"/>
              <a:gd name="T14" fmla="*/ 185 w 278"/>
              <a:gd name="T15" fmla="*/ 204 h 284"/>
              <a:gd name="T16" fmla="*/ 185 w 278"/>
              <a:gd name="T17" fmla="*/ 249 h 284"/>
              <a:gd name="T18" fmla="*/ 185 w 278"/>
              <a:gd name="T19" fmla="*/ 284 h 284"/>
              <a:gd name="T20" fmla="*/ 278 w 278"/>
              <a:gd name="T21" fmla="*/ 284 h 284"/>
              <a:gd name="T22" fmla="*/ 278 w 278"/>
              <a:gd name="T23" fmla="*/ 38 h 284"/>
              <a:gd name="T24" fmla="*/ 278 w 278"/>
              <a:gd name="T25" fmla="*/ 37 h 284"/>
              <a:gd name="T26" fmla="*/ 274 w 278"/>
              <a:gd name="T27" fmla="*/ 0 h 284"/>
              <a:gd name="T28" fmla="*/ 0 w 278"/>
              <a:gd name="T29" fmla="*/ 0 h 284"/>
              <a:gd name="T30" fmla="*/ 0 w 278"/>
              <a:gd name="T3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284">
                <a:moveTo>
                  <a:pt x="0" y="284"/>
                </a:moveTo>
                <a:cubicBezTo>
                  <a:pt x="149" y="284"/>
                  <a:pt x="149" y="284"/>
                  <a:pt x="149" y="284"/>
                </a:cubicBezTo>
                <a:cubicBezTo>
                  <a:pt x="149" y="249"/>
                  <a:pt x="149" y="249"/>
                  <a:pt x="149" y="249"/>
                </a:cubicBezTo>
                <a:cubicBezTo>
                  <a:pt x="149" y="220"/>
                  <a:pt x="149" y="220"/>
                  <a:pt x="149" y="220"/>
                </a:cubicBezTo>
                <a:cubicBezTo>
                  <a:pt x="149" y="58"/>
                  <a:pt x="149" y="58"/>
                  <a:pt x="149" y="58"/>
                </a:cubicBezTo>
                <a:cubicBezTo>
                  <a:pt x="149" y="48"/>
                  <a:pt x="157" y="39"/>
                  <a:pt x="167" y="39"/>
                </a:cubicBezTo>
                <a:cubicBezTo>
                  <a:pt x="177" y="39"/>
                  <a:pt x="185" y="48"/>
                  <a:pt x="185" y="58"/>
                </a:cubicBezTo>
                <a:cubicBezTo>
                  <a:pt x="185" y="204"/>
                  <a:pt x="185" y="204"/>
                  <a:pt x="185" y="204"/>
                </a:cubicBezTo>
                <a:cubicBezTo>
                  <a:pt x="185" y="249"/>
                  <a:pt x="185" y="249"/>
                  <a:pt x="185" y="249"/>
                </a:cubicBezTo>
                <a:cubicBezTo>
                  <a:pt x="185" y="284"/>
                  <a:pt x="185" y="284"/>
                  <a:pt x="185" y="284"/>
                </a:cubicBezTo>
                <a:cubicBezTo>
                  <a:pt x="278" y="284"/>
                  <a:pt x="278" y="284"/>
                  <a:pt x="278" y="284"/>
                </a:cubicBezTo>
                <a:cubicBezTo>
                  <a:pt x="278" y="38"/>
                  <a:pt x="278" y="38"/>
                  <a:pt x="278" y="38"/>
                </a:cubicBezTo>
                <a:cubicBezTo>
                  <a:pt x="278" y="38"/>
                  <a:pt x="278" y="38"/>
                  <a:pt x="278" y="37"/>
                </a:cubicBezTo>
                <a:cubicBezTo>
                  <a:pt x="278" y="25"/>
                  <a:pt x="277" y="12"/>
                  <a:pt x="274" y="0"/>
                </a:cubicBezTo>
                <a:cubicBezTo>
                  <a:pt x="0" y="0"/>
                  <a:pt x="0" y="0"/>
                  <a:pt x="0" y="0"/>
                </a:cubicBezTo>
                <a:lnTo>
                  <a:pt x="0" y="28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6096000" y="3978275"/>
            <a:ext cx="887413" cy="1246188"/>
            <a:chOff x="6096000" y="3978275"/>
            <a:chExt cx="887413" cy="1246188"/>
          </a:xfrm>
        </p:grpSpPr>
        <p:sp>
          <p:nvSpPr>
            <p:cNvPr id="28" name="Freeform 37"/>
            <p:cNvSpPr>
              <a:spLocks/>
            </p:cNvSpPr>
            <p:nvPr/>
          </p:nvSpPr>
          <p:spPr bwMode="auto">
            <a:xfrm>
              <a:off x="6096000" y="3978275"/>
              <a:ext cx="476250" cy="1246188"/>
            </a:xfrm>
            <a:custGeom>
              <a:avLst/>
              <a:gdLst>
                <a:gd name="T0" fmla="*/ 300 w 300"/>
                <a:gd name="T1" fmla="*/ 125 h 785"/>
                <a:gd name="T2" fmla="*/ 300 w 300"/>
                <a:gd name="T3" fmla="*/ 0 h 785"/>
                <a:gd name="T4" fmla="*/ 0 w 300"/>
                <a:gd name="T5" fmla="*/ 0 h 785"/>
                <a:gd name="T6" fmla="*/ 0 w 300"/>
                <a:gd name="T7" fmla="*/ 195 h 785"/>
                <a:gd name="T8" fmla="*/ 62 w 300"/>
                <a:gd name="T9" fmla="*/ 195 h 785"/>
                <a:gd name="T10" fmla="*/ 62 w 300"/>
                <a:gd name="T11" fmla="*/ 785 h 785"/>
                <a:gd name="T12" fmla="*/ 300 w 300"/>
                <a:gd name="T13" fmla="*/ 785 h 785"/>
                <a:gd name="T14" fmla="*/ 300 w 300"/>
                <a:gd name="T15" fmla="*/ 195 h 785"/>
                <a:gd name="T16" fmla="*/ 300 w 300"/>
                <a:gd name="T17" fmla="*/ 12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785">
                  <a:moveTo>
                    <a:pt x="300" y="125"/>
                  </a:moveTo>
                  <a:lnTo>
                    <a:pt x="300" y="0"/>
                  </a:lnTo>
                  <a:lnTo>
                    <a:pt x="0" y="0"/>
                  </a:lnTo>
                  <a:lnTo>
                    <a:pt x="0" y="195"/>
                  </a:lnTo>
                  <a:lnTo>
                    <a:pt x="62" y="195"/>
                  </a:lnTo>
                  <a:lnTo>
                    <a:pt x="62" y="785"/>
                  </a:lnTo>
                  <a:lnTo>
                    <a:pt x="300" y="785"/>
                  </a:lnTo>
                  <a:lnTo>
                    <a:pt x="300" y="195"/>
                  </a:lnTo>
                  <a:lnTo>
                    <a:pt x="300" y="12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38"/>
            <p:cNvSpPr>
              <a:spLocks/>
            </p:cNvSpPr>
            <p:nvPr/>
          </p:nvSpPr>
          <p:spPr bwMode="auto">
            <a:xfrm>
              <a:off x="6686550" y="3978275"/>
              <a:ext cx="296863" cy="207963"/>
            </a:xfrm>
            <a:custGeom>
              <a:avLst/>
              <a:gdLst>
                <a:gd name="T0" fmla="*/ 0 w 93"/>
                <a:gd name="T1" fmla="*/ 18 h 65"/>
                <a:gd name="T2" fmla="*/ 47 w 93"/>
                <a:gd name="T3" fmla="*/ 65 h 65"/>
                <a:gd name="T4" fmla="*/ 93 w 93"/>
                <a:gd name="T5" fmla="*/ 18 h 65"/>
                <a:gd name="T6" fmla="*/ 93 w 93"/>
                <a:gd name="T7" fmla="*/ 0 h 65"/>
                <a:gd name="T8" fmla="*/ 0 w 93"/>
                <a:gd name="T9" fmla="*/ 0 h 65"/>
                <a:gd name="T10" fmla="*/ 0 w 93"/>
                <a:gd name="T11" fmla="*/ 18 h 65"/>
              </a:gdLst>
              <a:ahLst/>
              <a:cxnLst>
                <a:cxn ang="0">
                  <a:pos x="T0" y="T1"/>
                </a:cxn>
                <a:cxn ang="0">
                  <a:pos x="T2" y="T3"/>
                </a:cxn>
                <a:cxn ang="0">
                  <a:pos x="T4" y="T5"/>
                </a:cxn>
                <a:cxn ang="0">
                  <a:pos x="T6" y="T7"/>
                </a:cxn>
                <a:cxn ang="0">
                  <a:pos x="T8" y="T9"/>
                </a:cxn>
                <a:cxn ang="0">
                  <a:pos x="T10" y="T11"/>
                </a:cxn>
              </a:cxnLst>
              <a:rect l="0" t="0" r="r" b="b"/>
              <a:pathLst>
                <a:path w="93" h="65">
                  <a:moveTo>
                    <a:pt x="0" y="18"/>
                  </a:moveTo>
                  <a:cubicBezTo>
                    <a:pt x="0" y="44"/>
                    <a:pt x="21" y="65"/>
                    <a:pt x="47" y="65"/>
                  </a:cubicBezTo>
                  <a:cubicBezTo>
                    <a:pt x="72" y="65"/>
                    <a:pt x="93" y="44"/>
                    <a:pt x="93" y="18"/>
                  </a:cubicBezTo>
                  <a:cubicBezTo>
                    <a:pt x="93" y="0"/>
                    <a:pt x="93" y="0"/>
                    <a:pt x="93" y="0"/>
                  </a:cubicBezTo>
                  <a:cubicBezTo>
                    <a:pt x="0" y="0"/>
                    <a:pt x="0" y="0"/>
                    <a:pt x="0" y="0"/>
                  </a:cubicBezTo>
                  <a:lnTo>
                    <a:pt x="0" y="1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0" name="TextBox 29"/>
          <p:cNvSpPr txBox="1"/>
          <p:nvPr/>
        </p:nvSpPr>
        <p:spPr>
          <a:xfrm>
            <a:off x="9011016" y="2954958"/>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Employee Desktop</a:t>
            </a:r>
          </a:p>
        </p:txBody>
      </p:sp>
      <p:sp>
        <p:nvSpPr>
          <p:cNvPr id="31" name="Text Placeholder 32"/>
          <p:cNvSpPr txBox="1">
            <a:spLocks/>
          </p:cNvSpPr>
          <p:nvPr/>
        </p:nvSpPr>
        <p:spPr>
          <a:xfrm>
            <a:off x="9011016" y="3217566"/>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32" name="TextBox 31"/>
          <p:cNvSpPr txBox="1"/>
          <p:nvPr/>
        </p:nvSpPr>
        <p:spPr>
          <a:xfrm>
            <a:off x="9011016" y="3952204"/>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System Protection</a:t>
            </a:r>
          </a:p>
        </p:txBody>
      </p:sp>
      <p:sp>
        <p:nvSpPr>
          <p:cNvPr id="33" name="Text Placeholder 32"/>
          <p:cNvSpPr txBox="1">
            <a:spLocks/>
          </p:cNvSpPr>
          <p:nvPr/>
        </p:nvSpPr>
        <p:spPr>
          <a:xfrm>
            <a:off x="9011016" y="4214812"/>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38" name="TextBox 37"/>
          <p:cNvSpPr txBox="1"/>
          <p:nvPr/>
        </p:nvSpPr>
        <p:spPr>
          <a:xfrm>
            <a:off x="9011016" y="4904729"/>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Data Analysis</a:t>
            </a:r>
          </a:p>
        </p:txBody>
      </p:sp>
      <p:sp>
        <p:nvSpPr>
          <p:cNvPr id="41" name="Text Placeholder 32"/>
          <p:cNvSpPr txBox="1">
            <a:spLocks/>
          </p:cNvSpPr>
          <p:nvPr/>
        </p:nvSpPr>
        <p:spPr>
          <a:xfrm>
            <a:off x="9011016" y="5167337"/>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43" name="Rounded Rectangle 42"/>
          <p:cNvSpPr/>
          <p:nvPr/>
        </p:nvSpPr>
        <p:spPr>
          <a:xfrm>
            <a:off x="8090026" y="2932447"/>
            <a:ext cx="683872" cy="68387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4" dirty="0" smtClean="0">
                <a:solidFill>
                  <a:schemeClr val="bg1"/>
                </a:solidFill>
                <a:latin typeface="+mj-lt"/>
              </a:rPr>
              <a:t>22%</a:t>
            </a:r>
            <a:endParaRPr lang="en-US" sz="1404" dirty="0">
              <a:solidFill>
                <a:schemeClr val="bg1"/>
              </a:solidFill>
              <a:latin typeface="+mj-lt"/>
            </a:endParaRPr>
          </a:p>
        </p:txBody>
      </p:sp>
      <p:sp>
        <p:nvSpPr>
          <p:cNvPr id="45" name="Rounded Rectangle 44"/>
          <p:cNvSpPr/>
          <p:nvPr/>
        </p:nvSpPr>
        <p:spPr>
          <a:xfrm>
            <a:off x="8090026" y="3929692"/>
            <a:ext cx="683872" cy="68387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smtClean="0">
                <a:solidFill>
                  <a:schemeClr val="bg1"/>
                </a:solidFill>
                <a:latin typeface="+mj-lt"/>
              </a:rPr>
              <a:t>35%</a:t>
            </a:r>
            <a:endParaRPr lang="en-AU" sz="1404" dirty="0">
              <a:solidFill>
                <a:schemeClr val="bg1"/>
              </a:solidFill>
              <a:latin typeface="+mj-lt"/>
            </a:endParaRPr>
          </a:p>
        </p:txBody>
      </p:sp>
      <p:sp>
        <p:nvSpPr>
          <p:cNvPr id="47" name="Rounded Rectangle 46"/>
          <p:cNvSpPr/>
          <p:nvPr/>
        </p:nvSpPr>
        <p:spPr>
          <a:xfrm>
            <a:off x="8090026" y="4882218"/>
            <a:ext cx="683872" cy="68387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smtClean="0">
                <a:solidFill>
                  <a:schemeClr val="bg1"/>
                </a:solidFill>
                <a:latin typeface="+mj-lt"/>
              </a:rPr>
              <a:t>11%</a:t>
            </a:r>
            <a:endParaRPr lang="en-AU" sz="1404" dirty="0">
              <a:solidFill>
                <a:schemeClr val="bg1"/>
              </a:solidFill>
              <a:latin typeface="+mj-lt"/>
            </a:endParaRPr>
          </a:p>
        </p:txBody>
      </p:sp>
      <p:sp>
        <p:nvSpPr>
          <p:cNvPr id="49" name="TextBox 48"/>
          <p:cNvSpPr txBox="1"/>
          <p:nvPr/>
        </p:nvSpPr>
        <p:spPr>
          <a:xfrm>
            <a:off x="9011016" y="1952123"/>
            <a:ext cx="1934078" cy="184666"/>
          </a:xfrm>
          <a:prstGeom prst="rect">
            <a:avLst/>
          </a:prstGeom>
          <a:noFill/>
        </p:spPr>
        <p:txBody>
          <a:bodyPr wrap="square" lIns="0" tIns="0" rIns="0" bIns="0" rtlCol="0" anchor="ctr">
            <a:spAutoFit/>
          </a:bodyPr>
          <a:lstStyle/>
          <a:p>
            <a:r>
              <a:rPr lang="en-AU" sz="1200" dirty="0">
                <a:solidFill>
                  <a:schemeClr val="accent5"/>
                </a:solidFill>
                <a:latin typeface="Roboto Medium" panose="02000000000000000000" pitchFamily="2" charset="0"/>
                <a:ea typeface="Roboto Medium" panose="02000000000000000000" pitchFamily="2" charset="0"/>
              </a:rPr>
              <a:t>Business Strategy</a:t>
            </a:r>
          </a:p>
        </p:txBody>
      </p:sp>
      <p:sp>
        <p:nvSpPr>
          <p:cNvPr id="50" name="Text Placeholder 32"/>
          <p:cNvSpPr txBox="1">
            <a:spLocks/>
          </p:cNvSpPr>
          <p:nvPr/>
        </p:nvSpPr>
        <p:spPr>
          <a:xfrm>
            <a:off x="9011016" y="2214731"/>
            <a:ext cx="1934078" cy="5866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a:t>
            </a:r>
            <a:r>
              <a:rPr lang="en-US" sz="900" dirty="0" smtClean="0">
                <a:solidFill>
                  <a:schemeClr val="accent3"/>
                </a:solidFill>
                <a:latin typeface="Roboto Light" panose="02000000000000000000" pitchFamily="2" charset="0"/>
                <a:ea typeface="Roboto Light" panose="02000000000000000000" pitchFamily="2" charset="0"/>
              </a:rPr>
              <a:t>cupcake</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1" name="Rounded Rectangle 50"/>
          <p:cNvSpPr/>
          <p:nvPr/>
        </p:nvSpPr>
        <p:spPr>
          <a:xfrm>
            <a:off x="8090026" y="1929613"/>
            <a:ext cx="683872" cy="683872"/>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smtClean="0">
                <a:solidFill>
                  <a:schemeClr val="bg1"/>
                </a:solidFill>
                <a:latin typeface="+mj-lt"/>
              </a:rPr>
              <a:t>27%</a:t>
            </a:r>
            <a:endParaRPr lang="en-AU" sz="1404" dirty="0">
              <a:solidFill>
                <a:schemeClr val="bg1"/>
              </a:solidFill>
              <a:latin typeface="+mj-lt"/>
            </a:endParaRPr>
          </a:p>
        </p:txBody>
      </p:sp>
      <p:sp>
        <p:nvSpPr>
          <p:cNvPr id="56" name="TextBox 55"/>
          <p:cNvSpPr txBox="1"/>
          <p:nvPr/>
        </p:nvSpPr>
        <p:spPr>
          <a:xfrm>
            <a:off x="2525084" y="2160206"/>
            <a:ext cx="1934078"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Business Strategy</a:t>
            </a:r>
          </a:p>
        </p:txBody>
      </p:sp>
      <p:sp>
        <p:nvSpPr>
          <p:cNvPr id="57" name="Text Placeholder 32"/>
          <p:cNvSpPr txBox="1">
            <a:spLocks/>
          </p:cNvSpPr>
          <p:nvPr/>
        </p:nvSpPr>
        <p:spPr>
          <a:xfrm>
            <a:off x="1604094" y="2801359"/>
            <a:ext cx="2855068" cy="133551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apple cupcake Jelly beans macaroon I love topping danish. Caramels bonbon caramels croissant pie. Apple pie oat cake donut biscuit pudding. Gummi bears sweet roll sesame snaps topping candy sugar plum chocolate bar I love. Caramels tootsie roll oat cake. Sugar plum icing liquorice cookie I love sesame snaps</a:t>
            </a:r>
            <a:r>
              <a:rPr lang="en-US" sz="900" dirty="0" smtClean="0">
                <a:solidFill>
                  <a:schemeClr val="accent3"/>
                </a:solidFill>
                <a:latin typeface="Roboto Light" panose="02000000000000000000" pitchFamily="2" charset="0"/>
                <a:ea typeface="Roboto Light" panose="02000000000000000000" pitchFamily="2" charset="0"/>
              </a:rPr>
              <a:t>.</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58" name="Rounded Rectangle 57"/>
          <p:cNvSpPr/>
          <p:nvPr/>
        </p:nvSpPr>
        <p:spPr>
          <a:xfrm>
            <a:off x="1604094" y="1929613"/>
            <a:ext cx="683872" cy="68387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smtClean="0">
                <a:solidFill>
                  <a:schemeClr val="bg1"/>
                </a:solidFill>
                <a:latin typeface="+mj-lt"/>
              </a:rPr>
              <a:t>50%</a:t>
            </a:r>
            <a:endParaRPr lang="en-AU" sz="1404" dirty="0">
              <a:solidFill>
                <a:schemeClr val="bg1"/>
              </a:solidFill>
              <a:latin typeface="+mj-lt"/>
            </a:endParaRPr>
          </a:p>
        </p:txBody>
      </p:sp>
      <p:sp>
        <p:nvSpPr>
          <p:cNvPr id="59" name="Rounded Rectangle 58"/>
          <p:cNvSpPr/>
          <p:nvPr/>
        </p:nvSpPr>
        <p:spPr>
          <a:xfrm>
            <a:off x="1578641" y="4287948"/>
            <a:ext cx="2880521" cy="12781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900" dirty="0">
                <a:solidFill>
                  <a:schemeClr val="accent3"/>
                </a:solidFill>
              </a:rPr>
              <a:t>Wafer sweet roll I love jelly danish  cake wafer lemon drops roll sesame </a:t>
            </a:r>
            <a:r>
              <a:rPr lang="en-US" sz="900" dirty="0" smtClean="0">
                <a:solidFill>
                  <a:schemeClr val="accent3"/>
                </a:solidFill>
              </a:rPr>
              <a:t>pie cake </a:t>
            </a:r>
            <a:r>
              <a:rPr lang="en-US" sz="900" dirty="0">
                <a:solidFill>
                  <a:schemeClr val="accent3"/>
                </a:solidFill>
              </a:rPr>
              <a:t>fruitcake soufflé sweet gummies fruitcake cotton bears sweet roll bears sweet roll sesame snaps topping candy sugar plum chocolate bar</a:t>
            </a:r>
          </a:p>
        </p:txBody>
      </p:sp>
      <p:cxnSp>
        <p:nvCxnSpPr>
          <p:cNvPr id="60" name="Straight Arrow Connector 59"/>
          <p:cNvCxnSpPr/>
          <p:nvPr/>
        </p:nvCxnSpPr>
        <p:spPr>
          <a:xfrm flipH="1">
            <a:off x="6970713" y="2214731"/>
            <a:ext cx="940232"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H="1">
            <a:off x="7301345" y="3284844"/>
            <a:ext cx="609600"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H="1">
            <a:off x="7176655" y="4261554"/>
            <a:ext cx="734290"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H="1">
            <a:off x="6970713" y="5224463"/>
            <a:ext cx="940232" cy="0"/>
          </a:xfrm>
          <a:prstGeom prst="straightConnector1">
            <a:avLst/>
          </a:prstGeom>
          <a:ln w="12700">
            <a:solidFill>
              <a:schemeClr val="bg1">
                <a:lumMod val="7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7166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9"/>
                                        </p:tgtEl>
                                        <p:attrNameLst>
                                          <p:attrName>style.visibility</p:attrName>
                                        </p:attrNameLst>
                                      </p:cBhvr>
                                      <p:to>
                                        <p:strVal val="visible"/>
                                      </p:to>
                                    </p:set>
                                    <p:animEffect transition="in" filter="fade">
                                      <p:cBhvr>
                                        <p:cTn id="20" dur="500"/>
                                        <p:tgtEl>
                                          <p:spTgt spid="5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500"/>
                                        <p:tgtEl>
                                          <p:spTgt spid="41"/>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par>
                                <p:cTn id="42" presetID="10" presetClass="entr" presetSubtype="0" fill="hold" nodeType="with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fade">
                                      <p:cBhvr>
                                        <p:cTn id="44" dur="500"/>
                                        <p:tgtEl>
                                          <p:spTgt spid="6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wipe(down)">
                                      <p:cBhvr>
                                        <p:cTn id="49" dur="500"/>
                                        <p:tgtEl>
                                          <p:spTgt spid="3"/>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62"/>
                                        </p:tgtEl>
                                        <p:attrNameLst>
                                          <p:attrName>style.visibility</p:attrName>
                                        </p:attrNameLst>
                                      </p:cBhvr>
                                      <p:to>
                                        <p:strVal val="visible"/>
                                      </p:to>
                                    </p:set>
                                    <p:animEffect transition="in" filter="fade">
                                      <p:cBhvr>
                                        <p:cTn id="54" dur="500"/>
                                        <p:tgtEl>
                                          <p:spTgt spid="6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fade">
                                      <p:cBhvr>
                                        <p:cTn id="60" dur="500"/>
                                        <p:tgtEl>
                                          <p:spTgt spid="3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500"/>
                                        <p:tgtEl>
                                          <p:spTgt spid="3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wipe(down)">
                                      <p:cBhvr>
                                        <p:cTn id="68" dur="500"/>
                                        <p:tgtEl>
                                          <p:spTgt spid="27"/>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500"/>
                                        <p:tgtEl>
                                          <p:spTgt spid="4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fade">
                                      <p:cBhvr>
                                        <p:cTn id="79" dur="500"/>
                                        <p:tgtEl>
                                          <p:spTgt spid="3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nodeType="click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down)">
                                      <p:cBhvr>
                                        <p:cTn id="87" dur="500"/>
                                        <p:tgtEl>
                                          <p:spTgt spid="5"/>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fade">
                                      <p:cBhvr>
                                        <p:cTn id="92" dur="500"/>
                                        <p:tgtEl>
                                          <p:spTgt spid="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1"/>
                                        </p:tgtEl>
                                        <p:attrNameLst>
                                          <p:attrName>style.visibility</p:attrName>
                                        </p:attrNameLst>
                                      </p:cBhvr>
                                      <p:to>
                                        <p:strVal val="visible"/>
                                      </p:to>
                                    </p:set>
                                    <p:animEffect transition="in" filter="fade">
                                      <p:cBhvr>
                                        <p:cTn id="95" dur="500"/>
                                        <p:tgtEl>
                                          <p:spTgt spid="5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0"/>
                                        </p:tgtEl>
                                        <p:attrNameLst>
                                          <p:attrName>style.visibility</p:attrName>
                                        </p:attrNameLst>
                                      </p:cBhvr>
                                      <p:to>
                                        <p:strVal val="visible"/>
                                      </p:to>
                                    </p:set>
                                    <p:animEffect transition="in" filter="fade">
                                      <p:cBhvr>
                                        <p:cTn id="98" dur="500"/>
                                        <p:tgtEl>
                                          <p:spTgt spid="5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9"/>
                                        </p:tgtEl>
                                        <p:attrNameLst>
                                          <p:attrName>style.visibility</p:attrName>
                                        </p:attrNameLst>
                                      </p:cBhvr>
                                      <p:to>
                                        <p:strVal val="visible"/>
                                      </p:to>
                                    </p:set>
                                    <p:animEffect transition="in" filter="fade">
                                      <p:cBhvr>
                                        <p:cTn id="10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30" grpId="0"/>
      <p:bldP spid="31" grpId="0"/>
      <p:bldP spid="32" grpId="0"/>
      <p:bldP spid="33" grpId="0"/>
      <p:bldP spid="38" grpId="0"/>
      <p:bldP spid="41" grpId="0"/>
      <p:bldP spid="43" grpId="0" animBg="1"/>
      <p:bldP spid="45" grpId="0" animBg="1"/>
      <p:bldP spid="47" grpId="0" animBg="1"/>
      <p:bldP spid="49" grpId="0"/>
      <p:bldP spid="50" grpId="0"/>
      <p:bldP spid="51" grpId="0" animBg="1"/>
      <p:bldP spid="56" grpId="0"/>
      <p:bldP spid="57" grpId="0"/>
      <p:bldP spid="58" grpId="0" animBg="1"/>
      <p:bldP spid="5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7177037" y="1548295"/>
            <a:ext cx="2033587" cy="4314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4"/>
          </a:p>
        </p:txBody>
      </p:sp>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44</a:t>
            </a:fld>
            <a:endParaRPr lang="en-US" dirty="0"/>
          </a:p>
        </p:txBody>
      </p:sp>
      <p:sp>
        <p:nvSpPr>
          <p:cNvPr id="34" name="Rectangle 33"/>
          <p:cNvSpPr/>
          <p:nvPr/>
        </p:nvSpPr>
        <p:spPr>
          <a:xfrm>
            <a:off x="883549" y="1548295"/>
            <a:ext cx="2033587" cy="21277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latin typeface="Roboto Black" panose="02000000000000000000" pitchFamily="2" charset="0"/>
                <a:ea typeface="Roboto Black" panose="02000000000000000000" pitchFamily="2" charset="0"/>
              </a:rPr>
              <a:t>01</a:t>
            </a:r>
            <a:endParaRPr lang="id-ID" sz="4400" dirty="0">
              <a:latin typeface="Roboto Black" panose="02000000000000000000" pitchFamily="2" charset="0"/>
              <a:ea typeface="Roboto Black" panose="02000000000000000000" pitchFamily="2" charset="0"/>
            </a:endParaRPr>
          </a:p>
        </p:txBody>
      </p:sp>
      <p:sp>
        <p:nvSpPr>
          <p:cNvPr id="35" name="Rectangle 34"/>
          <p:cNvSpPr/>
          <p:nvPr/>
        </p:nvSpPr>
        <p:spPr>
          <a:xfrm>
            <a:off x="2981379" y="1548295"/>
            <a:ext cx="2033587" cy="21277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5400" dirty="0">
                <a:solidFill>
                  <a:schemeClr val="bg1"/>
                </a:solidFill>
                <a:latin typeface="FontAwesome" pitchFamily="2" charset="0"/>
              </a:rPr>
              <a:t></a:t>
            </a:r>
            <a:endParaRPr lang="en-US" sz="5400" dirty="0">
              <a:solidFill>
                <a:schemeClr val="bg1"/>
              </a:solidFill>
              <a:latin typeface="FontAwesome" pitchFamily="2" charset="0"/>
            </a:endParaRPr>
          </a:p>
        </p:txBody>
      </p:sp>
      <p:sp>
        <p:nvSpPr>
          <p:cNvPr id="36" name="Rectangle 35"/>
          <p:cNvSpPr/>
          <p:nvPr/>
        </p:nvSpPr>
        <p:spPr>
          <a:xfrm>
            <a:off x="5079209" y="1548295"/>
            <a:ext cx="2033587" cy="21277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4"/>
          </a:p>
        </p:txBody>
      </p:sp>
      <p:sp>
        <p:nvSpPr>
          <p:cNvPr id="39" name="Rectangle 38"/>
          <p:cNvSpPr/>
          <p:nvPr/>
        </p:nvSpPr>
        <p:spPr>
          <a:xfrm>
            <a:off x="9274867" y="1548295"/>
            <a:ext cx="2033587" cy="21277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4"/>
          </a:p>
        </p:txBody>
      </p:sp>
      <p:sp>
        <p:nvSpPr>
          <p:cNvPr id="42" name="Rectangle 41"/>
          <p:cNvSpPr/>
          <p:nvPr/>
        </p:nvSpPr>
        <p:spPr>
          <a:xfrm>
            <a:off x="883551" y="3735332"/>
            <a:ext cx="4131415" cy="21277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solidFill>
                <a:schemeClr val="bg1"/>
              </a:solidFill>
              <a:latin typeface="FontAwesome" pitchFamily="2" charset="0"/>
            </a:endParaRPr>
          </a:p>
        </p:txBody>
      </p:sp>
      <p:sp>
        <p:nvSpPr>
          <p:cNvPr id="44" name="Rectangle 43"/>
          <p:cNvSpPr/>
          <p:nvPr/>
        </p:nvSpPr>
        <p:spPr>
          <a:xfrm>
            <a:off x="5079209" y="3735331"/>
            <a:ext cx="2033587" cy="21277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chemeClr val="bg1"/>
                </a:solidFill>
                <a:latin typeface="FontAwesome" pitchFamily="2" charset="0"/>
              </a:rPr>
              <a:t></a:t>
            </a:r>
          </a:p>
        </p:txBody>
      </p:sp>
      <p:sp>
        <p:nvSpPr>
          <p:cNvPr id="48" name="Rectangle 47"/>
          <p:cNvSpPr/>
          <p:nvPr/>
        </p:nvSpPr>
        <p:spPr>
          <a:xfrm>
            <a:off x="9274867" y="3735331"/>
            <a:ext cx="2033587" cy="21277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chemeClr val="bg1"/>
                </a:solidFill>
                <a:latin typeface="Roboto Black" panose="02000000000000000000" pitchFamily="2" charset="0"/>
                <a:ea typeface="Roboto Black" panose="02000000000000000000" pitchFamily="2" charset="0"/>
              </a:rPr>
              <a:t>2016</a:t>
            </a:r>
          </a:p>
        </p:txBody>
      </p:sp>
      <p:sp>
        <p:nvSpPr>
          <p:cNvPr id="51" name="TextBox 50"/>
          <p:cNvSpPr txBox="1"/>
          <p:nvPr/>
        </p:nvSpPr>
        <p:spPr>
          <a:xfrm>
            <a:off x="5341783" y="2082661"/>
            <a:ext cx="1508440" cy="215444"/>
          </a:xfrm>
          <a:prstGeom prst="rect">
            <a:avLst/>
          </a:prstGeom>
          <a:noFill/>
        </p:spPr>
        <p:txBody>
          <a:bodyPr wrap="square" lIns="0" tIns="0" rIns="0" bIns="0" rtlCol="0" anchor="ctr">
            <a:spAutoFit/>
          </a:bodyPr>
          <a:lstStyle/>
          <a:p>
            <a:pPr algn="ctr"/>
            <a:r>
              <a:rPr lang="en-AU" sz="1400" dirty="0">
                <a:solidFill>
                  <a:schemeClr val="bg1"/>
                </a:solidFill>
                <a:latin typeface="Roboto Medium" panose="02000000000000000000" pitchFamily="2" charset="0"/>
                <a:ea typeface="Roboto Medium" panose="02000000000000000000" pitchFamily="2" charset="0"/>
              </a:rPr>
              <a:t>Employee Desktop</a:t>
            </a:r>
          </a:p>
        </p:txBody>
      </p:sp>
      <p:sp>
        <p:nvSpPr>
          <p:cNvPr id="52" name="Text Placeholder 32"/>
          <p:cNvSpPr txBox="1">
            <a:spLocks/>
          </p:cNvSpPr>
          <p:nvPr/>
        </p:nvSpPr>
        <p:spPr>
          <a:xfrm>
            <a:off x="5341783" y="2394627"/>
            <a:ext cx="150844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bg1"/>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grpSp>
        <p:nvGrpSpPr>
          <p:cNvPr id="53" name="Group 52"/>
          <p:cNvGrpSpPr/>
          <p:nvPr/>
        </p:nvGrpSpPr>
        <p:grpSpPr>
          <a:xfrm>
            <a:off x="9532826" y="1887623"/>
            <a:ext cx="1517668" cy="1411025"/>
            <a:chOff x="1100840" y="4361428"/>
            <a:chExt cx="1517666" cy="1411025"/>
          </a:xfrm>
        </p:grpSpPr>
        <p:sp>
          <p:nvSpPr>
            <p:cNvPr id="54" name="Oval 53"/>
            <p:cNvSpPr>
              <a:spLocks noChangeAspect="1"/>
            </p:cNvSpPr>
            <p:nvPr/>
          </p:nvSpPr>
          <p:spPr>
            <a:xfrm>
              <a:off x="1100840" y="4386843"/>
              <a:ext cx="548640" cy="548640"/>
            </a:xfrm>
            <a:prstGeom prst="ellipse">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55" name="TextBox 54"/>
            <p:cNvSpPr txBox="1"/>
            <p:nvPr/>
          </p:nvSpPr>
          <p:spPr>
            <a:xfrm>
              <a:off x="1678826" y="4361428"/>
              <a:ext cx="939680" cy="400110"/>
            </a:xfrm>
            <a:prstGeom prst="rect">
              <a:avLst/>
            </a:prstGeom>
            <a:noFill/>
          </p:spPr>
          <p:txBody>
            <a:bodyPr wrap="none" rtlCol="0">
              <a:spAutoFit/>
            </a:bodyPr>
            <a:lstStyle/>
            <a:p>
              <a:r>
                <a:rPr lang="en-US" sz="2000" dirty="0">
                  <a:solidFill>
                    <a:schemeClr val="bg1"/>
                  </a:solidFill>
                  <a:latin typeface="Roboto Black" panose="02000000000000000000" pitchFamily="2" charset="0"/>
                  <a:ea typeface="Roboto Black" panose="02000000000000000000" pitchFamily="2" charset="0"/>
                </a:rPr>
                <a:t>1.90 K</a:t>
              </a:r>
            </a:p>
          </p:txBody>
        </p:sp>
        <p:sp>
          <p:nvSpPr>
            <p:cNvPr id="56" name="Oval 55"/>
            <p:cNvSpPr>
              <a:spLocks noChangeAspect="1"/>
            </p:cNvSpPr>
            <p:nvPr/>
          </p:nvSpPr>
          <p:spPr>
            <a:xfrm>
              <a:off x="1100840" y="5223813"/>
              <a:ext cx="548640" cy="548640"/>
            </a:xfrm>
            <a:prstGeom prst="ellipse">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57" name="TextBox 56"/>
            <p:cNvSpPr txBox="1"/>
            <p:nvPr/>
          </p:nvSpPr>
          <p:spPr>
            <a:xfrm>
              <a:off x="1678826" y="5198398"/>
              <a:ext cx="939680" cy="400110"/>
            </a:xfrm>
            <a:prstGeom prst="rect">
              <a:avLst/>
            </a:prstGeom>
            <a:noFill/>
          </p:spPr>
          <p:txBody>
            <a:bodyPr wrap="none" rtlCol="0">
              <a:spAutoFit/>
            </a:bodyPr>
            <a:lstStyle/>
            <a:p>
              <a:r>
                <a:rPr lang="en-US" sz="2000" dirty="0">
                  <a:solidFill>
                    <a:schemeClr val="bg1"/>
                  </a:solidFill>
                  <a:latin typeface="Roboto Black" panose="02000000000000000000" pitchFamily="2" charset="0"/>
                  <a:ea typeface="Roboto Black" panose="02000000000000000000" pitchFamily="2" charset="0"/>
                </a:rPr>
                <a:t>2.07 K</a:t>
              </a:r>
            </a:p>
          </p:txBody>
        </p:sp>
        <p:sp>
          <p:nvSpPr>
            <p:cNvPr id="58" name="Rectangle 57"/>
            <p:cNvSpPr/>
            <p:nvPr/>
          </p:nvSpPr>
          <p:spPr>
            <a:xfrm>
              <a:off x="1780499" y="4743583"/>
              <a:ext cx="565860" cy="153888"/>
            </a:xfrm>
            <a:prstGeom prst="rect">
              <a:avLst/>
            </a:prstGeom>
          </p:spPr>
          <p:txBody>
            <a:bodyPr wrap="none" lIns="0" tIns="0" rIns="0" bIns="0">
              <a:spAutoFit/>
            </a:bodyPr>
            <a:lstStyle/>
            <a:p>
              <a:r>
                <a:rPr lang="en-US" sz="1000" dirty="0">
                  <a:solidFill>
                    <a:schemeClr val="bg1"/>
                  </a:solidFill>
                </a:rPr>
                <a:t>Male User</a:t>
              </a:r>
            </a:p>
          </p:txBody>
        </p:sp>
        <p:sp>
          <p:nvSpPr>
            <p:cNvPr id="59" name="Rectangle 58"/>
            <p:cNvSpPr/>
            <p:nvPr/>
          </p:nvSpPr>
          <p:spPr>
            <a:xfrm>
              <a:off x="1780499" y="5569932"/>
              <a:ext cx="708526" cy="153888"/>
            </a:xfrm>
            <a:prstGeom prst="rect">
              <a:avLst/>
            </a:prstGeom>
          </p:spPr>
          <p:txBody>
            <a:bodyPr wrap="none" lIns="0" tIns="0" rIns="0" bIns="0">
              <a:spAutoFit/>
            </a:bodyPr>
            <a:lstStyle/>
            <a:p>
              <a:r>
                <a:rPr lang="en-US" sz="1000" dirty="0">
                  <a:solidFill>
                    <a:schemeClr val="bg1"/>
                  </a:solidFill>
                </a:rPr>
                <a:t>Female User</a:t>
              </a:r>
            </a:p>
          </p:txBody>
        </p:sp>
      </p:grpSp>
      <p:sp>
        <p:nvSpPr>
          <p:cNvPr id="60" name="Text Placeholder 32"/>
          <p:cNvSpPr txBox="1">
            <a:spLocks/>
          </p:cNvSpPr>
          <p:nvPr/>
        </p:nvSpPr>
        <p:spPr>
          <a:xfrm>
            <a:off x="1283418" y="4122672"/>
            <a:ext cx="3364783" cy="14165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50000"/>
              </a:lnSpc>
              <a:buFont typeface="Wingdings" panose="05000000000000000000" pitchFamily="2" charset="2"/>
              <a:buChar char="ü"/>
            </a:pPr>
            <a:r>
              <a:rPr lang="en-US" sz="1000" dirty="0">
                <a:solidFill>
                  <a:schemeClr val="bg1"/>
                </a:solidFill>
                <a:latin typeface="+mn-lt"/>
              </a:rPr>
              <a:t>Lemon drops oat cake oat cake sugar plum sweet drops oat cake oat cake sugar plum sweet chocolate cake </a:t>
            </a:r>
          </a:p>
          <a:p>
            <a:pPr>
              <a:lnSpc>
                <a:spcPct val="150000"/>
              </a:lnSpc>
              <a:buFont typeface="Wingdings" panose="05000000000000000000" pitchFamily="2" charset="2"/>
              <a:buChar char="ü"/>
            </a:pPr>
            <a:r>
              <a:rPr lang="en-US" sz="1000" dirty="0">
                <a:solidFill>
                  <a:schemeClr val="bg1"/>
                </a:solidFill>
                <a:latin typeface="+mn-lt"/>
              </a:rPr>
              <a:t>Pastry candy canes chocolate cake drops oat cake oat cake sugar plum sweet gingerbread chocolate cake</a:t>
            </a:r>
          </a:p>
          <a:p>
            <a:pPr>
              <a:lnSpc>
                <a:spcPct val="150000"/>
              </a:lnSpc>
              <a:buFont typeface="Wingdings" panose="05000000000000000000" pitchFamily="2" charset="2"/>
              <a:buChar char="ü"/>
            </a:pPr>
            <a:r>
              <a:rPr lang="en-US" sz="1000" dirty="0">
                <a:solidFill>
                  <a:schemeClr val="bg1"/>
                </a:solidFill>
                <a:latin typeface="+mn-lt"/>
              </a:rPr>
              <a:t>Oreo cake lollipop sweet drops oat cake oat cake</a:t>
            </a:r>
          </a:p>
        </p:txBody>
      </p:sp>
      <p:sp>
        <p:nvSpPr>
          <p:cNvPr id="61" name="Text Placeholder 32"/>
          <p:cNvSpPr txBox="1">
            <a:spLocks/>
          </p:cNvSpPr>
          <p:nvPr/>
        </p:nvSpPr>
        <p:spPr>
          <a:xfrm>
            <a:off x="7402275" y="2644797"/>
            <a:ext cx="1610021" cy="26765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err="1">
                <a:solidFill>
                  <a:schemeClr val="bg1"/>
                </a:solidFill>
                <a:latin typeface="+mn-lt"/>
              </a:rPr>
              <a:t>Liquorice</a:t>
            </a:r>
            <a:r>
              <a:rPr lang="en-US" sz="1000" dirty="0">
                <a:solidFill>
                  <a:schemeClr val="bg1"/>
                </a:solidFill>
                <a:latin typeface="+mn-lt"/>
              </a:rPr>
              <a:t> </a:t>
            </a:r>
            <a:r>
              <a:rPr lang="en-US" sz="1000" dirty="0" err="1">
                <a:solidFill>
                  <a:schemeClr val="bg1"/>
                </a:solidFill>
                <a:latin typeface="+mn-lt"/>
              </a:rPr>
              <a:t>chupa</a:t>
            </a:r>
            <a:r>
              <a:rPr lang="en-US" sz="1000" dirty="0">
                <a:solidFill>
                  <a:schemeClr val="bg1"/>
                </a:solidFill>
                <a:latin typeface="+mn-lt"/>
              </a:rPr>
              <a:t> </a:t>
            </a:r>
            <a:r>
              <a:rPr lang="en-US" sz="1000" dirty="0" err="1">
                <a:solidFill>
                  <a:schemeClr val="bg1"/>
                </a:solidFill>
                <a:latin typeface="+mn-lt"/>
              </a:rPr>
              <a:t>chups</a:t>
            </a:r>
            <a:r>
              <a:rPr lang="en-US" sz="1000" dirty="0">
                <a:solidFill>
                  <a:schemeClr val="bg1"/>
                </a:solidFill>
                <a:latin typeface="+mn-lt"/>
              </a:rPr>
              <a:t> </a:t>
            </a:r>
            <a:r>
              <a:rPr lang="en-US" sz="1000" dirty="0" err="1">
                <a:solidFill>
                  <a:schemeClr val="bg1"/>
                </a:solidFill>
                <a:latin typeface="+mn-lt"/>
              </a:rPr>
              <a:t>applicake</a:t>
            </a:r>
            <a:r>
              <a:rPr lang="en-US" sz="1000" dirty="0">
                <a:solidFill>
                  <a:schemeClr val="bg1"/>
                </a:solidFill>
                <a:latin typeface="+mn-lt"/>
              </a:rPr>
              <a:t> apple pie cupcake brownie bear claw  cake gingerbread cotton candy. Bear claw croissant apple pie. Croissant cake tart </a:t>
            </a:r>
            <a:r>
              <a:rPr lang="en-US" sz="1000" dirty="0" err="1">
                <a:solidFill>
                  <a:schemeClr val="bg1"/>
                </a:solidFill>
                <a:latin typeface="+mn-lt"/>
              </a:rPr>
              <a:t>liquorice</a:t>
            </a:r>
            <a:r>
              <a:rPr lang="en-US" sz="1000" dirty="0">
                <a:solidFill>
                  <a:schemeClr val="bg1"/>
                </a:solidFill>
                <a:latin typeface="+mn-lt"/>
              </a:rPr>
              <a:t> tart pastry. Gingerbread jelly soufflé bonbon sesame snaps. Tiramisu pie sesame snaps. Sweet roll jelly</a:t>
            </a:r>
          </a:p>
        </p:txBody>
      </p:sp>
      <p:sp>
        <p:nvSpPr>
          <p:cNvPr id="62" name="Rectangle 61"/>
          <p:cNvSpPr/>
          <p:nvPr/>
        </p:nvSpPr>
        <p:spPr>
          <a:xfrm>
            <a:off x="7879483" y="1564340"/>
            <a:ext cx="628698" cy="1200329"/>
          </a:xfrm>
          <a:prstGeom prst="rect">
            <a:avLst/>
          </a:prstGeom>
        </p:spPr>
        <p:txBody>
          <a:bodyPr wrap="none">
            <a:spAutoFit/>
          </a:bodyPr>
          <a:lstStyle/>
          <a:p>
            <a:r>
              <a:rPr lang="en-US" sz="7200" dirty="0">
                <a:solidFill>
                  <a:schemeClr val="bg1"/>
                </a:solidFill>
                <a:latin typeface="Entypo" pitchFamily="50" charset="0"/>
                <a:ea typeface="Entypo" pitchFamily="50" charset="0"/>
              </a:rPr>
              <a:t>❞</a:t>
            </a:r>
            <a:endParaRPr lang="id-ID" sz="7200" dirty="0">
              <a:solidFill>
                <a:schemeClr val="bg1"/>
              </a:solidFill>
            </a:endParaRPr>
          </a:p>
        </p:txBody>
      </p:sp>
    </p:spTree>
    <p:extLst>
      <p:ext uri="{BB962C8B-B14F-4D97-AF65-F5344CB8AC3E}">
        <p14:creationId xmlns:p14="http://schemas.microsoft.com/office/powerpoint/2010/main" val="4284887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500"/>
                                        <p:tgtEl>
                                          <p:spTgt spid="4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4" grpId="0" animBg="1"/>
      <p:bldP spid="35" grpId="0" animBg="1"/>
      <p:bldP spid="36" grpId="0" animBg="1"/>
      <p:bldP spid="39" grpId="0" animBg="1"/>
      <p:bldP spid="42" grpId="0" animBg="1"/>
      <p:bldP spid="44" grpId="0" animBg="1"/>
      <p:bldP spid="48"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45</a:t>
            </a:fld>
            <a:endParaRPr lang="en-US" dirty="0"/>
          </a:p>
        </p:txBody>
      </p:sp>
      <p:sp>
        <p:nvSpPr>
          <p:cNvPr id="44" name="Shape 3339"/>
          <p:cNvSpPr/>
          <p:nvPr/>
        </p:nvSpPr>
        <p:spPr>
          <a:xfrm>
            <a:off x="3225815" y="1772578"/>
            <a:ext cx="1385881" cy="13966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63" y="21600"/>
                  <a:pt x="5963" y="21600"/>
                  <a:pt x="5963" y="21600"/>
                </a:cubicBezTo>
                <a:cubicBezTo>
                  <a:pt x="6891" y="19098"/>
                  <a:pt x="11529" y="11459"/>
                  <a:pt x="12721" y="9351"/>
                </a:cubicBezTo>
                <a:cubicBezTo>
                  <a:pt x="16697" y="2107"/>
                  <a:pt x="21600" y="0"/>
                  <a:pt x="21600" y="0"/>
                </a:cubicBezTo>
                <a:cubicBezTo>
                  <a:pt x="0" y="0"/>
                  <a:pt x="0" y="0"/>
                  <a:pt x="0" y="0"/>
                </a:cubicBezTo>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49" name="Shape 3340"/>
          <p:cNvSpPr/>
          <p:nvPr/>
        </p:nvSpPr>
        <p:spPr>
          <a:xfrm>
            <a:off x="2434394" y="2291836"/>
            <a:ext cx="3347524" cy="1088651"/>
          </a:xfrm>
          <a:custGeom>
            <a:avLst/>
            <a:gdLst/>
            <a:ahLst/>
            <a:cxnLst>
              <a:cxn ang="0">
                <a:pos x="wd2" y="hd2"/>
              </a:cxn>
              <a:cxn ang="5400000">
                <a:pos x="wd2" y="hd2"/>
              </a:cxn>
              <a:cxn ang="10800000">
                <a:pos x="wd2" y="hd2"/>
              </a:cxn>
              <a:cxn ang="16200000">
                <a:pos x="wd2" y="hd2"/>
              </a:cxn>
            </a:cxnLst>
            <a:rect l="0" t="0" r="r" b="b"/>
            <a:pathLst>
              <a:path w="21600" h="21600" extrusionOk="0">
                <a:moveTo>
                  <a:pt x="3457" y="0"/>
                </a:moveTo>
                <a:cubicBezTo>
                  <a:pt x="3765" y="0"/>
                  <a:pt x="8918" y="0"/>
                  <a:pt x="12739" y="0"/>
                </a:cubicBezTo>
                <a:lnTo>
                  <a:pt x="12920" y="0"/>
                </a:lnTo>
                <a:lnTo>
                  <a:pt x="13839" y="0"/>
                </a:lnTo>
                <a:lnTo>
                  <a:pt x="14823" y="0"/>
                </a:lnTo>
                <a:lnTo>
                  <a:pt x="15652" y="0"/>
                </a:lnTo>
                <a:lnTo>
                  <a:pt x="16290" y="0"/>
                </a:lnTo>
                <a:lnTo>
                  <a:pt x="16700" y="0"/>
                </a:lnTo>
                <a:lnTo>
                  <a:pt x="16845" y="0"/>
                </a:lnTo>
                <a:lnTo>
                  <a:pt x="21600" y="0"/>
                </a:lnTo>
                <a:lnTo>
                  <a:pt x="21600" y="13857"/>
                </a:lnTo>
                <a:lnTo>
                  <a:pt x="12920" y="13857"/>
                </a:lnTo>
                <a:lnTo>
                  <a:pt x="12920" y="13656"/>
                </a:lnTo>
                <a:lnTo>
                  <a:pt x="12455" y="16538"/>
                </a:lnTo>
                <a:cubicBezTo>
                  <a:pt x="11962" y="20250"/>
                  <a:pt x="494" y="17381"/>
                  <a:pt x="0" y="21600"/>
                </a:cubicBezTo>
                <a:cubicBezTo>
                  <a:pt x="0" y="21600"/>
                  <a:pt x="0" y="21600"/>
                  <a:pt x="2798" y="1013"/>
                </a:cubicBezTo>
                <a:cubicBezTo>
                  <a:pt x="2798" y="1013"/>
                  <a:pt x="2963" y="0"/>
                  <a:pt x="3457" y="0"/>
                </a:cubicBezTo>
                <a:close/>
              </a:path>
            </a:pathLst>
          </a:cu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0" name="Shape 3341"/>
          <p:cNvSpPr/>
          <p:nvPr/>
        </p:nvSpPr>
        <p:spPr>
          <a:xfrm>
            <a:off x="2015409" y="2990228"/>
            <a:ext cx="3405612" cy="1081487"/>
          </a:xfrm>
          <a:custGeom>
            <a:avLst/>
            <a:gdLst/>
            <a:ahLst/>
            <a:cxnLst>
              <a:cxn ang="0">
                <a:pos x="wd2" y="hd2"/>
              </a:cxn>
              <a:cxn ang="5400000">
                <a:pos x="wd2" y="hd2"/>
              </a:cxn>
              <a:cxn ang="10800000">
                <a:pos x="wd2" y="hd2"/>
              </a:cxn>
              <a:cxn ang="16200000">
                <a:pos x="wd2" y="hd2"/>
              </a:cxn>
            </a:cxnLst>
            <a:rect l="0" t="0" r="r" b="b"/>
            <a:pathLst>
              <a:path w="21600" h="21600" extrusionOk="0">
                <a:moveTo>
                  <a:pt x="2754" y="1020"/>
                </a:moveTo>
                <a:cubicBezTo>
                  <a:pt x="0" y="21600"/>
                  <a:pt x="0" y="21600"/>
                  <a:pt x="0" y="21600"/>
                </a:cubicBezTo>
                <a:cubicBezTo>
                  <a:pt x="486" y="17348"/>
                  <a:pt x="16794" y="20239"/>
                  <a:pt x="17280" y="16668"/>
                </a:cubicBezTo>
                <a:cubicBezTo>
                  <a:pt x="18738" y="5953"/>
                  <a:pt x="21600" y="0"/>
                  <a:pt x="21600" y="0"/>
                </a:cubicBezTo>
                <a:cubicBezTo>
                  <a:pt x="21600" y="0"/>
                  <a:pt x="3888" y="0"/>
                  <a:pt x="3402" y="0"/>
                </a:cubicBezTo>
                <a:cubicBezTo>
                  <a:pt x="2862" y="0"/>
                  <a:pt x="2754" y="1020"/>
                  <a:pt x="2754" y="1020"/>
                </a:cubicBezTo>
                <a:close/>
              </a:path>
            </a:pathLst>
          </a:cu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1" name="Shape 3342"/>
          <p:cNvSpPr/>
          <p:nvPr/>
        </p:nvSpPr>
        <p:spPr>
          <a:xfrm>
            <a:off x="1607166" y="3713082"/>
            <a:ext cx="4733860" cy="1099834"/>
          </a:xfrm>
          <a:custGeom>
            <a:avLst/>
            <a:gdLst/>
            <a:ahLst/>
            <a:cxnLst>
              <a:cxn ang="0">
                <a:pos x="wd2" y="hd2"/>
              </a:cxn>
              <a:cxn ang="5400000">
                <a:pos x="wd2" y="hd2"/>
              </a:cxn>
              <a:cxn ang="10800000">
                <a:pos x="wd2" y="hd2"/>
              </a:cxn>
              <a:cxn ang="16200000">
                <a:pos x="wd2" y="hd2"/>
              </a:cxn>
            </a:cxnLst>
            <a:rect l="0" t="0" r="r" b="b"/>
            <a:pathLst>
              <a:path w="21600" h="21600" extrusionOk="0">
                <a:moveTo>
                  <a:pt x="15654" y="0"/>
                </a:moveTo>
                <a:lnTo>
                  <a:pt x="21600" y="0"/>
                </a:lnTo>
                <a:lnTo>
                  <a:pt x="21600" y="13582"/>
                </a:lnTo>
                <a:lnTo>
                  <a:pt x="16224" y="13582"/>
                </a:lnTo>
                <a:lnTo>
                  <a:pt x="15881" y="16573"/>
                </a:lnTo>
                <a:cubicBezTo>
                  <a:pt x="15531" y="20259"/>
                  <a:pt x="349" y="17410"/>
                  <a:pt x="0" y="21600"/>
                </a:cubicBezTo>
                <a:cubicBezTo>
                  <a:pt x="0" y="21600"/>
                  <a:pt x="0" y="21600"/>
                  <a:pt x="1980" y="1155"/>
                </a:cubicBezTo>
                <a:cubicBezTo>
                  <a:pt x="1980" y="1155"/>
                  <a:pt x="2058" y="149"/>
                  <a:pt x="2446" y="149"/>
                </a:cubicBezTo>
                <a:cubicBezTo>
                  <a:pt x="2686" y="149"/>
                  <a:pt x="10415" y="149"/>
                  <a:pt x="15221" y="149"/>
                </a:cubicBezTo>
                <a:lnTo>
                  <a:pt x="15654" y="149"/>
                </a:lnTo>
                <a:lnTo>
                  <a:pt x="15654" y="0"/>
                </a:lnTo>
                <a:close/>
              </a:path>
            </a:pathLst>
          </a:cu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2" name="Shape 3343"/>
          <p:cNvSpPr/>
          <p:nvPr/>
        </p:nvSpPr>
        <p:spPr>
          <a:xfrm>
            <a:off x="1360070" y="4404676"/>
            <a:ext cx="4723450" cy="780677"/>
          </a:xfrm>
          <a:custGeom>
            <a:avLst/>
            <a:gdLst/>
            <a:ahLst/>
            <a:cxnLst>
              <a:cxn ang="0">
                <a:pos x="wd2" y="hd2"/>
              </a:cxn>
              <a:cxn ang="5400000">
                <a:pos x="wd2" y="hd2"/>
              </a:cxn>
              <a:cxn ang="10800000">
                <a:pos x="wd2" y="hd2"/>
              </a:cxn>
              <a:cxn ang="16200000">
                <a:pos x="wd2" y="hd2"/>
              </a:cxn>
            </a:cxnLst>
            <a:rect l="0" t="0" r="r" b="b"/>
            <a:pathLst>
              <a:path w="21600" h="21600" extrusionOk="0">
                <a:moveTo>
                  <a:pt x="1790" y="0"/>
                </a:moveTo>
                <a:cubicBezTo>
                  <a:pt x="1401" y="0"/>
                  <a:pt x="1323" y="1409"/>
                  <a:pt x="1323" y="1409"/>
                </a:cubicBezTo>
                <a:cubicBezTo>
                  <a:pt x="0" y="19722"/>
                  <a:pt x="0" y="19722"/>
                  <a:pt x="0" y="19722"/>
                </a:cubicBezTo>
                <a:cubicBezTo>
                  <a:pt x="156" y="16904"/>
                  <a:pt x="5877" y="19722"/>
                  <a:pt x="9263" y="21600"/>
                </a:cubicBezTo>
                <a:cubicBezTo>
                  <a:pt x="18603" y="21600"/>
                  <a:pt x="18603" y="21600"/>
                  <a:pt x="18603" y="21600"/>
                </a:cubicBezTo>
                <a:cubicBezTo>
                  <a:pt x="19654" y="7748"/>
                  <a:pt x="21600" y="0"/>
                  <a:pt x="21600" y="0"/>
                </a:cubicBezTo>
                <a:cubicBezTo>
                  <a:pt x="21600" y="0"/>
                  <a:pt x="2141" y="0"/>
                  <a:pt x="1790" y="0"/>
                </a:cubicBezTo>
                <a:close/>
              </a:path>
            </a:pathLst>
          </a:cu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73" name="Shape 3344"/>
          <p:cNvSpPr/>
          <p:nvPr/>
        </p:nvSpPr>
        <p:spPr>
          <a:xfrm>
            <a:off x="3813113" y="3022377"/>
            <a:ext cx="1597164" cy="1"/>
          </a:xfrm>
          <a:custGeom>
            <a:avLst/>
            <a:gdLst/>
            <a:ahLst/>
            <a:cxnLst>
              <a:cxn ang="0">
                <a:pos x="wd2" y="hd2"/>
              </a:cxn>
              <a:cxn ang="5400000">
                <a:pos x="wd2" y="hd2"/>
              </a:cxn>
              <a:cxn ang="10800000">
                <a:pos x="wd2" y="hd2"/>
              </a:cxn>
              <a:cxn ang="16200000">
                <a:pos x="wd2" y="hd2"/>
              </a:cxn>
            </a:cxnLst>
            <a:rect l="0" t="0" r="r" b="b"/>
            <a:pathLst>
              <a:path w="21600" extrusionOk="0">
                <a:moveTo>
                  <a:pt x="21485" y="0"/>
                </a:moveTo>
                <a:cubicBezTo>
                  <a:pt x="21600" y="0"/>
                  <a:pt x="21600" y="0"/>
                  <a:pt x="21600" y="0"/>
                </a:cubicBezTo>
                <a:cubicBezTo>
                  <a:pt x="0" y="0"/>
                  <a:pt x="0" y="0"/>
                  <a:pt x="0" y="0"/>
                </a:cubicBezTo>
                <a:lnTo>
                  <a:pt x="0" y="0"/>
                </a:lnTo>
                <a:lnTo>
                  <a:pt x="21485"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4" name="Shape 3345"/>
          <p:cNvSpPr/>
          <p:nvPr/>
        </p:nvSpPr>
        <p:spPr>
          <a:xfrm>
            <a:off x="4482775" y="4411837"/>
            <a:ext cx="1600746" cy="1"/>
          </a:xfrm>
          <a:custGeom>
            <a:avLst/>
            <a:gdLst/>
            <a:ahLst/>
            <a:cxnLst>
              <a:cxn ang="0">
                <a:pos x="wd2" y="hd2"/>
              </a:cxn>
              <a:cxn ang="5400000">
                <a:pos x="wd2" y="hd2"/>
              </a:cxn>
              <a:cxn ang="10800000">
                <a:pos x="wd2" y="hd2"/>
              </a:cxn>
              <a:cxn ang="16200000">
                <a:pos x="wd2" y="hd2"/>
              </a:cxn>
            </a:cxnLst>
            <a:rect l="0" t="0" r="r" b="b"/>
            <a:pathLst>
              <a:path w="21600" extrusionOk="0">
                <a:moveTo>
                  <a:pt x="21485" y="0"/>
                </a:moveTo>
                <a:lnTo>
                  <a:pt x="21600" y="0"/>
                </a:lnTo>
                <a:cubicBezTo>
                  <a:pt x="0" y="0"/>
                  <a:pt x="0" y="0"/>
                  <a:pt x="0" y="0"/>
                </a:cubicBezTo>
                <a:lnTo>
                  <a:pt x="0" y="0"/>
                </a:lnTo>
                <a:lnTo>
                  <a:pt x="21485"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5" name="Shape 3346"/>
          <p:cNvSpPr/>
          <p:nvPr/>
        </p:nvSpPr>
        <p:spPr>
          <a:xfrm>
            <a:off x="3225815" y="1772578"/>
            <a:ext cx="1385881" cy="1"/>
          </a:xfrm>
          <a:custGeom>
            <a:avLst/>
            <a:gdLst/>
            <a:ahLst/>
            <a:cxnLst>
              <a:cxn ang="0">
                <a:pos x="wd2" y="hd2"/>
              </a:cxn>
              <a:cxn ang="5400000">
                <a:pos x="wd2" y="hd2"/>
              </a:cxn>
              <a:cxn ang="10800000">
                <a:pos x="wd2" y="hd2"/>
              </a:cxn>
              <a:cxn ang="16200000">
                <a:pos x="wd2" y="hd2"/>
              </a:cxn>
            </a:cxnLst>
            <a:rect l="0" t="0" r="r" b="b"/>
            <a:pathLst>
              <a:path w="21600" extrusionOk="0">
                <a:moveTo>
                  <a:pt x="21467" y="0"/>
                </a:moveTo>
                <a:cubicBezTo>
                  <a:pt x="21600" y="0"/>
                  <a:pt x="21600" y="0"/>
                  <a:pt x="21600" y="0"/>
                </a:cubicBezTo>
                <a:cubicBezTo>
                  <a:pt x="0" y="0"/>
                  <a:pt x="0" y="0"/>
                  <a:pt x="0" y="0"/>
                </a:cubicBezTo>
                <a:lnTo>
                  <a:pt x="0" y="0"/>
                </a:lnTo>
                <a:lnTo>
                  <a:pt x="21467" y="0"/>
                </a:lnTo>
                <a:close/>
              </a:path>
            </a:pathLst>
          </a:custGeom>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6" name="Shape 3347"/>
          <p:cNvSpPr/>
          <p:nvPr/>
        </p:nvSpPr>
        <p:spPr>
          <a:xfrm>
            <a:off x="4142572" y="3714964"/>
            <a:ext cx="2142334" cy="7163"/>
          </a:xfrm>
          <a:custGeom>
            <a:avLst/>
            <a:gdLst/>
            <a:ahLst/>
            <a:cxnLst>
              <a:cxn ang="0">
                <a:pos x="wd2" y="hd2"/>
              </a:cxn>
              <a:cxn ang="5400000">
                <a:pos x="wd2" y="hd2"/>
              </a:cxn>
              <a:cxn ang="10800000">
                <a:pos x="wd2" y="hd2"/>
              </a:cxn>
              <a:cxn ang="16200000">
                <a:pos x="wd2" y="hd2"/>
              </a:cxn>
            </a:cxnLst>
            <a:rect l="0" t="0" r="r" b="b"/>
            <a:pathLst>
              <a:path w="21600" h="21600" extrusionOk="0">
                <a:moveTo>
                  <a:pt x="21485" y="21600"/>
                </a:moveTo>
                <a:cubicBezTo>
                  <a:pt x="21600" y="0"/>
                  <a:pt x="21600" y="0"/>
                  <a:pt x="21600" y="0"/>
                </a:cubicBezTo>
                <a:cubicBezTo>
                  <a:pt x="0" y="0"/>
                  <a:pt x="0" y="0"/>
                  <a:pt x="0" y="0"/>
                </a:cubicBezTo>
                <a:cubicBezTo>
                  <a:pt x="0" y="21600"/>
                  <a:pt x="0" y="21600"/>
                  <a:pt x="0" y="21600"/>
                </a:cubicBezTo>
                <a:lnTo>
                  <a:pt x="21485" y="21600"/>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7" name="Shape 3348"/>
          <p:cNvSpPr/>
          <p:nvPr/>
        </p:nvSpPr>
        <p:spPr>
          <a:xfrm>
            <a:off x="3462167" y="2293481"/>
            <a:ext cx="2468788" cy="107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0"/>
                </a:cubicBezTo>
                <a:cubicBezTo>
                  <a:pt x="0" y="21600"/>
                  <a:pt x="0" y="21600"/>
                  <a:pt x="0" y="21600"/>
                </a:cubicBezTo>
                <a:cubicBezTo>
                  <a:pt x="21483" y="21600"/>
                  <a:pt x="21483" y="21600"/>
                  <a:pt x="21483" y="21600"/>
                </a:cubicBezTo>
                <a:cubicBezTo>
                  <a:pt x="21483" y="0"/>
                  <a:pt x="21600" y="0"/>
                  <a:pt x="21600" y="0"/>
                </a:cubicBezTo>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78" name="Shape 3349"/>
          <p:cNvSpPr/>
          <p:nvPr/>
        </p:nvSpPr>
        <p:spPr>
          <a:xfrm>
            <a:off x="4025247" y="1598382"/>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6"/>
            </a:solidFill>
            <a:miter lim="400000"/>
          </a:ln>
        </p:spPr>
        <p:txBody>
          <a:bodyPr lIns="0" tIns="0" rIns="0" bIns="0" anchor="ctr"/>
          <a:lstStyle/>
          <a:p>
            <a:pPr algn="ctr"/>
            <a:r>
              <a:rPr lang="en-AU" sz="2000" dirty="0">
                <a:solidFill>
                  <a:schemeClr val="accent6"/>
                </a:solidFill>
                <a:latin typeface="FontAwesome" pitchFamily="2" charset="0"/>
              </a:rPr>
              <a:t></a:t>
            </a:r>
            <a:endParaRPr lang="en-US" sz="2000" dirty="0">
              <a:solidFill>
                <a:schemeClr val="accent6"/>
              </a:solidFill>
              <a:latin typeface="FontAwesome" pitchFamily="2" charset="0"/>
            </a:endParaRPr>
          </a:p>
        </p:txBody>
      </p:sp>
      <p:sp>
        <p:nvSpPr>
          <p:cNvPr id="79" name="Shape 3350"/>
          <p:cNvSpPr/>
          <p:nvPr/>
        </p:nvSpPr>
        <p:spPr>
          <a:xfrm>
            <a:off x="5492151" y="2186890"/>
            <a:ext cx="951721" cy="9517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5"/>
            </a:solidFill>
            <a:miter lim="400000"/>
          </a:ln>
        </p:spPr>
        <p:txBody>
          <a:bodyPr lIns="0" tIns="0" rIns="0" bIns="0" anchor="ctr"/>
          <a:lstStyle/>
          <a:p>
            <a:pPr algn="ctr"/>
            <a:r>
              <a:rPr lang="en-AU" sz="2000" dirty="0">
                <a:solidFill>
                  <a:schemeClr val="accent5"/>
                </a:solidFill>
                <a:latin typeface="FontAwesome" pitchFamily="2" charset="0"/>
              </a:rPr>
              <a:t></a:t>
            </a:r>
            <a:endParaRPr lang="en-US" sz="2000" dirty="0">
              <a:solidFill>
                <a:schemeClr val="accent5"/>
              </a:solidFill>
              <a:latin typeface="FontAwesome" pitchFamily="2" charset="0"/>
            </a:endParaRPr>
          </a:p>
        </p:txBody>
      </p:sp>
      <p:sp>
        <p:nvSpPr>
          <p:cNvPr id="80" name="Shape 3351"/>
          <p:cNvSpPr/>
          <p:nvPr/>
        </p:nvSpPr>
        <p:spPr>
          <a:xfrm>
            <a:off x="4654666" y="2878700"/>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4"/>
            </a:solidFill>
            <a:miter lim="400000"/>
          </a:ln>
        </p:spPr>
        <p:txBody>
          <a:bodyPr lIns="0" tIns="0" rIns="0" bIns="0" anchor="ctr"/>
          <a:lstStyle/>
          <a:p>
            <a:pPr algn="ctr"/>
            <a:r>
              <a:rPr lang="en-AU" sz="2000" dirty="0">
                <a:solidFill>
                  <a:schemeClr val="accent4"/>
                </a:solidFill>
                <a:latin typeface="FontAwesome" pitchFamily="2" charset="0"/>
              </a:rPr>
              <a:t></a:t>
            </a:r>
            <a:endParaRPr lang="en-US" sz="2000" dirty="0">
              <a:solidFill>
                <a:schemeClr val="accent4"/>
              </a:solidFill>
              <a:latin typeface="FontAwesome" pitchFamily="2" charset="0"/>
            </a:endParaRPr>
          </a:p>
        </p:txBody>
      </p:sp>
      <p:sp>
        <p:nvSpPr>
          <p:cNvPr id="81" name="Shape 3352"/>
          <p:cNvSpPr/>
          <p:nvPr/>
        </p:nvSpPr>
        <p:spPr>
          <a:xfrm>
            <a:off x="6063732" y="3581072"/>
            <a:ext cx="951721" cy="9517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accent2"/>
            </a:solidFill>
            <a:miter lim="400000"/>
          </a:ln>
        </p:spPr>
        <p:txBody>
          <a:bodyPr lIns="0" tIns="0" rIns="0" bIns="0" anchor="ctr"/>
          <a:lstStyle/>
          <a:p>
            <a:pPr algn="ctr"/>
            <a:r>
              <a:rPr lang="en-AU" sz="2000" dirty="0">
                <a:solidFill>
                  <a:schemeClr val="accent2"/>
                </a:solidFill>
                <a:latin typeface="FontAwesome" pitchFamily="2" charset="0"/>
              </a:rPr>
              <a:t></a:t>
            </a:r>
            <a:endParaRPr lang="en-US" sz="2000" dirty="0">
              <a:solidFill>
                <a:schemeClr val="accent2"/>
              </a:solidFill>
            </a:endParaRPr>
          </a:p>
        </p:txBody>
      </p:sp>
      <p:sp>
        <p:nvSpPr>
          <p:cNvPr id="82" name="Shape 3353"/>
          <p:cNvSpPr/>
          <p:nvPr/>
        </p:nvSpPr>
        <p:spPr>
          <a:xfrm>
            <a:off x="5306058" y="4337058"/>
            <a:ext cx="951721" cy="9517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92075">
            <a:solidFill>
              <a:schemeClr val="bg1">
                <a:lumMod val="65000"/>
              </a:schemeClr>
            </a:solidFill>
            <a:miter lim="400000"/>
          </a:ln>
        </p:spPr>
        <p:txBody>
          <a:bodyPr lIns="0" tIns="0" rIns="0" bIns="0" anchor="ctr"/>
          <a:lstStyle/>
          <a:p>
            <a:pPr algn="ctr"/>
            <a:r>
              <a:rPr lang="en-AU" sz="2000" dirty="0">
                <a:solidFill>
                  <a:schemeClr val="accent1"/>
                </a:solidFill>
                <a:latin typeface="FontAwesome" pitchFamily="2" charset="0"/>
              </a:rPr>
              <a:t></a:t>
            </a:r>
            <a:endParaRPr lang="en-US" sz="2000" dirty="0">
              <a:solidFill>
                <a:schemeClr val="accent1"/>
              </a:solidFill>
              <a:latin typeface="FontAwesome" pitchFamily="2" charset="0"/>
            </a:endParaRPr>
          </a:p>
        </p:txBody>
      </p:sp>
      <p:sp>
        <p:nvSpPr>
          <p:cNvPr id="83" name="Shape 3356"/>
          <p:cNvSpPr/>
          <p:nvPr/>
        </p:nvSpPr>
        <p:spPr>
          <a:xfrm>
            <a:off x="2862919" y="1761836"/>
            <a:ext cx="2046006" cy="3799530"/>
          </a:xfrm>
          <a:custGeom>
            <a:avLst/>
            <a:gdLst/>
            <a:ahLst/>
            <a:cxnLst>
              <a:cxn ang="0">
                <a:pos x="wd2" y="hd2"/>
              </a:cxn>
              <a:cxn ang="5400000">
                <a:pos x="wd2" y="hd2"/>
              </a:cxn>
              <a:cxn ang="10800000">
                <a:pos x="wd2" y="hd2"/>
              </a:cxn>
              <a:cxn ang="16200000">
                <a:pos x="wd2" y="hd2"/>
              </a:cxn>
            </a:cxnLst>
            <a:rect l="0" t="0" r="r" b="b"/>
            <a:pathLst>
              <a:path w="19841" h="21600" extrusionOk="0">
                <a:moveTo>
                  <a:pt x="19841" y="19614"/>
                </a:moveTo>
                <a:cubicBezTo>
                  <a:pt x="3517" y="0"/>
                  <a:pt x="3517" y="0"/>
                  <a:pt x="3517" y="0"/>
                </a:cubicBezTo>
                <a:cubicBezTo>
                  <a:pt x="385" y="3778"/>
                  <a:pt x="385" y="3778"/>
                  <a:pt x="385" y="3778"/>
                </a:cubicBezTo>
                <a:cubicBezTo>
                  <a:pt x="-357" y="4649"/>
                  <a:pt x="-1759" y="7313"/>
                  <a:pt x="15307" y="21600"/>
                </a:cubicBezTo>
                <a:cubicBezTo>
                  <a:pt x="18027" y="21019"/>
                  <a:pt x="19759" y="20292"/>
                  <a:pt x="19841" y="19663"/>
                </a:cubicBezTo>
                <a:lnTo>
                  <a:pt x="19841" y="19663"/>
                </a:lnTo>
                <a:lnTo>
                  <a:pt x="19841" y="19663"/>
                </a:lnTo>
                <a:cubicBezTo>
                  <a:pt x="19841" y="19663"/>
                  <a:pt x="19841" y="19663"/>
                  <a:pt x="19841" y="1961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4" name="Shape 3357"/>
          <p:cNvSpPr/>
          <p:nvPr/>
        </p:nvSpPr>
        <p:spPr>
          <a:xfrm>
            <a:off x="2442490" y="2341971"/>
            <a:ext cx="1997315" cy="3362637"/>
          </a:xfrm>
          <a:custGeom>
            <a:avLst/>
            <a:gdLst/>
            <a:ahLst/>
            <a:cxnLst>
              <a:cxn ang="0">
                <a:pos x="wd2" y="hd2"/>
              </a:cxn>
              <a:cxn ang="5400000">
                <a:pos x="wd2" y="hd2"/>
              </a:cxn>
              <a:cxn ang="10800000">
                <a:pos x="wd2" y="hd2"/>
              </a:cxn>
              <a:cxn ang="16200000">
                <a:pos x="wd2" y="hd2"/>
              </a:cxn>
            </a:cxnLst>
            <a:rect l="0" t="0" r="r" b="b"/>
            <a:pathLst>
              <a:path w="19525" h="21600" extrusionOk="0">
                <a:moveTo>
                  <a:pt x="417" y="5031"/>
                </a:moveTo>
                <a:cubicBezTo>
                  <a:pt x="-2075" y="8257"/>
                  <a:pt x="7147" y="16077"/>
                  <a:pt x="13211" y="21600"/>
                </a:cubicBezTo>
                <a:cubicBezTo>
                  <a:pt x="15620" y="21381"/>
                  <a:pt x="17780" y="20998"/>
                  <a:pt x="19525" y="20616"/>
                </a:cubicBezTo>
                <a:cubicBezTo>
                  <a:pt x="6897" y="5359"/>
                  <a:pt x="3325" y="1094"/>
                  <a:pt x="4156" y="0"/>
                </a:cubicBezTo>
                <a:lnTo>
                  <a:pt x="417" y="5031"/>
                </a:lnTo>
                <a:close/>
              </a:path>
            </a:pathLst>
          </a:cu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5" name="Shape 3358"/>
          <p:cNvSpPr/>
          <p:nvPr/>
        </p:nvSpPr>
        <p:spPr>
          <a:xfrm>
            <a:off x="2015409" y="3065350"/>
            <a:ext cx="1779802" cy="2675069"/>
          </a:xfrm>
          <a:custGeom>
            <a:avLst/>
            <a:gdLst/>
            <a:ahLst/>
            <a:cxnLst>
              <a:cxn ang="0">
                <a:pos x="wd2" y="hd2"/>
              </a:cxn>
              <a:cxn ang="5400000">
                <a:pos x="wd2" y="hd2"/>
              </a:cxn>
              <a:cxn ang="10800000">
                <a:pos x="wd2" y="hd2"/>
              </a:cxn>
              <a:cxn ang="16200000">
                <a:pos x="wd2" y="hd2"/>
              </a:cxn>
            </a:cxnLst>
            <a:rect l="0" t="0" r="r" b="b"/>
            <a:pathLst>
              <a:path w="21600" h="21600" extrusionOk="0">
                <a:moveTo>
                  <a:pt x="0" y="7085"/>
                </a:moveTo>
                <a:cubicBezTo>
                  <a:pt x="3204" y="11557"/>
                  <a:pt x="8061" y="15890"/>
                  <a:pt x="13022" y="21600"/>
                </a:cubicBezTo>
                <a:cubicBezTo>
                  <a:pt x="13332" y="21600"/>
                  <a:pt x="13745" y="21600"/>
                  <a:pt x="14159" y="21600"/>
                </a:cubicBezTo>
                <a:cubicBezTo>
                  <a:pt x="16743" y="21600"/>
                  <a:pt x="19326" y="21531"/>
                  <a:pt x="21600" y="21256"/>
                </a:cubicBezTo>
                <a:cubicBezTo>
                  <a:pt x="9095" y="6948"/>
                  <a:pt x="4444" y="1445"/>
                  <a:pt x="5271" y="0"/>
                </a:cubicBezTo>
                <a:lnTo>
                  <a:pt x="0" y="7085"/>
                </a:lnTo>
                <a:close/>
              </a:path>
            </a:pathLst>
          </a:cu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6" name="Shape 3359"/>
          <p:cNvSpPr/>
          <p:nvPr/>
        </p:nvSpPr>
        <p:spPr>
          <a:xfrm>
            <a:off x="1625070" y="3763661"/>
            <a:ext cx="1464666" cy="1976759"/>
          </a:xfrm>
          <a:custGeom>
            <a:avLst/>
            <a:gdLst/>
            <a:ahLst/>
            <a:cxnLst>
              <a:cxn ang="0">
                <a:pos x="wd2" y="hd2"/>
              </a:cxn>
              <a:cxn ang="5400000">
                <a:pos x="wd2" y="hd2"/>
              </a:cxn>
              <a:cxn ang="10800000">
                <a:pos x="wd2" y="hd2"/>
              </a:cxn>
              <a:cxn ang="16200000">
                <a:pos x="wd2" y="hd2"/>
              </a:cxn>
            </a:cxnLst>
            <a:rect l="0" t="0" r="r" b="b"/>
            <a:pathLst>
              <a:path w="21600" h="21600" extrusionOk="0">
                <a:moveTo>
                  <a:pt x="0" y="9310"/>
                </a:moveTo>
                <a:cubicBezTo>
                  <a:pt x="2763" y="13221"/>
                  <a:pt x="6405" y="16293"/>
                  <a:pt x="9795" y="20669"/>
                </a:cubicBezTo>
                <a:cubicBezTo>
                  <a:pt x="13312" y="21228"/>
                  <a:pt x="17330" y="21600"/>
                  <a:pt x="21600" y="21600"/>
                </a:cubicBezTo>
                <a:cubicBezTo>
                  <a:pt x="8540" y="5028"/>
                  <a:pt x="5400" y="1210"/>
                  <a:pt x="6153" y="0"/>
                </a:cubicBezTo>
                <a:lnTo>
                  <a:pt x="0" y="9310"/>
                </a:lnTo>
                <a:close/>
              </a:path>
            </a:pathLst>
          </a:cu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7" name="Shape 3360"/>
          <p:cNvSpPr/>
          <p:nvPr/>
        </p:nvSpPr>
        <p:spPr>
          <a:xfrm>
            <a:off x="1318070" y="4472714"/>
            <a:ext cx="977638" cy="1181759"/>
          </a:xfrm>
          <a:custGeom>
            <a:avLst/>
            <a:gdLst/>
            <a:ahLst/>
            <a:cxnLst>
              <a:cxn ang="0">
                <a:pos x="wd2" y="hd2"/>
              </a:cxn>
              <a:cxn ang="5400000">
                <a:pos x="wd2" y="hd2"/>
              </a:cxn>
              <a:cxn ang="10800000">
                <a:pos x="wd2" y="hd2"/>
              </a:cxn>
              <a:cxn ang="16200000">
                <a:pos x="wd2" y="hd2"/>
              </a:cxn>
            </a:cxnLst>
            <a:rect l="0" t="0" r="r" b="b"/>
            <a:pathLst>
              <a:path w="21600" h="21600" extrusionOk="0">
                <a:moveTo>
                  <a:pt x="0" y="12276"/>
                </a:moveTo>
                <a:cubicBezTo>
                  <a:pt x="0" y="12432"/>
                  <a:pt x="0" y="12432"/>
                  <a:pt x="0" y="12587"/>
                </a:cubicBezTo>
                <a:lnTo>
                  <a:pt x="0" y="12587"/>
                </a:lnTo>
                <a:lnTo>
                  <a:pt x="0" y="12587"/>
                </a:lnTo>
                <a:cubicBezTo>
                  <a:pt x="376" y="15695"/>
                  <a:pt x="9016" y="19424"/>
                  <a:pt x="21600" y="21600"/>
                </a:cubicBezTo>
                <a:cubicBezTo>
                  <a:pt x="9016" y="5594"/>
                  <a:pt x="6762" y="1088"/>
                  <a:pt x="7325" y="0"/>
                </a:cubicBezTo>
                <a:lnTo>
                  <a:pt x="0" y="12276"/>
                </a:lnTo>
                <a:close/>
              </a:path>
            </a:pathLst>
          </a:cu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a:lstStyle/>
          <a:p>
            <a:pPr lvl="0" defTabSz="457200">
              <a:buClrTx/>
              <a:defRPr sz="1200">
                <a:uFillTx/>
                <a:latin typeface="Helvetica"/>
                <a:ea typeface="Helvetica"/>
                <a:cs typeface="Helvetica"/>
                <a:sym typeface="Helvetica"/>
              </a:defRPr>
            </a:pPr>
            <a:endParaRPr/>
          </a:p>
        </p:txBody>
      </p:sp>
      <p:sp>
        <p:nvSpPr>
          <p:cNvPr id="88" name="Shape 3361"/>
          <p:cNvSpPr/>
          <p:nvPr/>
        </p:nvSpPr>
        <p:spPr>
          <a:xfrm>
            <a:off x="2848641" y="2341972"/>
            <a:ext cx="1591163" cy="3212232"/>
          </a:xfrm>
          <a:custGeom>
            <a:avLst/>
            <a:gdLst/>
            <a:ahLst/>
            <a:cxnLst>
              <a:cxn ang="0">
                <a:pos x="wd2" y="hd2"/>
              </a:cxn>
              <a:cxn ang="5400000">
                <a:pos x="wd2" y="hd2"/>
              </a:cxn>
              <a:cxn ang="10800000">
                <a:pos x="wd2" y="hd2"/>
              </a:cxn>
              <a:cxn ang="16200000">
                <a:pos x="wd2" y="hd2"/>
              </a:cxn>
            </a:cxnLst>
            <a:rect l="0" t="0" r="r" b="b"/>
            <a:pathLst>
              <a:path w="20729" h="21600" extrusionOk="0">
                <a:moveTo>
                  <a:pt x="126" y="115"/>
                </a:moveTo>
                <a:cubicBezTo>
                  <a:pt x="-871" y="1203"/>
                  <a:pt x="3892" y="5672"/>
                  <a:pt x="20618" y="21600"/>
                </a:cubicBezTo>
                <a:cubicBezTo>
                  <a:pt x="20729" y="21600"/>
                  <a:pt x="20729" y="21600"/>
                  <a:pt x="20729" y="21600"/>
                </a:cubicBezTo>
                <a:cubicBezTo>
                  <a:pt x="3892" y="5615"/>
                  <a:pt x="-871" y="1146"/>
                  <a:pt x="237" y="0"/>
                </a:cubicBezTo>
                <a:lnTo>
                  <a:pt x="126" y="115"/>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89" name="Shape 3362"/>
          <p:cNvSpPr/>
          <p:nvPr/>
        </p:nvSpPr>
        <p:spPr>
          <a:xfrm>
            <a:off x="2435937" y="3065350"/>
            <a:ext cx="1359272" cy="2639257"/>
          </a:xfrm>
          <a:custGeom>
            <a:avLst/>
            <a:gdLst/>
            <a:ahLst/>
            <a:cxnLst>
              <a:cxn ang="0">
                <a:pos x="wd2" y="hd2"/>
              </a:cxn>
              <a:cxn ang="5400000">
                <a:pos x="wd2" y="hd2"/>
              </a:cxn>
              <a:cxn ang="10800000">
                <a:pos x="wd2" y="hd2"/>
              </a:cxn>
              <a:cxn ang="16200000">
                <a:pos x="wd2" y="hd2"/>
              </a:cxn>
            </a:cxnLst>
            <a:rect l="0" t="0" r="r" b="b"/>
            <a:pathLst>
              <a:path w="20756" h="21600" extrusionOk="0">
                <a:moveTo>
                  <a:pt x="67" y="70"/>
                </a:moveTo>
                <a:cubicBezTo>
                  <a:pt x="-714" y="1742"/>
                  <a:pt x="5272" y="7316"/>
                  <a:pt x="20756" y="21600"/>
                </a:cubicBezTo>
                <a:cubicBezTo>
                  <a:pt x="20756" y="21530"/>
                  <a:pt x="20756" y="21530"/>
                  <a:pt x="20756" y="21530"/>
                </a:cubicBezTo>
                <a:cubicBezTo>
                  <a:pt x="5011" y="7037"/>
                  <a:pt x="-844" y="1463"/>
                  <a:pt x="197" y="0"/>
                </a:cubicBezTo>
                <a:lnTo>
                  <a:pt x="67" y="70"/>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0" name="Shape 3363"/>
          <p:cNvSpPr/>
          <p:nvPr/>
        </p:nvSpPr>
        <p:spPr>
          <a:xfrm>
            <a:off x="2034381" y="3763661"/>
            <a:ext cx="1055355" cy="1976759"/>
          </a:xfrm>
          <a:custGeom>
            <a:avLst/>
            <a:gdLst/>
            <a:ahLst/>
            <a:cxnLst>
              <a:cxn ang="0">
                <a:pos x="wd2" y="hd2"/>
              </a:cxn>
              <a:cxn ang="5400000">
                <a:pos x="wd2" y="hd2"/>
              </a:cxn>
              <a:cxn ang="10800000">
                <a:pos x="wd2" y="hd2"/>
              </a:cxn>
              <a:cxn ang="16200000">
                <a:pos x="wd2" y="hd2"/>
              </a:cxn>
            </a:cxnLst>
            <a:rect l="0" t="0" r="r" b="b"/>
            <a:pathLst>
              <a:path w="20735" h="21600" extrusionOk="0">
                <a:moveTo>
                  <a:pt x="140" y="93"/>
                </a:moveTo>
                <a:cubicBezTo>
                  <a:pt x="-865" y="1303"/>
                  <a:pt x="3321" y="5121"/>
                  <a:pt x="20568" y="21600"/>
                </a:cubicBezTo>
                <a:cubicBezTo>
                  <a:pt x="20735" y="21600"/>
                  <a:pt x="20735" y="21600"/>
                  <a:pt x="20735" y="21600"/>
                </a:cubicBezTo>
                <a:cubicBezTo>
                  <a:pt x="3321" y="5028"/>
                  <a:pt x="-865" y="1210"/>
                  <a:pt x="140" y="0"/>
                </a:cubicBezTo>
                <a:lnTo>
                  <a:pt x="140" y="93"/>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1" name="Shape 3364"/>
          <p:cNvSpPr/>
          <p:nvPr/>
        </p:nvSpPr>
        <p:spPr>
          <a:xfrm>
            <a:off x="1643871" y="4472714"/>
            <a:ext cx="647771" cy="1181759"/>
          </a:xfrm>
          <a:custGeom>
            <a:avLst/>
            <a:gdLst/>
            <a:ahLst/>
            <a:cxnLst>
              <a:cxn ang="0">
                <a:pos x="wd2" y="hd2"/>
              </a:cxn>
              <a:cxn ang="5400000">
                <a:pos x="wd2" y="hd2"/>
              </a:cxn>
              <a:cxn ang="10800000">
                <a:pos x="wd2" y="hd2"/>
              </a:cxn>
              <a:cxn ang="16200000">
                <a:pos x="wd2" y="hd2"/>
              </a:cxn>
            </a:cxnLst>
            <a:rect l="0" t="0" r="r" b="b"/>
            <a:pathLst>
              <a:path w="20894" h="21600" extrusionOk="0">
                <a:moveTo>
                  <a:pt x="114" y="155"/>
                </a:moveTo>
                <a:cubicBezTo>
                  <a:pt x="-706" y="1243"/>
                  <a:pt x="2575" y="5750"/>
                  <a:pt x="20621" y="21600"/>
                </a:cubicBezTo>
                <a:cubicBezTo>
                  <a:pt x="20894" y="21600"/>
                  <a:pt x="20894" y="21600"/>
                  <a:pt x="20894" y="21600"/>
                </a:cubicBezTo>
                <a:cubicBezTo>
                  <a:pt x="2575" y="5594"/>
                  <a:pt x="-706" y="1088"/>
                  <a:pt x="114" y="0"/>
                </a:cubicBezTo>
                <a:lnTo>
                  <a:pt x="114" y="155"/>
                </a:lnTo>
                <a:close/>
              </a:path>
            </a:pathLst>
          </a:custGeom>
          <a:solidFill>
            <a:srgbClr val="FFFFFF">
              <a:alpha val="50000"/>
            </a:srgbClr>
          </a:solidFill>
          <a:ln>
            <a:round/>
          </a:ln>
        </p:spPr>
        <p:txBody>
          <a:bodyPr lIns="0" tIns="0" rIns="0" bIns="0"/>
          <a:lstStyle/>
          <a:p>
            <a:pPr lvl="0" defTabSz="457200">
              <a:buClrTx/>
              <a:defRPr sz="1200">
                <a:uFillTx/>
                <a:latin typeface="Helvetica"/>
                <a:ea typeface="Helvetica"/>
                <a:cs typeface="Helvetica"/>
                <a:sym typeface="Helvetica"/>
              </a:defRPr>
            </a:pPr>
            <a:endParaRPr/>
          </a:p>
        </p:txBody>
      </p:sp>
      <p:sp>
        <p:nvSpPr>
          <p:cNvPr id="92" name="Shape 3365"/>
          <p:cNvSpPr/>
          <p:nvPr/>
        </p:nvSpPr>
        <p:spPr>
          <a:xfrm rot="3600000">
            <a:off x="1474834" y="4981120"/>
            <a:ext cx="664381" cy="263585"/>
          </a:xfrm>
          <a:prstGeom prst="rect">
            <a:avLst/>
          </a:prstGeom>
          <a:ln w="12700">
            <a:round/>
          </a:ln>
          <a:extLst>
            <a:ext uri="{C572A759-6A51-4108-AA02-DFA0A04FC94B}">
              <ma14:wrappingTextBoxFlag xmlns="" xmlns:ma14="http://schemas.microsoft.com/office/mac/drawingml/2011/main" val="1"/>
            </a:ext>
          </a:extLst>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05</a:t>
            </a:r>
            <a:endParaRPr lang="en-US" sz="1050" dirty="0">
              <a:solidFill>
                <a:schemeClr val="bg1"/>
              </a:solidFill>
            </a:endParaRPr>
          </a:p>
        </p:txBody>
      </p:sp>
      <p:sp>
        <p:nvSpPr>
          <p:cNvPr id="93" name="Shape 3366"/>
          <p:cNvSpPr/>
          <p:nvPr/>
        </p:nvSpPr>
        <p:spPr>
          <a:xfrm rot="3600000">
            <a:off x="2061488" y="4711741"/>
            <a:ext cx="666049" cy="263585"/>
          </a:xfrm>
          <a:prstGeom prst="rect">
            <a:avLst/>
          </a:prstGeom>
          <a:ln w="12700">
            <a:round/>
          </a:ln>
          <a:extLst>
            <a:ext uri="{C572A759-6A51-4108-AA02-DFA0A04FC94B}">
              <ma14:wrappingTextBoxFlag xmlns="" xmlns:ma14="http://schemas.microsoft.com/office/mac/drawingml/2011/main" val="1"/>
            </a:ext>
          </a:extLst>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04</a:t>
            </a:r>
            <a:endParaRPr lang="en-US" sz="1050" dirty="0">
              <a:solidFill>
                <a:schemeClr val="bg1"/>
              </a:solidFill>
            </a:endParaRPr>
          </a:p>
        </p:txBody>
      </p:sp>
      <p:sp>
        <p:nvSpPr>
          <p:cNvPr id="94" name="Shape 3367"/>
          <p:cNvSpPr/>
          <p:nvPr/>
        </p:nvSpPr>
        <p:spPr>
          <a:xfrm rot="3600000">
            <a:off x="2623936" y="4375280"/>
            <a:ext cx="666049" cy="263585"/>
          </a:xfrm>
          <a:prstGeom prst="rect">
            <a:avLst/>
          </a:prstGeom>
          <a:ln w="12700">
            <a:round/>
          </a:ln>
          <a:extLst>
            <a:ext uri="{C572A759-6A51-4108-AA02-DFA0A04FC94B}">
              <ma14:wrappingTextBoxFlag xmlns="" xmlns:ma14="http://schemas.microsoft.com/office/mac/drawingml/2011/main" val="1"/>
            </a:ext>
          </a:extLst>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03</a:t>
            </a:r>
            <a:endParaRPr lang="en-US" sz="1050" dirty="0">
              <a:solidFill>
                <a:schemeClr val="bg1"/>
              </a:solidFill>
            </a:endParaRPr>
          </a:p>
        </p:txBody>
      </p:sp>
      <p:sp>
        <p:nvSpPr>
          <p:cNvPr id="95" name="Shape 3368"/>
          <p:cNvSpPr/>
          <p:nvPr/>
        </p:nvSpPr>
        <p:spPr>
          <a:xfrm rot="3600000">
            <a:off x="3194259" y="4048522"/>
            <a:ext cx="666049" cy="263585"/>
          </a:xfrm>
          <a:prstGeom prst="rect">
            <a:avLst/>
          </a:prstGeom>
          <a:ln w="12700">
            <a:round/>
          </a:ln>
          <a:extLst>
            <a:ext uri="{C572A759-6A51-4108-AA02-DFA0A04FC94B}">
              <ma14:wrappingTextBoxFlag xmlns="" xmlns:ma14="http://schemas.microsoft.com/office/mac/drawingml/2011/main" val="1"/>
            </a:ext>
          </a:extLst>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dirty="0">
                <a:solidFill>
                  <a:schemeClr val="bg1"/>
                </a:solidFill>
              </a:rPr>
              <a:t>Items </a:t>
            </a:r>
            <a:r>
              <a:rPr lang="en-US" sz="1050" dirty="0" smtClean="0">
                <a:solidFill>
                  <a:schemeClr val="bg1"/>
                </a:solidFill>
              </a:rPr>
              <a:t>02</a:t>
            </a:r>
            <a:endParaRPr lang="en-US" sz="1050" dirty="0">
              <a:solidFill>
                <a:schemeClr val="bg1"/>
              </a:solidFill>
            </a:endParaRPr>
          </a:p>
        </p:txBody>
      </p:sp>
      <p:sp>
        <p:nvSpPr>
          <p:cNvPr id="96" name="Shape 3369"/>
          <p:cNvSpPr/>
          <p:nvPr/>
        </p:nvSpPr>
        <p:spPr>
          <a:xfrm rot="3840000">
            <a:off x="3760622" y="3745711"/>
            <a:ext cx="664381" cy="263585"/>
          </a:xfrm>
          <a:prstGeom prst="rect">
            <a:avLst/>
          </a:prstGeom>
          <a:ln w="12700">
            <a:round/>
          </a:ln>
          <a:extLst>
            <a:ext uri="{C572A759-6A51-4108-AA02-DFA0A04FC94B}">
              <ma14:wrappingTextBoxFlag xmlns="" xmlns:ma14="http://schemas.microsoft.com/office/mac/drawingml/2011/main" val="1"/>
            </a:ext>
          </a:extLst>
        </p:spPr>
        <p:txBody>
          <a:bodyPr wrap="none" lIns="38100" tIns="38100" rIns="38100" bIns="38100">
            <a:spAutoFit/>
          </a:bodyPr>
          <a:lstStyle>
            <a:lvl1pPr>
              <a:buClr>
                <a:srgbClr val="F5F5F5"/>
              </a:buClr>
              <a:defRPr sz="1200" b="1">
                <a:solidFill>
                  <a:srgbClr val="F5F5F5"/>
                </a:solidFill>
                <a:uFill>
                  <a:solidFill>
                    <a:srgbClr val="F5F5F5"/>
                  </a:solidFill>
                </a:uFill>
              </a:defRPr>
            </a:lvl1pPr>
          </a:lstStyle>
          <a:p>
            <a:pPr lvl="0">
              <a:defRPr sz="1800" b="0">
                <a:solidFill>
                  <a:srgbClr val="000000"/>
                </a:solidFill>
                <a:uFillTx/>
              </a:defRPr>
            </a:pPr>
            <a:r>
              <a:rPr lang="en-US" sz="1050" b="1" dirty="0" smtClean="0">
                <a:solidFill>
                  <a:srgbClr val="F5F5F5"/>
                </a:solidFill>
                <a:uFill>
                  <a:solidFill>
                    <a:srgbClr val="F5F5F5"/>
                  </a:solidFill>
                </a:uFill>
              </a:rPr>
              <a:t>Items 01</a:t>
            </a:r>
            <a:endParaRPr sz="1050" b="1" dirty="0">
              <a:solidFill>
                <a:srgbClr val="F5F5F5"/>
              </a:solidFill>
              <a:uFill>
                <a:solidFill>
                  <a:srgbClr val="F5F5F5"/>
                </a:solidFill>
              </a:uFill>
            </a:endParaRPr>
          </a:p>
        </p:txBody>
      </p:sp>
      <p:sp>
        <p:nvSpPr>
          <p:cNvPr id="98" name="Text Placeholder 32"/>
          <p:cNvSpPr txBox="1">
            <a:spLocks/>
          </p:cNvSpPr>
          <p:nvPr/>
        </p:nvSpPr>
        <p:spPr>
          <a:xfrm>
            <a:off x="8183990" y="1889731"/>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99" name="Text Placeholder 33"/>
          <p:cNvSpPr txBox="1">
            <a:spLocks/>
          </p:cNvSpPr>
          <p:nvPr/>
        </p:nvSpPr>
        <p:spPr>
          <a:xfrm>
            <a:off x="8183992" y="1684131"/>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0" name="Text Placeholder 32"/>
          <p:cNvSpPr txBox="1">
            <a:spLocks/>
          </p:cNvSpPr>
          <p:nvPr/>
        </p:nvSpPr>
        <p:spPr>
          <a:xfrm>
            <a:off x="8183990" y="2704592"/>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1" name="Text Placeholder 33"/>
          <p:cNvSpPr txBox="1">
            <a:spLocks/>
          </p:cNvSpPr>
          <p:nvPr/>
        </p:nvSpPr>
        <p:spPr>
          <a:xfrm>
            <a:off x="8183992" y="2498992"/>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2" name="Text Placeholder 32"/>
          <p:cNvSpPr txBox="1">
            <a:spLocks/>
          </p:cNvSpPr>
          <p:nvPr/>
        </p:nvSpPr>
        <p:spPr>
          <a:xfrm>
            <a:off x="8183990" y="3513656"/>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3" name="Text Placeholder 33"/>
          <p:cNvSpPr txBox="1">
            <a:spLocks/>
          </p:cNvSpPr>
          <p:nvPr/>
        </p:nvSpPr>
        <p:spPr>
          <a:xfrm>
            <a:off x="8183992" y="3308056"/>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4" name="Text Placeholder 32"/>
          <p:cNvSpPr txBox="1">
            <a:spLocks/>
          </p:cNvSpPr>
          <p:nvPr/>
        </p:nvSpPr>
        <p:spPr>
          <a:xfrm>
            <a:off x="8183990" y="4331245"/>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5" name="Text Placeholder 33"/>
          <p:cNvSpPr txBox="1">
            <a:spLocks/>
          </p:cNvSpPr>
          <p:nvPr/>
        </p:nvSpPr>
        <p:spPr>
          <a:xfrm>
            <a:off x="8183992" y="4125645"/>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06" name="Text Placeholder 32"/>
          <p:cNvSpPr txBox="1">
            <a:spLocks/>
          </p:cNvSpPr>
          <p:nvPr/>
        </p:nvSpPr>
        <p:spPr>
          <a:xfrm>
            <a:off x="8183990" y="5099072"/>
            <a:ext cx="238117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accent3"/>
                </a:solidFill>
                <a:latin typeface="Roboto Light" panose="02000000000000000000" pitchFamily="2" charset="0"/>
                <a:ea typeface="Roboto Light" panose="02000000000000000000" pitchFamily="2" charset="0"/>
              </a:rPr>
              <a:t>Liquorice</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chupa</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chups</a:t>
            </a:r>
            <a:r>
              <a:rPr lang="en-US" sz="900" dirty="0">
                <a:solidFill>
                  <a:schemeClr val="accent3"/>
                </a:solidFill>
                <a:latin typeface="Roboto Light" panose="02000000000000000000" pitchFamily="2" charset="0"/>
                <a:ea typeface="Roboto Light" panose="02000000000000000000" pitchFamily="2" charset="0"/>
              </a:rPr>
              <a:t> </a:t>
            </a:r>
            <a:r>
              <a:rPr lang="en-US" sz="900" dirty="0" err="1">
                <a:solidFill>
                  <a:schemeClr val="accent3"/>
                </a:solidFill>
                <a:latin typeface="Roboto Light" panose="02000000000000000000" pitchFamily="2" charset="0"/>
                <a:ea typeface="Roboto Light" panose="02000000000000000000" pitchFamily="2" charset="0"/>
              </a:rPr>
              <a:t>applicake</a:t>
            </a:r>
            <a:r>
              <a:rPr lang="en-US" sz="900" dirty="0">
                <a:solidFill>
                  <a:schemeClr val="accent3"/>
                </a:solidFill>
                <a:latin typeface="Roboto Light" panose="02000000000000000000" pitchFamily="2" charset="0"/>
                <a:ea typeface="Roboto Light" panose="02000000000000000000" pitchFamily="2" charset="0"/>
              </a:rPr>
              <a:t> apple pie cupcake brownie bear claw </a:t>
            </a:r>
            <a:r>
              <a:rPr lang="en-US" sz="900" dirty="0" smtClean="0">
                <a:solidFill>
                  <a:schemeClr val="accent3"/>
                </a:solidFill>
                <a:latin typeface="Roboto Light" panose="02000000000000000000" pitchFamily="2" charset="0"/>
                <a:ea typeface="Roboto Light" panose="02000000000000000000" pitchFamily="2" charset="0"/>
              </a:rPr>
              <a:t>cake gingerbread</a:t>
            </a:r>
            <a:endParaRPr lang="en-US" sz="900" dirty="0">
              <a:solidFill>
                <a:schemeClr val="accent3"/>
              </a:solidFill>
              <a:latin typeface="Roboto Light" panose="02000000000000000000" pitchFamily="2" charset="0"/>
              <a:ea typeface="Roboto Light" panose="02000000000000000000" pitchFamily="2" charset="0"/>
            </a:endParaRPr>
          </a:p>
        </p:txBody>
      </p:sp>
      <p:sp>
        <p:nvSpPr>
          <p:cNvPr id="107" name="Text Placeholder 33"/>
          <p:cNvSpPr txBox="1">
            <a:spLocks/>
          </p:cNvSpPr>
          <p:nvPr/>
        </p:nvSpPr>
        <p:spPr>
          <a:xfrm>
            <a:off x="8183992" y="4893472"/>
            <a:ext cx="2381174" cy="3697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Launch Product</a:t>
            </a:r>
            <a:endParaRPr lang="en-AU" sz="1200" dirty="0">
              <a:solidFill>
                <a:schemeClr val="accent5"/>
              </a:solidFill>
              <a:latin typeface="+mj-lt"/>
            </a:endParaRPr>
          </a:p>
        </p:txBody>
      </p:sp>
      <p:sp>
        <p:nvSpPr>
          <p:cNvPr id="114" name="Oval 113"/>
          <p:cNvSpPr/>
          <p:nvPr/>
        </p:nvSpPr>
        <p:spPr>
          <a:xfrm flipH="1">
            <a:off x="7424793" y="1684131"/>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115" name="Oval 114"/>
          <p:cNvSpPr/>
          <p:nvPr/>
        </p:nvSpPr>
        <p:spPr>
          <a:xfrm flipH="1">
            <a:off x="7424793" y="249899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16" name="Oval 115"/>
          <p:cNvSpPr/>
          <p:nvPr/>
        </p:nvSpPr>
        <p:spPr>
          <a:xfrm flipH="1">
            <a:off x="7424793" y="3308056"/>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17" name="Oval 116"/>
          <p:cNvSpPr/>
          <p:nvPr/>
        </p:nvSpPr>
        <p:spPr>
          <a:xfrm flipH="1">
            <a:off x="7424793" y="4122917"/>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endParaRPr>
          </a:p>
        </p:txBody>
      </p:sp>
      <p:sp>
        <p:nvSpPr>
          <p:cNvPr id="118" name="Oval 117"/>
          <p:cNvSpPr/>
          <p:nvPr/>
        </p:nvSpPr>
        <p:spPr>
          <a:xfrm flipH="1">
            <a:off x="7424793" y="491748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Tree>
    <p:extLst>
      <p:ext uri="{BB962C8B-B14F-4D97-AF65-F5344CB8AC3E}">
        <p14:creationId xmlns:p14="http://schemas.microsoft.com/office/powerpoint/2010/main" val="3784505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down)">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6"/>
                                        </p:tgtEl>
                                        <p:attrNameLst>
                                          <p:attrName>style.visibility</p:attrName>
                                        </p:attrNameLst>
                                      </p:cBhvr>
                                      <p:to>
                                        <p:strVal val="visible"/>
                                      </p:to>
                                    </p:set>
                                    <p:animEffect transition="in" filter="wipe(down)">
                                      <p:cBhvr>
                                        <p:cTn id="12" dur="500"/>
                                        <p:tgtEl>
                                          <p:spTgt spid="8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wipe(down)">
                                      <p:cBhvr>
                                        <p:cTn id="17" dur="500"/>
                                        <p:tgtEl>
                                          <p:spTgt spid="8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wipe(down)">
                                      <p:cBhvr>
                                        <p:cTn id="22" dur="500"/>
                                        <p:tgtEl>
                                          <p:spTgt spid="8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1"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wipe(down)">
                                      <p:cBhvr>
                                        <p:cTn id="27" dur="500"/>
                                        <p:tgtEl>
                                          <p:spTgt spid="8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fade">
                                      <p:cBhvr>
                                        <p:cTn id="32" dur="500"/>
                                        <p:tgtEl>
                                          <p:spTgt spid="7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fade">
                                      <p:cBhvr>
                                        <p:cTn id="35" dur="500"/>
                                        <p:tgtEl>
                                          <p:spTgt spid="8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1"/>
                                        </p:tgtEl>
                                        <p:attrNameLst>
                                          <p:attrName>style.visibility</p:attrName>
                                        </p:attrNameLst>
                                      </p:cBhvr>
                                      <p:to>
                                        <p:strVal val="visible"/>
                                      </p:to>
                                    </p:set>
                                    <p:animEffect transition="in" filter="fade">
                                      <p:cBhvr>
                                        <p:cTn id="40" dur="500"/>
                                        <p:tgtEl>
                                          <p:spTgt spid="7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500"/>
                                        <p:tgtEl>
                                          <p:spTgt spid="8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80"/>
                                        </p:tgtEl>
                                        <p:attrNameLst>
                                          <p:attrName>style.visibility</p:attrName>
                                        </p:attrNameLst>
                                      </p:cBhvr>
                                      <p:to>
                                        <p:strVal val="visible"/>
                                      </p:to>
                                    </p:set>
                                    <p:animEffect transition="in" filter="fade">
                                      <p:cBhvr>
                                        <p:cTn id="48" dur="500"/>
                                        <p:tgtEl>
                                          <p:spTgt spid="8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0"/>
                                        </p:tgtEl>
                                        <p:attrNameLst>
                                          <p:attrName>style.visibility</p:attrName>
                                        </p:attrNameLst>
                                      </p:cBhvr>
                                      <p:to>
                                        <p:strVal val="visible"/>
                                      </p:to>
                                    </p:set>
                                    <p:animEffect transition="in" filter="fade">
                                      <p:cBhvr>
                                        <p:cTn id="51" dur="500"/>
                                        <p:tgtEl>
                                          <p:spTgt spid="70"/>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9"/>
                                        </p:tgtEl>
                                        <p:attrNameLst>
                                          <p:attrName>style.visibility</p:attrName>
                                        </p:attrNameLst>
                                      </p:cBhvr>
                                      <p:to>
                                        <p:strVal val="visible"/>
                                      </p:to>
                                    </p:set>
                                    <p:animEffect transition="in" filter="fade">
                                      <p:cBhvr>
                                        <p:cTn id="56" dur="500"/>
                                        <p:tgtEl>
                                          <p:spTgt spid="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500"/>
                                        <p:tgtEl>
                                          <p:spTgt spid="79"/>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8"/>
                                        </p:tgtEl>
                                        <p:attrNameLst>
                                          <p:attrName>style.visibility</p:attrName>
                                        </p:attrNameLst>
                                      </p:cBhvr>
                                      <p:to>
                                        <p:strVal val="visible"/>
                                      </p:to>
                                    </p:set>
                                    <p:animEffect transition="in" filter="fade">
                                      <p:cBhvr>
                                        <p:cTn id="67" dur="500"/>
                                        <p:tgtEl>
                                          <p:spTgt spid="78"/>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4"/>
                                        </p:tgtEl>
                                        <p:attrNameLst>
                                          <p:attrName>style.visibility</p:attrName>
                                        </p:attrNameLst>
                                      </p:cBhvr>
                                      <p:to>
                                        <p:strVal val="visible"/>
                                      </p:to>
                                    </p:set>
                                    <p:animEffect transition="in" filter="fade">
                                      <p:cBhvr>
                                        <p:cTn id="72" dur="500"/>
                                        <p:tgtEl>
                                          <p:spTgt spid="11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98"/>
                                        </p:tgtEl>
                                        <p:attrNameLst>
                                          <p:attrName>style.visibility</p:attrName>
                                        </p:attrNameLst>
                                      </p:cBhvr>
                                      <p:to>
                                        <p:strVal val="visible"/>
                                      </p:to>
                                    </p:set>
                                    <p:animEffect transition="in" filter="fade">
                                      <p:cBhvr>
                                        <p:cTn id="75" dur="500"/>
                                        <p:tgtEl>
                                          <p:spTgt spid="9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500"/>
                                        <p:tgtEl>
                                          <p:spTgt spid="99"/>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100"/>
                                        </p:tgtEl>
                                        <p:attrNameLst>
                                          <p:attrName>style.visibility</p:attrName>
                                        </p:attrNameLst>
                                      </p:cBhvr>
                                      <p:to>
                                        <p:strVal val="visible"/>
                                      </p:to>
                                    </p:set>
                                    <p:animEffect transition="in" filter="fade">
                                      <p:cBhvr>
                                        <p:cTn id="83" dur="500"/>
                                        <p:tgtEl>
                                          <p:spTgt spid="100"/>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01"/>
                                        </p:tgtEl>
                                        <p:attrNameLst>
                                          <p:attrName>style.visibility</p:attrName>
                                        </p:attrNameLst>
                                      </p:cBhvr>
                                      <p:to>
                                        <p:strVal val="visible"/>
                                      </p:to>
                                    </p:set>
                                    <p:animEffect transition="in" filter="fade">
                                      <p:cBhvr>
                                        <p:cTn id="86" dur="500"/>
                                        <p:tgtEl>
                                          <p:spTgt spid="101"/>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15"/>
                                        </p:tgtEl>
                                        <p:attrNameLst>
                                          <p:attrName>style.visibility</p:attrName>
                                        </p:attrNameLst>
                                      </p:cBhvr>
                                      <p:to>
                                        <p:strVal val="visible"/>
                                      </p:to>
                                    </p:set>
                                    <p:animEffect transition="in" filter="fade">
                                      <p:cBhvr>
                                        <p:cTn id="89" dur="500"/>
                                        <p:tgtEl>
                                          <p:spTgt spid="115"/>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16"/>
                                        </p:tgtEl>
                                        <p:attrNameLst>
                                          <p:attrName>style.visibility</p:attrName>
                                        </p:attrNameLst>
                                      </p:cBhvr>
                                      <p:to>
                                        <p:strVal val="visible"/>
                                      </p:to>
                                    </p:set>
                                    <p:animEffect transition="in" filter="fade">
                                      <p:cBhvr>
                                        <p:cTn id="94" dur="500"/>
                                        <p:tgtEl>
                                          <p:spTgt spid="11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02"/>
                                        </p:tgtEl>
                                        <p:attrNameLst>
                                          <p:attrName>style.visibility</p:attrName>
                                        </p:attrNameLst>
                                      </p:cBhvr>
                                      <p:to>
                                        <p:strVal val="visible"/>
                                      </p:to>
                                    </p:set>
                                    <p:animEffect transition="in" filter="fade">
                                      <p:cBhvr>
                                        <p:cTn id="97" dur="500"/>
                                        <p:tgtEl>
                                          <p:spTgt spid="102"/>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Effect transition="in" filter="fade">
                                      <p:cBhvr>
                                        <p:cTn id="100" dur="500"/>
                                        <p:tgtEl>
                                          <p:spTgt spid="103"/>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117"/>
                                        </p:tgtEl>
                                        <p:attrNameLst>
                                          <p:attrName>style.visibility</p:attrName>
                                        </p:attrNameLst>
                                      </p:cBhvr>
                                      <p:to>
                                        <p:strVal val="visible"/>
                                      </p:to>
                                    </p:set>
                                    <p:animEffect transition="in" filter="fade">
                                      <p:cBhvr>
                                        <p:cTn id="105" dur="500"/>
                                        <p:tgtEl>
                                          <p:spTgt spid="11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05"/>
                                        </p:tgtEl>
                                        <p:attrNameLst>
                                          <p:attrName>style.visibility</p:attrName>
                                        </p:attrNameLst>
                                      </p:cBhvr>
                                      <p:to>
                                        <p:strVal val="visible"/>
                                      </p:to>
                                    </p:set>
                                    <p:animEffect transition="in" filter="fade">
                                      <p:cBhvr>
                                        <p:cTn id="108" dur="500"/>
                                        <p:tgtEl>
                                          <p:spTgt spid="10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04"/>
                                        </p:tgtEl>
                                        <p:attrNameLst>
                                          <p:attrName>style.visibility</p:attrName>
                                        </p:attrNameLst>
                                      </p:cBhvr>
                                      <p:to>
                                        <p:strVal val="visible"/>
                                      </p:to>
                                    </p:set>
                                    <p:animEffect transition="in" filter="fade">
                                      <p:cBhvr>
                                        <p:cTn id="111" dur="500"/>
                                        <p:tgtEl>
                                          <p:spTgt spid="104"/>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118"/>
                                        </p:tgtEl>
                                        <p:attrNameLst>
                                          <p:attrName>style.visibility</p:attrName>
                                        </p:attrNameLst>
                                      </p:cBhvr>
                                      <p:to>
                                        <p:strVal val="visible"/>
                                      </p:to>
                                    </p:set>
                                    <p:animEffect transition="in" filter="fade">
                                      <p:cBhvr>
                                        <p:cTn id="116" dur="500"/>
                                        <p:tgtEl>
                                          <p:spTgt spid="118"/>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107"/>
                                        </p:tgtEl>
                                        <p:attrNameLst>
                                          <p:attrName>style.visibility</p:attrName>
                                        </p:attrNameLst>
                                      </p:cBhvr>
                                      <p:to>
                                        <p:strVal val="visible"/>
                                      </p:to>
                                    </p:set>
                                    <p:animEffect transition="in" filter="fade">
                                      <p:cBhvr>
                                        <p:cTn id="119" dur="500"/>
                                        <p:tgtEl>
                                          <p:spTgt spid="10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06"/>
                                        </p:tgtEl>
                                        <p:attrNameLst>
                                          <p:attrName>style.visibility</p:attrName>
                                        </p:attrNameLst>
                                      </p:cBhvr>
                                      <p:to>
                                        <p:strVal val="visible"/>
                                      </p:to>
                                    </p:set>
                                    <p:animEffect transition="in" filter="fade">
                                      <p:cBhvr>
                                        <p:cTn id="122"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70" grpId="0" animBg="1"/>
      <p:bldP spid="71" grpId="0" animBg="1"/>
      <p:bldP spid="72" grpId="0" animBg="1"/>
      <p:bldP spid="78" grpId="0" animBg="1"/>
      <p:bldP spid="79" grpId="0" animBg="1"/>
      <p:bldP spid="80" grpId="0" animBg="1"/>
      <p:bldP spid="81" grpId="0" animBg="1"/>
      <p:bldP spid="82" grpId="0" animBg="1"/>
      <p:bldP spid="83" grpId="1" animBg="1"/>
      <p:bldP spid="84" grpId="0" animBg="1"/>
      <p:bldP spid="85" grpId="0" animBg="1"/>
      <p:bldP spid="86" grpId="0" animBg="1"/>
      <p:bldP spid="87" grpId="0" animBg="1"/>
      <p:bldP spid="98" grpId="0"/>
      <p:bldP spid="99" grpId="0"/>
      <p:bldP spid="100" grpId="0"/>
      <p:bldP spid="101" grpId="0"/>
      <p:bldP spid="102" grpId="0"/>
      <p:bldP spid="103" grpId="0"/>
      <p:bldP spid="104" grpId="0"/>
      <p:bldP spid="105" grpId="0"/>
      <p:bldP spid="106" grpId="0"/>
      <p:bldP spid="107" grpId="0"/>
      <p:bldP spid="114" grpId="0" animBg="1"/>
      <p:bldP spid="115" grpId="0" animBg="1"/>
      <p:bldP spid="116" grpId="0" animBg="1"/>
      <p:bldP spid="117" grpId="0" animBg="1"/>
      <p:bldP spid="11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46</a:t>
            </a:fld>
            <a:endParaRPr lang="en-US" dirty="0"/>
          </a:p>
        </p:txBody>
      </p:sp>
      <p:sp>
        <p:nvSpPr>
          <p:cNvPr id="50" name="Rounded Rectangle 49"/>
          <p:cNvSpPr/>
          <p:nvPr/>
        </p:nvSpPr>
        <p:spPr>
          <a:xfrm flipH="1">
            <a:off x="3440329" y="2360705"/>
            <a:ext cx="1832200" cy="770302"/>
          </a:xfrm>
          <a:prstGeom prst="roundRect">
            <a:avLst>
              <a:gd name="adj" fmla="val 1003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1" name="Rounded Rectangle 50"/>
          <p:cNvSpPr/>
          <p:nvPr/>
        </p:nvSpPr>
        <p:spPr>
          <a:xfrm flipH="1">
            <a:off x="5106841" y="3839882"/>
            <a:ext cx="1832200" cy="770302"/>
          </a:xfrm>
          <a:prstGeom prst="roundRect">
            <a:avLst>
              <a:gd name="adj" fmla="val 100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2" name="Rounded Rectangle 51"/>
          <p:cNvSpPr/>
          <p:nvPr/>
        </p:nvSpPr>
        <p:spPr>
          <a:xfrm flipH="1">
            <a:off x="6821266" y="1885907"/>
            <a:ext cx="1832200" cy="923033"/>
          </a:xfrm>
          <a:prstGeom prst="roundRect">
            <a:avLst>
              <a:gd name="adj" fmla="val 1003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3" name="Rounded Rectangle 52"/>
          <p:cNvSpPr/>
          <p:nvPr/>
        </p:nvSpPr>
        <p:spPr>
          <a:xfrm flipH="1">
            <a:off x="8449857" y="4225033"/>
            <a:ext cx="1832200" cy="770302"/>
          </a:xfrm>
          <a:prstGeom prst="roundRect">
            <a:avLst>
              <a:gd name="adj" fmla="val 1003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sp>
        <p:nvSpPr>
          <p:cNvPr id="54" name="Rounded Rectangle 53"/>
          <p:cNvSpPr/>
          <p:nvPr/>
        </p:nvSpPr>
        <p:spPr>
          <a:xfrm flipH="1">
            <a:off x="1765583" y="4062343"/>
            <a:ext cx="1832200" cy="770302"/>
          </a:xfrm>
          <a:prstGeom prst="roundRect">
            <a:avLst>
              <a:gd name="adj" fmla="val 100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ctr"/>
          <a:lstStyle/>
          <a:p>
            <a:pPr algn="ctr">
              <a:lnSpc>
                <a:spcPct val="130000"/>
              </a:lnSpc>
            </a:pPr>
            <a:r>
              <a:rPr lang="en-US" sz="900" dirty="0" err="1">
                <a:solidFill>
                  <a:schemeClr val="bg1"/>
                </a:solidFill>
                <a:latin typeface="Roboto Light" panose="02000000000000000000" pitchFamily="2" charset="0"/>
                <a:ea typeface="Roboto Light" panose="02000000000000000000" pitchFamily="2" charset="0"/>
              </a:rPr>
              <a:t>Liquorice</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chupa</a:t>
            </a:r>
            <a:r>
              <a:rPr lang="en-US" sz="900" dirty="0">
                <a:solidFill>
                  <a:schemeClr val="bg1"/>
                </a:solidFill>
                <a:latin typeface="Roboto Light" panose="02000000000000000000" pitchFamily="2" charset="0"/>
                <a:ea typeface="Roboto Light" panose="02000000000000000000" pitchFamily="2" charset="0"/>
              </a:rPr>
              <a:t> </a:t>
            </a:r>
            <a:r>
              <a:rPr lang="en-US" sz="900" dirty="0" err="1">
                <a:solidFill>
                  <a:schemeClr val="bg1"/>
                </a:solidFill>
                <a:latin typeface="Roboto Light" panose="02000000000000000000" pitchFamily="2" charset="0"/>
                <a:ea typeface="Roboto Light" panose="02000000000000000000" pitchFamily="2" charset="0"/>
              </a:rPr>
              <a:t>chups</a:t>
            </a:r>
            <a:r>
              <a:rPr lang="en-US" sz="900" dirty="0">
                <a:solidFill>
                  <a:schemeClr val="bg1"/>
                </a:solidFill>
                <a:latin typeface="Roboto Light" panose="02000000000000000000" pitchFamily="2" charset="0"/>
                <a:ea typeface="Roboto Light" panose="02000000000000000000" pitchFamily="2" charset="0"/>
              </a:rPr>
              <a:t> </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caek</a:t>
            </a:r>
            <a:r>
              <a:rPr lang="en-US" sz="900" dirty="0" smtClean="0">
                <a:solidFill>
                  <a:schemeClr val="bg1"/>
                </a:solidFill>
                <a:latin typeface="Roboto Light" panose="02000000000000000000" pitchFamily="2" charset="0"/>
                <a:ea typeface="Roboto Light" panose="02000000000000000000" pitchFamily="2" charset="0"/>
              </a:rPr>
              <a:t> </a:t>
            </a:r>
            <a:r>
              <a:rPr lang="en-US" sz="900" dirty="0" err="1" smtClean="0">
                <a:solidFill>
                  <a:schemeClr val="bg1"/>
                </a:solidFill>
                <a:latin typeface="Roboto Light" panose="02000000000000000000" pitchFamily="2" charset="0"/>
                <a:ea typeface="Roboto Light" panose="02000000000000000000" pitchFamily="2" charset="0"/>
              </a:rPr>
              <a:t>pplicake</a:t>
            </a:r>
            <a:r>
              <a:rPr lang="en-US" sz="900" dirty="0" smtClean="0">
                <a:solidFill>
                  <a:schemeClr val="bg1"/>
                </a:solidFill>
                <a:latin typeface="Roboto Light" panose="02000000000000000000" pitchFamily="2" charset="0"/>
                <a:ea typeface="Roboto Light" panose="02000000000000000000" pitchFamily="2" charset="0"/>
              </a:rPr>
              <a:t> apple</a:t>
            </a:r>
            <a:endParaRPr lang="en-US" sz="900" dirty="0">
              <a:solidFill>
                <a:schemeClr val="bg1"/>
              </a:solidFill>
              <a:latin typeface="Roboto Light" panose="02000000000000000000" pitchFamily="2" charset="0"/>
              <a:ea typeface="Roboto Light" panose="02000000000000000000" pitchFamily="2" charset="0"/>
            </a:endParaRPr>
          </a:p>
        </p:txBody>
      </p:sp>
      <p:grpSp>
        <p:nvGrpSpPr>
          <p:cNvPr id="3" name="Group 2"/>
          <p:cNvGrpSpPr/>
          <p:nvPr/>
        </p:nvGrpSpPr>
        <p:grpSpPr>
          <a:xfrm>
            <a:off x="4213918" y="3319563"/>
            <a:ext cx="285022" cy="3628085"/>
            <a:chOff x="4213918" y="3319563"/>
            <a:chExt cx="285022" cy="3628085"/>
          </a:xfrm>
        </p:grpSpPr>
        <p:cxnSp>
          <p:nvCxnSpPr>
            <p:cNvPr id="55" name="Straight Connector 54"/>
            <p:cNvCxnSpPr/>
            <p:nvPr/>
          </p:nvCxnSpPr>
          <p:spPr>
            <a:xfrm flipV="1">
              <a:off x="4356429" y="3462074"/>
              <a:ext cx="0" cy="3485574"/>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 name="Oval 5"/>
            <p:cNvSpPr/>
            <p:nvPr/>
          </p:nvSpPr>
          <p:spPr>
            <a:xfrm>
              <a:off x="4213918" y="3319563"/>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sp>
        <p:nvSpPr>
          <p:cNvPr id="7" name="Oval 6"/>
          <p:cNvSpPr/>
          <p:nvPr/>
        </p:nvSpPr>
        <p:spPr>
          <a:xfrm>
            <a:off x="8350457" y="1567957"/>
            <a:ext cx="606018" cy="606018"/>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lvl="0" algn="ctr"/>
            <a:r>
              <a:rPr lang="en-AU" dirty="0">
                <a:solidFill>
                  <a:srgbClr val="FFFFFF"/>
                </a:solidFill>
                <a:latin typeface="FontAwesome" pitchFamily="2" charset="0"/>
              </a:rPr>
              <a:t></a:t>
            </a:r>
            <a:endParaRPr lang="en-US" dirty="0"/>
          </a:p>
        </p:txBody>
      </p:sp>
      <p:grpSp>
        <p:nvGrpSpPr>
          <p:cNvPr id="10" name="Group 9"/>
          <p:cNvGrpSpPr/>
          <p:nvPr/>
        </p:nvGrpSpPr>
        <p:grpSpPr>
          <a:xfrm>
            <a:off x="7600381" y="3034541"/>
            <a:ext cx="285022" cy="3823459"/>
            <a:chOff x="7600381" y="3034541"/>
            <a:chExt cx="285022" cy="3823459"/>
          </a:xfrm>
        </p:grpSpPr>
        <p:cxnSp>
          <p:nvCxnSpPr>
            <p:cNvPr id="63" name="Straight Connector 62"/>
            <p:cNvCxnSpPr/>
            <p:nvPr/>
          </p:nvCxnSpPr>
          <p:spPr>
            <a:xfrm flipV="1">
              <a:off x="7742892" y="3177052"/>
              <a:ext cx="0" cy="3680948"/>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7600381" y="3034541"/>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5" name="Group 4"/>
          <p:cNvGrpSpPr/>
          <p:nvPr/>
        </p:nvGrpSpPr>
        <p:grpSpPr>
          <a:xfrm>
            <a:off x="5877955" y="4852824"/>
            <a:ext cx="285022" cy="2094824"/>
            <a:chOff x="5877955" y="4852824"/>
            <a:chExt cx="285022" cy="2094824"/>
          </a:xfrm>
        </p:grpSpPr>
        <p:cxnSp>
          <p:nvCxnSpPr>
            <p:cNvPr id="65" name="Straight Connector 64"/>
            <p:cNvCxnSpPr/>
            <p:nvPr/>
          </p:nvCxnSpPr>
          <p:spPr>
            <a:xfrm flipV="1">
              <a:off x="6020466" y="4995335"/>
              <a:ext cx="0" cy="1952313"/>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6" name="Oval 65"/>
            <p:cNvSpPr/>
            <p:nvPr/>
          </p:nvSpPr>
          <p:spPr>
            <a:xfrm>
              <a:off x="5877955" y="4852824"/>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11" name="Group 10"/>
          <p:cNvGrpSpPr/>
          <p:nvPr/>
        </p:nvGrpSpPr>
        <p:grpSpPr>
          <a:xfrm>
            <a:off x="9220628" y="5210841"/>
            <a:ext cx="285022" cy="1736807"/>
            <a:chOff x="9220628" y="5210841"/>
            <a:chExt cx="285022" cy="1736807"/>
          </a:xfrm>
        </p:grpSpPr>
        <p:cxnSp>
          <p:nvCxnSpPr>
            <p:cNvPr id="67" name="Straight Connector 66"/>
            <p:cNvCxnSpPr/>
            <p:nvPr/>
          </p:nvCxnSpPr>
          <p:spPr>
            <a:xfrm flipV="1">
              <a:off x="9363139" y="5353352"/>
              <a:ext cx="0" cy="1594296"/>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9220628" y="5210841"/>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grpSp>
        <p:nvGrpSpPr>
          <p:cNvPr id="2" name="Group 1"/>
          <p:cNvGrpSpPr/>
          <p:nvPr/>
        </p:nvGrpSpPr>
        <p:grpSpPr>
          <a:xfrm>
            <a:off x="2535281" y="5082929"/>
            <a:ext cx="285022" cy="1775071"/>
            <a:chOff x="2535281" y="5082929"/>
            <a:chExt cx="285022" cy="1775071"/>
          </a:xfrm>
        </p:grpSpPr>
        <p:cxnSp>
          <p:nvCxnSpPr>
            <p:cNvPr id="97" name="Straight Connector 96"/>
            <p:cNvCxnSpPr/>
            <p:nvPr/>
          </p:nvCxnSpPr>
          <p:spPr>
            <a:xfrm flipV="1">
              <a:off x="2677792" y="5225440"/>
              <a:ext cx="0" cy="1632560"/>
            </a:xfrm>
            <a:prstGeom prst="line">
              <a:avLst/>
            </a:prstGeom>
            <a:ln w="25400">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sp>
          <p:nvSpPr>
            <p:cNvPr id="108" name="Oval 107"/>
            <p:cNvSpPr/>
            <p:nvPr/>
          </p:nvSpPr>
          <p:spPr>
            <a:xfrm>
              <a:off x="2535281" y="5082929"/>
              <a:ext cx="285022" cy="285022"/>
            </a:xfrm>
            <a:prstGeom prst="ellipse">
              <a:avLst/>
            </a:prstGeom>
            <a:noFill/>
            <a:ln w="25400">
              <a:solidFill>
                <a:schemeClr val="bg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28575" cmpd="sng">
                  <a:solidFill>
                    <a:schemeClr val="tx1"/>
                  </a:solidFill>
                </a:ln>
              </a:endParaRPr>
            </a:p>
          </p:txBody>
        </p:sp>
      </p:grpSp>
    </p:spTree>
    <p:extLst>
      <p:ext uri="{BB962C8B-B14F-4D97-AF65-F5344CB8AC3E}">
        <p14:creationId xmlns:p14="http://schemas.microsoft.com/office/powerpoint/2010/main" val="18824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childTnLst>
                          </p:cTn>
                        </p:par>
                      </p:childTnLst>
                    </p:cTn>
                  </p:par>
                  <p:par>
                    <p:cTn id="43" fill="hold">
                      <p:stCondLst>
                        <p:cond delay="indefinite"/>
                      </p:stCondLst>
                      <p:childTnLst>
                        <p:par>
                          <p:cTn id="44" fill="hold">
                            <p:stCondLst>
                              <p:cond delay="0"/>
                            </p:stCondLst>
                            <p:childTnLst>
                              <p:par>
                                <p:cTn id="45" presetID="21" presetClass="entr" presetSubtype="1"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heel(1)">
                                      <p:cBhvr>
                                        <p:cTn id="47" dur="1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down)">
                                      <p:cBhvr>
                                        <p:cTn id="52" dur="5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47</a:t>
            </a:fld>
            <a:endParaRPr lang="en-US" dirty="0"/>
          </a:p>
        </p:txBody>
      </p:sp>
      <p:sp>
        <p:nvSpPr>
          <p:cNvPr id="19" name="Freeform 5"/>
          <p:cNvSpPr>
            <a:spLocks/>
          </p:cNvSpPr>
          <p:nvPr/>
        </p:nvSpPr>
        <p:spPr bwMode="auto">
          <a:xfrm>
            <a:off x="1461859" y="1747393"/>
            <a:ext cx="2557874" cy="2568575"/>
          </a:xfrm>
          <a:custGeom>
            <a:avLst/>
            <a:gdLst>
              <a:gd name="T0" fmla="*/ 252 w 505"/>
              <a:gd name="T1" fmla="*/ 0 h 505"/>
              <a:gd name="T2" fmla="*/ 331 w 505"/>
              <a:gd name="T3" fmla="*/ 78 h 505"/>
              <a:gd name="T4" fmla="*/ 252 w 505"/>
              <a:gd name="T5" fmla="*/ 157 h 505"/>
              <a:gd name="T6" fmla="*/ 157 w 505"/>
              <a:gd name="T7" fmla="*/ 252 h 505"/>
              <a:gd name="T8" fmla="*/ 252 w 505"/>
              <a:gd name="T9" fmla="*/ 348 h 505"/>
              <a:gd name="T10" fmla="*/ 348 w 505"/>
              <a:gd name="T11" fmla="*/ 252 h 505"/>
              <a:gd name="T12" fmla="*/ 427 w 505"/>
              <a:gd name="T13" fmla="*/ 174 h 505"/>
              <a:gd name="T14" fmla="*/ 505 w 505"/>
              <a:gd name="T15" fmla="*/ 252 h 505"/>
              <a:gd name="T16" fmla="*/ 252 w 505"/>
              <a:gd name="T17" fmla="*/ 505 h 505"/>
              <a:gd name="T18" fmla="*/ 0 w 505"/>
              <a:gd name="T19" fmla="*/ 252 h 505"/>
              <a:gd name="T20" fmla="*/ 252 w 505"/>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505">
                <a:moveTo>
                  <a:pt x="252" y="0"/>
                </a:moveTo>
                <a:cubicBezTo>
                  <a:pt x="296" y="0"/>
                  <a:pt x="331" y="35"/>
                  <a:pt x="331" y="78"/>
                </a:cubicBezTo>
                <a:cubicBezTo>
                  <a:pt x="331" y="121"/>
                  <a:pt x="296" y="157"/>
                  <a:pt x="252" y="157"/>
                </a:cubicBezTo>
                <a:cubicBezTo>
                  <a:pt x="200" y="157"/>
                  <a:pt x="157" y="200"/>
                  <a:pt x="157" y="252"/>
                </a:cubicBezTo>
                <a:cubicBezTo>
                  <a:pt x="157" y="305"/>
                  <a:pt x="200" y="348"/>
                  <a:pt x="252" y="348"/>
                </a:cubicBezTo>
                <a:cubicBezTo>
                  <a:pt x="305" y="348"/>
                  <a:pt x="348" y="305"/>
                  <a:pt x="348" y="252"/>
                </a:cubicBezTo>
                <a:cubicBezTo>
                  <a:pt x="348" y="209"/>
                  <a:pt x="383" y="174"/>
                  <a:pt x="427" y="174"/>
                </a:cubicBezTo>
                <a:cubicBezTo>
                  <a:pt x="470" y="174"/>
                  <a:pt x="505" y="209"/>
                  <a:pt x="505" y="252"/>
                </a:cubicBezTo>
                <a:cubicBezTo>
                  <a:pt x="505" y="392"/>
                  <a:pt x="392" y="505"/>
                  <a:pt x="252" y="505"/>
                </a:cubicBezTo>
                <a:cubicBezTo>
                  <a:pt x="113" y="505"/>
                  <a:pt x="0" y="392"/>
                  <a:pt x="0" y="252"/>
                </a:cubicBezTo>
                <a:cubicBezTo>
                  <a:pt x="0" y="113"/>
                  <a:pt x="113" y="0"/>
                  <a:pt x="252" y="0"/>
                </a:cubicBezTo>
                <a:close/>
              </a:path>
            </a:pathLst>
          </a:cu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20" name="Freeform 6"/>
          <p:cNvSpPr>
            <a:spLocks/>
          </p:cNvSpPr>
          <p:nvPr/>
        </p:nvSpPr>
        <p:spPr bwMode="auto">
          <a:xfrm>
            <a:off x="2737585" y="1747393"/>
            <a:ext cx="1282148" cy="1682416"/>
          </a:xfrm>
          <a:custGeom>
            <a:avLst/>
            <a:gdLst>
              <a:gd name="T0" fmla="*/ 0 w 253"/>
              <a:gd name="T1" fmla="*/ 157 h 331"/>
              <a:gd name="T2" fmla="*/ 96 w 253"/>
              <a:gd name="T3" fmla="*/ 252 h 331"/>
              <a:gd name="T4" fmla="*/ 175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5" y="331"/>
                </a:cubicBezTo>
                <a:cubicBezTo>
                  <a:pt x="218" y="331"/>
                  <a:pt x="253" y="296"/>
                  <a:pt x="253" y="252"/>
                </a:cubicBezTo>
                <a:cubicBezTo>
                  <a:pt x="253" y="113"/>
                  <a:pt x="140" y="0"/>
                  <a:pt x="0" y="0"/>
                </a:cubicBezTo>
                <a:lnTo>
                  <a:pt x="0" y="157"/>
                </a:lnTo>
                <a:close/>
              </a:path>
            </a:pathLst>
          </a:custGeom>
          <a:solidFill>
            <a:schemeClr val="accent6"/>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21" name="Oval 7"/>
          <p:cNvSpPr>
            <a:spLocks noChangeArrowheads="1"/>
          </p:cNvSpPr>
          <p:nvPr/>
        </p:nvSpPr>
        <p:spPr bwMode="auto">
          <a:xfrm>
            <a:off x="2343737" y="1747393"/>
            <a:ext cx="794119" cy="798399"/>
          </a:xfrm>
          <a:prstGeom prst="ellipse">
            <a:avLst/>
          </a:prstGeom>
          <a:solidFill>
            <a:schemeClr val="accent5"/>
          </a:solidFill>
          <a:ln>
            <a:noFill/>
          </a:ln>
          <a:extLst/>
        </p:spPr>
        <p:txBody>
          <a:bodyPr vert="horz" wrap="square" lIns="0" tIns="0" rIns="0" bIns="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25%</a:t>
            </a:r>
            <a:endParaRPr lang="en-US" dirty="0">
              <a:solidFill>
                <a:schemeClr val="bg1"/>
              </a:solidFill>
              <a:latin typeface="Lato Bold" panose="020F0802020204030203" pitchFamily="34" charset="0"/>
            </a:endParaRPr>
          </a:p>
        </p:txBody>
      </p:sp>
      <p:sp>
        <p:nvSpPr>
          <p:cNvPr id="22" name="Freeform 8"/>
          <p:cNvSpPr>
            <a:spLocks/>
          </p:cNvSpPr>
          <p:nvPr/>
        </p:nvSpPr>
        <p:spPr bwMode="auto">
          <a:xfrm>
            <a:off x="2343737" y="3029541"/>
            <a:ext cx="1675996" cy="1286428"/>
          </a:xfrm>
          <a:custGeom>
            <a:avLst/>
            <a:gdLst>
              <a:gd name="T0" fmla="*/ 174 w 331"/>
              <a:gd name="T1" fmla="*/ 0 h 253"/>
              <a:gd name="T2" fmla="*/ 78 w 331"/>
              <a:gd name="T3" fmla="*/ 96 h 253"/>
              <a:gd name="T4" fmla="*/ 0 w 331"/>
              <a:gd name="T5" fmla="*/ 175 h 253"/>
              <a:gd name="T6" fmla="*/ 78 w 331"/>
              <a:gd name="T7" fmla="*/ 253 h 253"/>
              <a:gd name="T8" fmla="*/ 331 w 331"/>
              <a:gd name="T9" fmla="*/ 0 h 253"/>
              <a:gd name="T10" fmla="*/ 174 w 331"/>
              <a:gd name="T11" fmla="*/ 0 h 253"/>
            </a:gdLst>
            <a:ahLst/>
            <a:cxnLst>
              <a:cxn ang="0">
                <a:pos x="T0" y="T1"/>
              </a:cxn>
              <a:cxn ang="0">
                <a:pos x="T2" y="T3"/>
              </a:cxn>
              <a:cxn ang="0">
                <a:pos x="T4" y="T5"/>
              </a:cxn>
              <a:cxn ang="0">
                <a:pos x="T6" y="T7"/>
              </a:cxn>
              <a:cxn ang="0">
                <a:pos x="T8" y="T9"/>
              </a:cxn>
              <a:cxn ang="0">
                <a:pos x="T10" y="T11"/>
              </a:cxn>
            </a:cxnLst>
            <a:rect l="0" t="0" r="r" b="b"/>
            <a:pathLst>
              <a:path w="331" h="253">
                <a:moveTo>
                  <a:pt x="174" y="0"/>
                </a:moveTo>
                <a:cubicBezTo>
                  <a:pt x="174" y="53"/>
                  <a:pt x="131" y="96"/>
                  <a:pt x="78" y="96"/>
                </a:cubicBezTo>
                <a:cubicBezTo>
                  <a:pt x="35" y="96"/>
                  <a:pt x="0" y="131"/>
                  <a:pt x="0" y="175"/>
                </a:cubicBezTo>
                <a:cubicBezTo>
                  <a:pt x="0" y="218"/>
                  <a:pt x="35" y="253"/>
                  <a:pt x="78" y="253"/>
                </a:cubicBezTo>
                <a:cubicBezTo>
                  <a:pt x="218" y="253"/>
                  <a:pt x="331" y="140"/>
                  <a:pt x="331" y="0"/>
                </a:cubicBezTo>
                <a:lnTo>
                  <a:pt x="174" y="0"/>
                </a:lnTo>
                <a:close/>
              </a:path>
            </a:pathLst>
          </a:custGeom>
          <a:solidFill>
            <a:schemeClr val="accent1"/>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23" name="Oval 9"/>
          <p:cNvSpPr>
            <a:spLocks noChangeArrowheads="1"/>
          </p:cNvSpPr>
          <p:nvPr/>
        </p:nvSpPr>
        <p:spPr bwMode="auto">
          <a:xfrm>
            <a:off x="3223475" y="2631411"/>
            <a:ext cx="796258" cy="798399"/>
          </a:xfrm>
          <a:prstGeom prst="ellipse">
            <a:avLst/>
          </a:prstGeom>
          <a:solidFill>
            <a:schemeClr val="accent6"/>
          </a:solidFill>
          <a:ln>
            <a:noFill/>
          </a:ln>
          <a:extLst/>
        </p:spPr>
        <p:txBody>
          <a:bodyPr vert="horz" wrap="square" lIns="0" tIns="0" rIns="0" bIns="0" numCol="1" anchor="ctr" anchorCtr="0" compatLnSpc="1">
            <a:prstTxWarp prst="textNoShape">
              <a:avLst/>
            </a:prstTxWarp>
          </a:bodyPr>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24" name="Freeform 10"/>
          <p:cNvSpPr>
            <a:spLocks/>
          </p:cNvSpPr>
          <p:nvPr/>
        </p:nvSpPr>
        <p:spPr bwMode="auto">
          <a:xfrm>
            <a:off x="1461859" y="2631411"/>
            <a:ext cx="1275726" cy="1684558"/>
          </a:xfrm>
          <a:custGeom>
            <a:avLst/>
            <a:gdLst>
              <a:gd name="T0" fmla="*/ 252 w 252"/>
              <a:gd name="T1" fmla="*/ 174 h 331"/>
              <a:gd name="T2" fmla="*/ 157 w 252"/>
              <a:gd name="T3" fmla="*/ 78 h 331"/>
              <a:gd name="T4" fmla="*/ 78 w 252"/>
              <a:gd name="T5" fmla="*/ 0 h 331"/>
              <a:gd name="T6" fmla="*/ 0 w 252"/>
              <a:gd name="T7" fmla="*/ 78 h 331"/>
              <a:gd name="T8" fmla="*/ 252 w 252"/>
              <a:gd name="T9" fmla="*/ 331 h 331"/>
              <a:gd name="T10" fmla="*/ 252 w 252"/>
              <a:gd name="T11" fmla="*/ 174 h 331"/>
            </a:gdLst>
            <a:ahLst/>
            <a:cxnLst>
              <a:cxn ang="0">
                <a:pos x="T0" y="T1"/>
              </a:cxn>
              <a:cxn ang="0">
                <a:pos x="T2" y="T3"/>
              </a:cxn>
              <a:cxn ang="0">
                <a:pos x="T4" y="T5"/>
              </a:cxn>
              <a:cxn ang="0">
                <a:pos x="T6" y="T7"/>
              </a:cxn>
              <a:cxn ang="0">
                <a:pos x="T8" y="T9"/>
              </a:cxn>
              <a:cxn ang="0">
                <a:pos x="T10" y="T11"/>
              </a:cxn>
            </a:cxnLst>
            <a:rect l="0" t="0" r="r" b="b"/>
            <a:pathLst>
              <a:path w="252" h="331">
                <a:moveTo>
                  <a:pt x="252" y="174"/>
                </a:moveTo>
                <a:cubicBezTo>
                  <a:pt x="200" y="174"/>
                  <a:pt x="157" y="131"/>
                  <a:pt x="157" y="78"/>
                </a:cubicBezTo>
                <a:cubicBezTo>
                  <a:pt x="157" y="35"/>
                  <a:pt x="122" y="0"/>
                  <a:pt x="78" y="0"/>
                </a:cubicBezTo>
                <a:cubicBezTo>
                  <a:pt x="35" y="0"/>
                  <a:pt x="0" y="35"/>
                  <a:pt x="0" y="78"/>
                </a:cubicBezTo>
                <a:cubicBezTo>
                  <a:pt x="0" y="218"/>
                  <a:pt x="113" y="331"/>
                  <a:pt x="252" y="331"/>
                </a:cubicBezTo>
                <a:lnTo>
                  <a:pt x="252" y="174"/>
                </a:lnTo>
                <a:close/>
              </a:path>
            </a:pathLst>
          </a:custGeom>
          <a:solidFill>
            <a:schemeClr val="accent3"/>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25" name="Oval 11"/>
          <p:cNvSpPr>
            <a:spLocks noChangeArrowheads="1"/>
          </p:cNvSpPr>
          <p:nvPr/>
        </p:nvSpPr>
        <p:spPr bwMode="auto">
          <a:xfrm>
            <a:off x="2343737" y="3517570"/>
            <a:ext cx="794119" cy="798399"/>
          </a:xfrm>
          <a:prstGeom prst="ellipse">
            <a:avLst/>
          </a:prstGeom>
          <a:solidFill>
            <a:schemeClr val="accent1"/>
          </a:solidFill>
          <a:ln>
            <a:noFill/>
          </a:ln>
          <a:extLst/>
        </p:spPr>
        <p:txBody>
          <a:bodyPr vert="horz" wrap="square" lIns="0" tIns="0" rIns="0" bIns="0" numCol="1" anchor="ctr" anchorCtr="0" compatLnSpc="1">
            <a:prstTxWarp prst="textNoShape">
              <a:avLst/>
            </a:prstTxWarp>
          </a:bodyPr>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26" name="Oval 7"/>
          <p:cNvSpPr>
            <a:spLocks noChangeArrowheads="1"/>
          </p:cNvSpPr>
          <p:nvPr/>
        </p:nvSpPr>
        <p:spPr bwMode="auto">
          <a:xfrm>
            <a:off x="1461858" y="2630341"/>
            <a:ext cx="794119" cy="798399"/>
          </a:xfrm>
          <a:prstGeom prst="ellipse">
            <a:avLst/>
          </a:prstGeom>
          <a:solidFill>
            <a:schemeClr val="accent3"/>
          </a:solidFill>
          <a:ln>
            <a:noFill/>
          </a:ln>
          <a:extLst/>
        </p:spPr>
        <p:txBody>
          <a:bodyPr vert="horz" wrap="square" lIns="0" tIns="0" rIns="0" bIns="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25%</a:t>
            </a:r>
            <a:endParaRPr lang="en-US" dirty="0">
              <a:solidFill>
                <a:schemeClr val="bg1"/>
              </a:solidFill>
              <a:latin typeface="Lato Bold" panose="020F0802020204030203" pitchFamily="34" charset="0"/>
            </a:endParaRPr>
          </a:p>
        </p:txBody>
      </p:sp>
      <p:sp>
        <p:nvSpPr>
          <p:cNvPr id="27" name="Oval 26"/>
          <p:cNvSpPr/>
          <p:nvPr/>
        </p:nvSpPr>
        <p:spPr>
          <a:xfrm>
            <a:off x="2255977"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2012</a:t>
            </a:r>
            <a:endParaRPr lang="en-US" dirty="0">
              <a:solidFill>
                <a:schemeClr val="tx1">
                  <a:lumMod val="75000"/>
                  <a:lumOff val="25000"/>
                </a:schemeClr>
              </a:solidFill>
              <a:latin typeface="+mj-lt"/>
            </a:endParaRPr>
          </a:p>
        </p:txBody>
      </p:sp>
      <p:sp>
        <p:nvSpPr>
          <p:cNvPr id="29" name="Freeform 12"/>
          <p:cNvSpPr>
            <a:spLocks/>
          </p:cNvSpPr>
          <p:nvPr/>
        </p:nvSpPr>
        <p:spPr bwMode="auto">
          <a:xfrm>
            <a:off x="4814923" y="1747393"/>
            <a:ext cx="2562155" cy="2568575"/>
          </a:xfrm>
          <a:custGeom>
            <a:avLst/>
            <a:gdLst>
              <a:gd name="T0" fmla="*/ 253 w 506"/>
              <a:gd name="T1" fmla="*/ 0 h 505"/>
              <a:gd name="T2" fmla="*/ 331 w 506"/>
              <a:gd name="T3" fmla="*/ 78 h 505"/>
              <a:gd name="T4" fmla="*/ 253 w 506"/>
              <a:gd name="T5" fmla="*/ 157 h 505"/>
              <a:gd name="T6" fmla="*/ 157 w 506"/>
              <a:gd name="T7" fmla="*/ 252 h 505"/>
              <a:gd name="T8" fmla="*/ 253 w 506"/>
              <a:gd name="T9" fmla="*/ 348 h 505"/>
              <a:gd name="T10" fmla="*/ 349 w 506"/>
              <a:gd name="T11" fmla="*/ 252 h 505"/>
              <a:gd name="T12" fmla="*/ 427 w 506"/>
              <a:gd name="T13" fmla="*/ 174 h 505"/>
              <a:gd name="T14" fmla="*/ 506 w 506"/>
              <a:gd name="T15" fmla="*/ 252 h 505"/>
              <a:gd name="T16" fmla="*/ 253 w 506"/>
              <a:gd name="T17" fmla="*/ 505 h 505"/>
              <a:gd name="T18" fmla="*/ 0 w 506"/>
              <a:gd name="T19" fmla="*/ 252 h 505"/>
              <a:gd name="T20" fmla="*/ 253 w 506"/>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6" h="505">
                <a:moveTo>
                  <a:pt x="253" y="0"/>
                </a:moveTo>
                <a:cubicBezTo>
                  <a:pt x="296" y="0"/>
                  <a:pt x="331" y="35"/>
                  <a:pt x="331" y="78"/>
                </a:cubicBezTo>
                <a:cubicBezTo>
                  <a:pt x="331" y="121"/>
                  <a:pt x="296" y="157"/>
                  <a:pt x="253" y="157"/>
                </a:cubicBezTo>
                <a:cubicBezTo>
                  <a:pt x="200" y="157"/>
                  <a:pt x="157" y="200"/>
                  <a:pt x="157" y="252"/>
                </a:cubicBezTo>
                <a:cubicBezTo>
                  <a:pt x="157" y="305"/>
                  <a:pt x="200" y="348"/>
                  <a:pt x="253" y="348"/>
                </a:cubicBezTo>
                <a:cubicBezTo>
                  <a:pt x="306" y="348"/>
                  <a:pt x="349" y="305"/>
                  <a:pt x="349" y="252"/>
                </a:cubicBezTo>
                <a:cubicBezTo>
                  <a:pt x="349" y="209"/>
                  <a:pt x="384" y="174"/>
                  <a:pt x="427" y="174"/>
                </a:cubicBezTo>
                <a:cubicBezTo>
                  <a:pt x="470" y="174"/>
                  <a:pt x="506" y="209"/>
                  <a:pt x="506" y="252"/>
                </a:cubicBezTo>
                <a:cubicBezTo>
                  <a:pt x="506" y="392"/>
                  <a:pt x="392" y="505"/>
                  <a:pt x="253" y="505"/>
                </a:cubicBezTo>
                <a:cubicBezTo>
                  <a:pt x="113" y="505"/>
                  <a:pt x="0" y="392"/>
                  <a:pt x="0" y="252"/>
                </a:cubicBezTo>
                <a:cubicBezTo>
                  <a:pt x="0" y="113"/>
                  <a:pt x="113" y="0"/>
                  <a:pt x="253" y="0"/>
                </a:cubicBezTo>
                <a:close/>
              </a:path>
            </a:pathLst>
          </a:cu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30" name="Freeform 13"/>
          <p:cNvSpPr>
            <a:spLocks/>
          </p:cNvSpPr>
          <p:nvPr/>
        </p:nvSpPr>
        <p:spPr bwMode="auto">
          <a:xfrm>
            <a:off x="6094930" y="1747393"/>
            <a:ext cx="1282148" cy="1682416"/>
          </a:xfrm>
          <a:custGeom>
            <a:avLst/>
            <a:gdLst>
              <a:gd name="T0" fmla="*/ 0 w 253"/>
              <a:gd name="T1" fmla="*/ 157 h 331"/>
              <a:gd name="T2" fmla="*/ 96 w 253"/>
              <a:gd name="T3" fmla="*/ 252 h 331"/>
              <a:gd name="T4" fmla="*/ 174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4" y="331"/>
                </a:cubicBezTo>
                <a:cubicBezTo>
                  <a:pt x="217" y="331"/>
                  <a:pt x="253" y="296"/>
                  <a:pt x="253" y="252"/>
                </a:cubicBezTo>
                <a:cubicBezTo>
                  <a:pt x="253" y="113"/>
                  <a:pt x="139" y="0"/>
                  <a:pt x="0" y="0"/>
                </a:cubicBezTo>
                <a:lnTo>
                  <a:pt x="0" y="157"/>
                </a:lnTo>
                <a:close/>
              </a:path>
            </a:pathLst>
          </a:custGeom>
          <a:solidFill>
            <a:schemeClr val="accent6"/>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35" name="Oval 14"/>
          <p:cNvSpPr>
            <a:spLocks noChangeArrowheads="1"/>
          </p:cNvSpPr>
          <p:nvPr/>
        </p:nvSpPr>
        <p:spPr bwMode="auto">
          <a:xfrm>
            <a:off x="5694660" y="1747393"/>
            <a:ext cx="796258" cy="798399"/>
          </a:xfrm>
          <a:prstGeom prst="ellipse">
            <a:avLst/>
          </a:prstGeom>
          <a:solidFill>
            <a:schemeClr val="accent5"/>
          </a:solidFill>
          <a:ln>
            <a:noFill/>
          </a:ln>
          <a:extLst/>
        </p:spPr>
        <p:txBody>
          <a:bodyPr vert="horz" wrap="square" lIns="0" tIns="0" rIns="0" bIns="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50%</a:t>
            </a:r>
            <a:endParaRPr lang="en-US" dirty="0">
              <a:solidFill>
                <a:schemeClr val="bg1"/>
              </a:solidFill>
              <a:latin typeface="Lato Bold" panose="020F0802020204030203" pitchFamily="34" charset="0"/>
            </a:endParaRPr>
          </a:p>
        </p:txBody>
      </p:sp>
      <p:sp>
        <p:nvSpPr>
          <p:cNvPr id="36" name="Freeform 15"/>
          <p:cNvSpPr>
            <a:spLocks/>
          </p:cNvSpPr>
          <p:nvPr/>
        </p:nvSpPr>
        <p:spPr bwMode="auto">
          <a:xfrm>
            <a:off x="5694660" y="3029541"/>
            <a:ext cx="1682417" cy="1286428"/>
          </a:xfrm>
          <a:custGeom>
            <a:avLst/>
            <a:gdLst>
              <a:gd name="T0" fmla="*/ 175 w 332"/>
              <a:gd name="T1" fmla="*/ 0 h 253"/>
              <a:gd name="T2" fmla="*/ 79 w 332"/>
              <a:gd name="T3" fmla="*/ 96 h 253"/>
              <a:gd name="T4" fmla="*/ 0 w 332"/>
              <a:gd name="T5" fmla="*/ 175 h 253"/>
              <a:gd name="T6" fmla="*/ 79 w 332"/>
              <a:gd name="T7" fmla="*/ 253 h 253"/>
              <a:gd name="T8" fmla="*/ 332 w 332"/>
              <a:gd name="T9" fmla="*/ 0 h 253"/>
              <a:gd name="T10" fmla="*/ 175 w 332"/>
              <a:gd name="T11" fmla="*/ 0 h 253"/>
            </a:gdLst>
            <a:ahLst/>
            <a:cxnLst>
              <a:cxn ang="0">
                <a:pos x="T0" y="T1"/>
              </a:cxn>
              <a:cxn ang="0">
                <a:pos x="T2" y="T3"/>
              </a:cxn>
              <a:cxn ang="0">
                <a:pos x="T4" y="T5"/>
              </a:cxn>
              <a:cxn ang="0">
                <a:pos x="T6" y="T7"/>
              </a:cxn>
              <a:cxn ang="0">
                <a:pos x="T8" y="T9"/>
              </a:cxn>
              <a:cxn ang="0">
                <a:pos x="T10" y="T11"/>
              </a:cxn>
            </a:cxnLst>
            <a:rect l="0" t="0" r="r" b="b"/>
            <a:pathLst>
              <a:path w="332" h="253">
                <a:moveTo>
                  <a:pt x="175" y="0"/>
                </a:moveTo>
                <a:cubicBezTo>
                  <a:pt x="175" y="53"/>
                  <a:pt x="132" y="96"/>
                  <a:pt x="79" y="96"/>
                </a:cubicBezTo>
                <a:cubicBezTo>
                  <a:pt x="35" y="96"/>
                  <a:pt x="0" y="131"/>
                  <a:pt x="0" y="175"/>
                </a:cubicBezTo>
                <a:cubicBezTo>
                  <a:pt x="0" y="218"/>
                  <a:pt x="35" y="253"/>
                  <a:pt x="79" y="253"/>
                </a:cubicBezTo>
                <a:cubicBezTo>
                  <a:pt x="218" y="253"/>
                  <a:pt x="332" y="140"/>
                  <a:pt x="332" y="0"/>
                </a:cubicBezTo>
                <a:lnTo>
                  <a:pt x="175" y="0"/>
                </a:lnTo>
                <a:close/>
              </a:path>
            </a:pathLst>
          </a:custGeom>
          <a:solidFill>
            <a:schemeClr val="accent3"/>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45" name="Oval 16"/>
          <p:cNvSpPr>
            <a:spLocks noChangeArrowheads="1"/>
          </p:cNvSpPr>
          <p:nvPr/>
        </p:nvSpPr>
        <p:spPr bwMode="auto">
          <a:xfrm>
            <a:off x="6580818" y="2631411"/>
            <a:ext cx="796258" cy="798399"/>
          </a:xfrm>
          <a:prstGeom prst="ellipse">
            <a:avLst/>
          </a:prstGeom>
          <a:solidFill>
            <a:schemeClr val="accent6"/>
          </a:solidFill>
          <a:ln>
            <a:noFill/>
          </a:ln>
          <a:extLst/>
        </p:spPr>
        <p:txBody>
          <a:bodyPr vert="horz" wrap="square" lIns="0" tIns="0" rIns="0" bIns="0" numCol="1" anchor="ctr" anchorCtr="0" compatLnSpc="1">
            <a:prstTxWarp prst="textNoShape">
              <a:avLst/>
            </a:prstTxWarp>
          </a:bodyPr>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46" name="Freeform 17"/>
          <p:cNvSpPr>
            <a:spLocks/>
          </p:cNvSpPr>
          <p:nvPr/>
        </p:nvSpPr>
        <p:spPr bwMode="auto">
          <a:xfrm>
            <a:off x="4814923" y="2631411"/>
            <a:ext cx="1280007" cy="1684558"/>
          </a:xfrm>
          <a:custGeom>
            <a:avLst/>
            <a:gdLst>
              <a:gd name="T0" fmla="*/ 253 w 253"/>
              <a:gd name="T1" fmla="*/ 174 h 331"/>
              <a:gd name="T2" fmla="*/ 157 w 253"/>
              <a:gd name="T3" fmla="*/ 78 h 331"/>
              <a:gd name="T4" fmla="*/ 79 w 253"/>
              <a:gd name="T5" fmla="*/ 0 h 331"/>
              <a:gd name="T6" fmla="*/ 0 w 253"/>
              <a:gd name="T7" fmla="*/ 78 h 331"/>
              <a:gd name="T8" fmla="*/ 253 w 253"/>
              <a:gd name="T9" fmla="*/ 331 h 331"/>
              <a:gd name="T10" fmla="*/ 253 w 253"/>
              <a:gd name="T11" fmla="*/ 174 h 331"/>
            </a:gdLst>
            <a:ahLst/>
            <a:cxnLst>
              <a:cxn ang="0">
                <a:pos x="T0" y="T1"/>
              </a:cxn>
              <a:cxn ang="0">
                <a:pos x="T2" y="T3"/>
              </a:cxn>
              <a:cxn ang="0">
                <a:pos x="T4" y="T5"/>
              </a:cxn>
              <a:cxn ang="0">
                <a:pos x="T6" y="T7"/>
              </a:cxn>
              <a:cxn ang="0">
                <a:pos x="T8" y="T9"/>
              </a:cxn>
              <a:cxn ang="0">
                <a:pos x="T10" y="T11"/>
              </a:cxn>
            </a:cxnLst>
            <a:rect l="0" t="0" r="r" b="b"/>
            <a:pathLst>
              <a:path w="253" h="331">
                <a:moveTo>
                  <a:pt x="253" y="174"/>
                </a:moveTo>
                <a:cubicBezTo>
                  <a:pt x="200" y="174"/>
                  <a:pt x="157" y="131"/>
                  <a:pt x="157" y="78"/>
                </a:cubicBezTo>
                <a:cubicBezTo>
                  <a:pt x="157" y="35"/>
                  <a:pt x="122" y="0"/>
                  <a:pt x="79" y="0"/>
                </a:cubicBezTo>
                <a:cubicBezTo>
                  <a:pt x="35" y="0"/>
                  <a:pt x="0" y="35"/>
                  <a:pt x="0" y="78"/>
                </a:cubicBezTo>
                <a:cubicBezTo>
                  <a:pt x="0" y="218"/>
                  <a:pt x="113" y="331"/>
                  <a:pt x="253" y="331"/>
                </a:cubicBezTo>
                <a:lnTo>
                  <a:pt x="253" y="174"/>
                </a:lnTo>
                <a:close/>
              </a:path>
            </a:pathLst>
          </a:custGeom>
          <a:solidFill>
            <a:schemeClr val="accent3"/>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48" name="Oval 47"/>
          <p:cNvSpPr/>
          <p:nvPr/>
        </p:nvSpPr>
        <p:spPr>
          <a:xfrm>
            <a:off x="5609038"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2013</a:t>
            </a:r>
            <a:endParaRPr lang="en-US" dirty="0">
              <a:solidFill>
                <a:schemeClr val="tx1">
                  <a:lumMod val="75000"/>
                  <a:lumOff val="25000"/>
                </a:schemeClr>
              </a:solidFill>
              <a:latin typeface="+mj-lt"/>
            </a:endParaRPr>
          </a:p>
        </p:txBody>
      </p:sp>
      <p:sp>
        <p:nvSpPr>
          <p:cNvPr id="50" name="Freeform 19"/>
          <p:cNvSpPr>
            <a:spLocks/>
          </p:cNvSpPr>
          <p:nvPr/>
        </p:nvSpPr>
        <p:spPr bwMode="auto">
          <a:xfrm>
            <a:off x="8172266" y="1747393"/>
            <a:ext cx="2557874" cy="2568575"/>
          </a:xfrm>
          <a:custGeom>
            <a:avLst/>
            <a:gdLst>
              <a:gd name="T0" fmla="*/ 252 w 505"/>
              <a:gd name="T1" fmla="*/ 0 h 505"/>
              <a:gd name="T2" fmla="*/ 331 w 505"/>
              <a:gd name="T3" fmla="*/ 78 h 505"/>
              <a:gd name="T4" fmla="*/ 252 w 505"/>
              <a:gd name="T5" fmla="*/ 157 h 505"/>
              <a:gd name="T6" fmla="*/ 157 w 505"/>
              <a:gd name="T7" fmla="*/ 252 h 505"/>
              <a:gd name="T8" fmla="*/ 252 w 505"/>
              <a:gd name="T9" fmla="*/ 348 h 505"/>
              <a:gd name="T10" fmla="*/ 348 w 505"/>
              <a:gd name="T11" fmla="*/ 252 h 505"/>
              <a:gd name="T12" fmla="*/ 427 w 505"/>
              <a:gd name="T13" fmla="*/ 174 h 505"/>
              <a:gd name="T14" fmla="*/ 505 w 505"/>
              <a:gd name="T15" fmla="*/ 252 h 505"/>
              <a:gd name="T16" fmla="*/ 252 w 505"/>
              <a:gd name="T17" fmla="*/ 505 h 505"/>
              <a:gd name="T18" fmla="*/ 0 w 505"/>
              <a:gd name="T19" fmla="*/ 252 h 505"/>
              <a:gd name="T20" fmla="*/ 252 w 505"/>
              <a:gd name="T21"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505">
                <a:moveTo>
                  <a:pt x="252" y="0"/>
                </a:moveTo>
                <a:cubicBezTo>
                  <a:pt x="296" y="0"/>
                  <a:pt x="331" y="35"/>
                  <a:pt x="331" y="78"/>
                </a:cubicBezTo>
                <a:cubicBezTo>
                  <a:pt x="331" y="121"/>
                  <a:pt x="296" y="157"/>
                  <a:pt x="252" y="157"/>
                </a:cubicBezTo>
                <a:cubicBezTo>
                  <a:pt x="200" y="157"/>
                  <a:pt x="157" y="200"/>
                  <a:pt x="157" y="252"/>
                </a:cubicBezTo>
                <a:cubicBezTo>
                  <a:pt x="157" y="305"/>
                  <a:pt x="200" y="348"/>
                  <a:pt x="252" y="348"/>
                </a:cubicBezTo>
                <a:cubicBezTo>
                  <a:pt x="305" y="348"/>
                  <a:pt x="348" y="305"/>
                  <a:pt x="348" y="252"/>
                </a:cubicBezTo>
                <a:cubicBezTo>
                  <a:pt x="348" y="209"/>
                  <a:pt x="383" y="174"/>
                  <a:pt x="427" y="174"/>
                </a:cubicBezTo>
                <a:cubicBezTo>
                  <a:pt x="470" y="174"/>
                  <a:pt x="505" y="209"/>
                  <a:pt x="505" y="252"/>
                </a:cubicBezTo>
                <a:cubicBezTo>
                  <a:pt x="505" y="392"/>
                  <a:pt x="392" y="505"/>
                  <a:pt x="252" y="505"/>
                </a:cubicBezTo>
                <a:cubicBezTo>
                  <a:pt x="113" y="505"/>
                  <a:pt x="0" y="392"/>
                  <a:pt x="0" y="252"/>
                </a:cubicBezTo>
                <a:cubicBezTo>
                  <a:pt x="0" y="113"/>
                  <a:pt x="113" y="0"/>
                  <a:pt x="252" y="0"/>
                </a:cubicBezTo>
                <a:close/>
              </a:path>
            </a:pathLst>
          </a:cu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51" name="Freeform 20"/>
          <p:cNvSpPr>
            <a:spLocks/>
          </p:cNvSpPr>
          <p:nvPr/>
        </p:nvSpPr>
        <p:spPr bwMode="auto">
          <a:xfrm>
            <a:off x="9447992" y="1747393"/>
            <a:ext cx="1282148" cy="1682416"/>
          </a:xfrm>
          <a:custGeom>
            <a:avLst/>
            <a:gdLst>
              <a:gd name="T0" fmla="*/ 0 w 253"/>
              <a:gd name="T1" fmla="*/ 157 h 331"/>
              <a:gd name="T2" fmla="*/ 96 w 253"/>
              <a:gd name="T3" fmla="*/ 252 h 331"/>
              <a:gd name="T4" fmla="*/ 175 w 253"/>
              <a:gd name="T5" fmla="*/ 331 h 331"/>
              <a:gd name="T6" fmla="*/ 253 w 253"/>
              <a:gd name="T7" fmla="*/ 252 h 331"/>
              <a:gd name="T8" fmla="*/ 0 w 253"/>
              <a:gd name="T9" fmla="*/ 0 h 331"/>
              <a:gd name="T10" fmla="*/ 0 w 253"/>
              <a:gd name="T11" fmla="*/ 157 h 331"/>
            </a:gdLst>
            <a:ahLst/>
            <a:cxnLst>
              <a:cxn ang="0">
                <a:pos x="T0" y="T1"/>
              </a:cxn>
              <a:cxn ang="0">
                <a:pos x="T2" y="T3"/>
              </a:cxn>
              <a:cxn ang="0">
                <a:pos x="T4" y="T5"/>
              </a:cxn>
              <a:cxn ang="0">
                <a:pos x="T6" y="T7"/>
              </a:cxn>
              <a:cxn ang="0">
                <a:pos x="T8" y="T9"/>
              </a:cxn>
              <a:cxn ang="0">
                <a:pos x="T10" y="T11"/>
              </a:cxn>
            </a:cxnLst>
            <a:rect l="0" t="0" r="r" b="b"/>
            <a:pathLst>
              <a:path w="253" h="331">
                <a:moveTo>
                  <a:pt x="0" y="157"/>
                </a:moveTo>
                <a:cubicBezTo>
                  <a:pt x="53" y="157"/>
                  <a:pt x="96" y="200"/>
                  <a:pt x="96" y="252"/>
                </a:cubicBezTo>
                <a:cubicBezTo>
                  <a:pt x="96" y="296"/>
                  <a:pt x="131" y="331"/>
                  <a:pt x="175" y="331"/>
                </a:cubicBezTo>
                <a:cubicBezTo>
                  <a:pt x="218" y="331"/>
                  <a:pt x="253" y="296"/>
                  <a:pt x="253" y="252"/>
                </a:cubicBezTo>
                <a:cubicBezTo>
                  <a:pt x="253" y="113"/>
                  <a:pt x="140" y="0"/>
                  <a:pt x="0" y="0"/>
                </a:cubicBezTo>
                <a:lnTo>
                  <a:pt x="0" y="157"/>
                </a:lnTo>
                <a:close/>
              </a:path>
            </a:pathLst>
          </a:custGeom>
          <a:solidFill>
            <a:schemeClr val="accent6"/>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52" name="Oval 21"/>
          <p:cNvSpPr>
            <a:spLocks noChangeArrowheads="1"/>
          </p:cNvSpPr>
          <p:nvPr/>
        </p:nvSpPr>
        <p:spPr bwMode="auto">
          <a:xfrm>
            <a:off x="9054144" y="1747393"/>
            <a:ext cx="794119" cy="798399"/>
          </a:xfrm>
          <a:prstGeom prst="ellipse">
            <a:avLst/>
          </a:prstGeom>
          <a:solidFill>
            <a:schemeClr val="accent5"/>
          </a:solidFill>
          <a:ln>
            <a:noFill/>
          </a:ln>
          <a:extLst/>
        </p:spPr>
        <p:txBody>
          <a:bodyPr vert="horz" wrap="square" lIns="0" tIns="0" rIns="0" bIns="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75%</a:t>
            </a:r>
            <a:endParaRPr lang="en-US" dirty="0">
              <a:solidFill>
                <a:schemeClr val="bg1"/>
              </a:solidFill>
              <a:latin typeface="Lato Bold" panose="020F0802020204030203" pitchFamily="34" charset="0"/>
            </a:endParaRPr>
          </a:p>
        </p:txBody>
      </p:sp>
      <p:sp>
        <p:nvSpPr>
          <p:cNvPr id="53" name="Freeform 22"/>
          <p:cNvSpPr>
            <a:spLocks/>
          </p:cNvSpPr>
          <p:nvPr/>
        </p:nvSpPr>
        <p:spPr bwMode="auto">
          <a:xfrm>
            <a:off x="9054144" y="3029541"/>
            <a:ext cx="1675996" cy="1286428"/>
          </a:xfrm>
          <a:custGeom>
            <a:avLst/>
            <a:gdLst>
              <a:gd name="T0" fmla="*/ 174 w 331"/>
              <a:gd name="T1" fmla="*/ 0 h 253"/>
              <a:gd name="T2" fmla="*/ 78 w 331"/>
              <a:gd name="T3" fmla="*/ 96 h 253"/>
              <a:gd name="T4" fmla="*/ 0 w 331"/>
              <a:gd name="T5" fmla="*/ 175 h 253"/>
              <a:gd name="T6" fmla="*/ 78 w 331"/>
              <a:gd name="T7" fmla="*/ 253 h 253"/>
              <a:gd name="T8" fmla="*/ 331 w 331"/>
              <a:gd name="T9" fmla="*/ 0 h 253"/>
              <a:gd name="T10" fmla="*/ 174 w 331"/>
              <a:gd name="T11" fmla="*/ 0 h 253"/>
            </a:gdLst>
            <a:ahLst/>
            <a:cxnLst>
              <a:cxn ang="0">
                <a:pos x="T0" y="T1"/>
              </a:cxn>
              <a:cxn ang="0">
                <a:pos x="T2" y="T3"/>
              </a:cxn>
              <a:cxn ang="0">
                <a:pos x="T4" y="T5"/>
              </a:cxn>
              <a:cxn ang="0">
                <a:pos x="T6" y="T7"/>
              </a:cxn>
              <a:cxn ang="0">
                <a:pos x="T8" y="T9"/>
              </a:cxn>
              <a:cxn ang="0">
                <a:pos x="T10" y="T11"/>
              </a:cxn>
            </a:cxnLst>
            <a:rect l="0" t="0" r="r" b="b"/>
            <a:pathLst>
              <a:path w="331" h="253">
                <a:moveTo>
                  <a:pt x="174" y="0"/>
                </a:moveTo>
                <a:cubicBezTo>
                  <a:pt x="174" y="53"/>
                  <a:pt x="131" y="96"/>
                  <a:pt x="78" y="96"/>
                </a:cubicBezTo>
                <a:cubicBezTo>
                  <a:pt x="35" y="96"/>
                  <a:pt x="0" y="131"/>
                  <a:pt x="0" y="175"/>
                </a:cubicBezTo>
                <a:cubicBezTo>
                  <a:pt x="0" y="218"/>
                  <a:pt x="35" y="253"/>
                  <a:pt x="78" y="253"/>
                </a:cubicBezTo>
                <a:cubicBezTo>
                  <a:pt x="218" y="253"/>
                  <a:pt x="331" y="140"/>
                  <a:pt x="331" y="0"/>
                </a:cubicBezTo>
                <a:lnTo>
                  <a:pt x="174" y="0"/>
                </a:lnTo>
                <a:close/>
              </a:path>
            </a:pathLst>
          </a:cu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54" name="Oval 23"/>
          <p:cNvSpPr>
            <a:spLocks noChangeArrowheads="1"/>
          </p:cNvSpPr>
          <p:nvPr/>
        </p:nvSpPr>
        <p:spPr bwMode="auto">
          <a:xfrm>
            <a:off x="9936021" y="2631411"/>
            <a:ext cx="794119" cy="798399"/>
          </a:xfrm>
          <a:prstGeom prst="ellipse">
            <a:avLst/>
          </a:prstGeom>
          <a:solidFill>
            <a:schemeClr val="accent6"/>
          </a:solidFill>
          <a:ln>
            <a:noFill/>
          </a:ln>
          <a:extLst/>
        </p:spPr>
        <p:txBody>
          <a:bodyPr vert="horz" wrap="square" lIns="0" tIns="0" rIns="0" bIns="0" numCol="1" anchor="ctr" anchorCtr="0" compatLnSpc="1">
            <a:prstTxWarp prst="textNoShape">
              <a:avLst/>
            </a:prstTxWarp>
          </a:bodyPr>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
        <p:nvSpPr>
          <p:cNvPr id="55" name="Freeform 24"/>
          <p:cNvSpPr>
            <a:spLocks/>
          </p:cNvSpPr>
          <p:nvPr/>
        </p:nvSpPr>
        <p:spPr bwMode="auto">
          <a:xfrm>
            <a:off x="8172266" y="2631411"/>
            <a:ext cx="1275726" cy="1684558"/>
          </a:xfrm>
          <a:custGeom>
            <a:avLst/>
            <a:gdLst>
              <a:gd name="T0" fmla="*/ 252 w 252"/>
              <a:gd name="T1" fmla="*/ 174 h 331"/>
              <a:gd name="T2" fmla="*/ 157 w 252"/>
              <a:gd name="T3" fmla="*/ 78 h 331"/>
              <a:gd name="T4" fmla="*/ 78 w 252"/>
              <a:gd name="T5" fmla="*/ 0 h 331"/>
              <a:gd name="T6" fmla="*/ 0 w 252"/>
              <a:gd name="T7" fmla="*/ 78 h 331"/>
              <a:gd name="T8" fmla="*/ 252 w 252"/>
              <a:gd name="T9" fmla="*/ 331 h 331"/>
              <a:gd name="T10" fmla="*/ 252 w 252"/>
              <a:gd name="T11" fmla="*/ 174 h 331"/>
            </a:gdLst>
            <a:ahLst/>
            <a:cxnLst>
              <a:cxn ang="0">
                <a:pos x="T0" y="T1"/>
              </a:cxn>
              <a:cxn ang="0">
                <a:pos x="T2" y="T3"/>
              </a:cxn>
              <a:cxn ang="0">
                <a:pos x="T4" y="T5"/>
              </a:cxn>
              <a:cxn ang="0">
                <a:pos x="T6" y="T7"/>
              </a:cxn>
              <a:cxn ang="0">
                <a:pos x="T8" y="T9"/>
              </a:cxn>
              <a:cxn ang="0">
                <a:pos x="T10" y="T11"/>
              </a:cxn>
            </a:cxnLst>
            <a:rect l="0" t="0" r="r" b="b"/>
            <a:pathLst>
              <a:path w="252" h="331">
                <a:moveTo>
                  <a:pt x="252" y="174"/>
                </a:moveTo>
                <a:cubicBezTo>
                  <a:pt x="200" y="174"/>
                  <a:pt x="157" y="131"/>
                  <a:pt x="157" y="78"/>
                </a:cubicBezTo>
                <a:cubicBezTo>
                  <a:pt x="157" y="35"/>
                  <a:pt x="121" y="0"/>
                  <a:pt x="78" y="0"/>
                </a:cubicBezTo>
                <a:cubicBezTo>
                  <a:pt x="35" y="0"/>
                  <a:pt x="0" y="35"/>
                  <a:pt x="0" y="78"/>
                </a:cubicBezTo>
                <a:cubicBezTo>
                  <a:pt x="0" y="218"/>
                  <a:pt x="113" y="331"/>
                  <a:pt x="252" y="331"/>
                </a:cubicBezTo>
                <a:lnTo>
                  <a:pt x="252" y="174"/>
                </a:lnTo>
                <a:close/>
              </a:path>
            </a:pathLst>
          </a:cu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56" name="Oval 25"/>
          <p:cNvSpPr>
            <a:spLocks noChangeArrowheads="1"/>
          </p:cNvSpPr>
          <p:nvPr/>
        </p:nvSpPr>
        <p:spPr bwMode="auto">
          <a:xfrm>
            <a:off x="9054144" y="3517570"/>
            <a:ext cx="794119" cy="798399"/>
          </a:xfrm>
          <a:prstGeom prst="ellipse">
            <a:avLst/>
          </a:prstGeom>
          <a:solidFill>
            <a:schemeClr val="accent5"/>
          </a:solidFill>
          <a:ln>
            <a:noFill/>
          </a:ln>
          <a:extLst/>
        </p:spPr>
        <p:txBody>
          <a:bodyPr vert="horz" wrap="square" lIns="0" tIns="0" rIns="0" bIns="0" numCol="1" anchor="ctr" anchorCtr="0" compatLnSpc="1">
            <a:prstTxWarp prst="textNoShape">
              <a:avLst/>
            </a:prstTxWarp>
          </a:bodyPr>
          <a:lstStyle/>
          <a:p>
            <a:pPr algn="ctr"/>
            <a:endParaRPr lang="en-US"/>
          </a:p>
        </p:txBody>
      </p:sp>
      <p:sp>
        <p:nvSpPr>
          <p:cNvPr id="57" name="Oval 56"/>
          <p:cNvSpPr/>
          <p:nvPr/>
        </p:nvSpPr>
        <p:spPr>
          <a:xfrm>
            <a:off x="8964243" y="2545792"/>
            <a:ext cx="971778" cy="9717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smtClean="0">
                <a:solidFill>
                  <a:schemeClr val="tx1">
                    <a:lumMod val="75000"/>
                    <a:lumOff val="25000"/>
                  </a:schemeClr>
                </a:solidFill>
                <a:latin typeface="+mj-lt"/>
              </a:rPr>
              <a:t>2014</a:t>
            </a:r>
            <a:endParaRPr lang="en-US" dirty="0">
              <a:solidFill>
                <a:schemeClr val="tx1">
                  <a:lumMod val="75000"/>
                  <a:lumOff val="25000"/>
                </a:schemeClr>
              </a:solidFill>
              <a:latin typeface="+mj-lt"/>
            </a:endParaRPr>
          </a:p>
        </p:txBody>
      </p:sp>
      <p:sp>
        <p:nvSpPr>
          <p:cNvPr id="58" name="Oval 57"/>
          <p:cNvSpPr/>
          <p:nvPr/>
        </p:nvSpPr>
        <p:spPr>
          <a:xfrm>
            <a:off x="1133121" y="506637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59" name="Text Placeholder 32"/>
          <p:cNvSpPr txBox="1">
            <a:spLocks/>
          </p:cNvSpPr>
          <p:nvPr/>
        </p:nvSpPr>
        <p:spPr>
          <a:xfrm>
            <a:off x="1955313" y="5303687"/>
            <a:ext cx="1236595" cy="5360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0" name="Text Placeholder 33"/>
          <p:cNvSpPr txBox="1">
            <a:spLocks/>
          </p:cNvSpPr>
          <p:nvPr/>
        </p:nvSpPr>
        <p:spPr>
          <a:xfrm>
            <a:off x="1955312" y="5066374"/>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bg1">
                    <a:lumMod val="65000"/>
                  </a:schemeClr>
                </a:solidFill>
                <a:latin typeface="Lato" panose="020F0502020204030203" pitchFamily="34" charset="0"/>
              </a:rPr>
              <a:t>Creative</a:t>
            </a:r>
            <a:endParaRPr lang="en-AU" sz="1300" b="1" dirty="0">
              <a:solidFill>
                <a:schemeClr val="bg1">
                  <a:lumMod val="65000"/>
                </a:schemeClr>
              </a:solidFill>
              <a:latin typeface="Lato" panose="020F0502020204030203" pitchFamily="34" charset="0"/>
            </a:endParaRPr>
          </a:p>
        </p:txBody>
      </p:sp>
      <p:sp>
        <p:nvSpPr>
          <p:cNvPr id="61" name="Oval 60"/>
          <p:cNvSpPr/>
          <p:nvPr/>
        </p:nvSpPr>
        <p:spPr>
          <a:xfrm>
            <a:off x="3755863" y="5066374"/>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2" name="Text Placeholder 32"/>
          <p:cNvSpPr txBox="1">
            <a:spLocks/>
          </p:cNvSpPr>
          <p:nvPr/>
        </p:nvSpPr>
        <p:spPr>
          <a:xfrm>
            <a:off x="4578055"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3" name="Text Placeholder 33"/>
          <p:cNvSpPr txBox="1">
            <a:spLocks/>
          </p:cNvSpPr>
          <p:nvPr/>
        </p:nvSpPr>
        <p:spPr>
          <a:xfrm>
            <a:off x="4578054"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65000"/>
                    <a:lumOff val="35000"/>
                  </a:schemeClr>
                </a:solidFill>
                <a:latin typeface="Lato" panose="020F0502020204030203" pitchFamily="34" charset="0"/>
              </a:rPr>
              <a:t>Feedback</a:t>
            </a:r>
            <a:endParaRPr lang="en-AU" sz="1300" b="1" dirty="0">
              <a:solidFill>
                <a:schemeClr val="tx1">
                  <a:lumMod val="65000"/>
                  <a:lumOff val="35000"/>
                </a:schemeClr>
              </a:solidFill>
              <a:latin typeface="Lato" panose="020F0502020204030203" pitchFamily="34" charset="0"/>
            </a:endParaRPr>
          </a:p>
        </p:txBody>
      </p:sp>
      <p:sp>
        <p:nvSpPr>
          <p:cNvPr id="64" name="Oval 63"/>
          <p:cNvSpPr/>
          <p:nvPr/>
        </p:nvSpPr>
        <p:spPr>
          <a:xfrm>
            <a:off x="6378604" y="5066374"/>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5" name="Text Placeholder 32"/>
          <p:cNvSpPr txBox="1">
            <a:spLocks/>
          </p:cNvSpPr>
          <p:nvPr/>
        </p:nvSpPr>
        <p:spPr>
          <a:xfrm>
            <a:off x="7200796"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6" name="Text Placeholder 33"/>
          <p:cNvSpPr txBox="1">
            <a:spLocks/>
          </p:cNvSpPr>
          <p:nvPr/>
        </p:nvSpPr>
        <p:spPr>
          <a:xfrm>
            <a:off x="7200795"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1">
                    <a:lumMod val="85000"/>
                    <a:lumOff val="15000"/>
                  </a:schemeClr>
                </a:solidFill>
                <a:latin typeface="Lato" panose="020F0502020204030203" pitchFamily="34" charset="0"/>
              </a:rPr>
              <a:t>FastService</a:t>
            </a:r>
            <a:endParaRPr lang="en-AU" sz="1300" b="1" dirty="0">
              <a:solidFill>
                <a:schemeClr val="tx1">
                  <a:lumMod val="85000"/>
                  <a:lumOff val="15000"/>
                </a:schemeClr>
              </a:solidFill>
              <a:latin typeface="Lato" panose="020F0502020204030203" pitchFamily="34" charset="0"/>
            </a:endParaRPr>
          </a:p>
        </p:txBody>
      </p:sp>
      <p:sp>
        <p:nvSpPr>
          <p:cNvPr id="67" name="Oval 66"/>
          <p:cNvSpPr/>
          <p:nvPr/>
        </p:nvSpPr>
        <p:spPr>
          <a:xfrm>
            <a:off x="9000092" y="506637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68" name="Text Placeholder 32"/>
          <p:cNvSpPr txBox="1">
            <a:spLocks/>
          </p:cNvSpPr>
          <p:nvPr/>
        </p:nvSpPr>
        <p:spPr>
          <a:xfrm>
            <a:off x="9822284" y="5303686"/>
            <a:ext cx="1236595" cy="5360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1">
                    <a:lumMod val="65000"/>
                    <a:lumOff val="35000"/>
                  </a:schemeClr>
                </a:solidFill>
                <a:latin typeface="Lato Light" panose="020F0302020204030203" pitchFamily="34" charset="0"/>
              </a:rPr>
              <a:t>Lemon drops oat cake oat cake sugar plum sweet </a:t>
            </a:r>
            <a:r>
              <a:rPr lang="en-US" sz="1000" dirty="0" smtClean="0">
                <a:solidFill>
                  <a:schemeClr val="tx1">
                    <a:lumMod val="65000"/>
                    <a:lumOff val="35000"/>
                  </a:schemeClr>
                </a:solidFill>
                <a:latin typeface="Lato Light" panose="020F0302020204030203" pitchFamily="34" charset="0"/>
              </a:rPr>
              <a:t>cake oreo</a:t>
            </a:r>
            <a:endParaRPr lang="en-US" sz="1000" dirty="0">
              <a:solidFill>
                <a:schemeClr val="tx1">
                  <a:lumMod val="65000"/>
                  <a:lumOff val="35000"/>
                </a:schemeClr>
              </a:solidFill>
              <a:latin typeface="Lato Light" panose="020F0302020204030203" pitchFamily="34" charset="0"/>
            </a:endParaRPr>
          </a:p>
        </p:txBody>
      </p:sp>
      <p:sp>
        <p:nvSpPr>
          <p:cNvPr id="69" name="Text Placeholder 33"/>
          <p:cNvSpPr txBox="1">
            <a:spLocks/>
          </p:cNvSpPr>
          <p:nvPr/>
        </p:nvSpPr>
        <p:spPr>
          <a:xfrm>
            <a:off x="9822283" y="5066373"/>
            <a:ext cx="1236596" cy="2373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Business</a:t>
            </a:r>
            <a:endParaRPr lang="en-AU" sz="1300" b="1" dirty="0">
              <a:solidFill>
                <a:schemeClr val="accent6"/>
              </a:solidFill>
              <a:latin typeface="Lato" panose="020F0502020204030203" pitchFamily="34" charset="0"/>
            </a:endParaRPr>
          </a:p>
        </p:txBody>
      </p:sp>
      <p:sp>
        <p:nvSpPr>
          <p:cNvPr id="43" name="Oval 16"/>
          <p:cNvSpPr>
            <a:spLocks noChangeArrowheads="1"/>
          </p:cNvSpPr>
          <p:nvPr/>
        </p:nvSpPr>
        <p:spPr bwMode="auto">
          <a:xfrm>
            <a:off x="4812780" y="2631411"/>
            <a:ext cx="796258" cy="798399"/>
          </a:xfrm>
          <a:prstGeom prst="ellipse">
            <a:avLst/>
          </a:prstGeom>
          <a:solidFill>
            <a:schemeClr val="accent3"/>
          </a:solidFill>
          <a:ln>
            <a:noFill/>
          </a:ln>
          <a:extLst/>
        </p:spPr>
        <p:txBody>
          <a:bodyPr vert="horz" wrap="square" lIns="0" tIns="0" rIns="0" bIns="0" numCol="1" anchor="ctr" anchorCtr="0" compatLnSpc="1">
            <a:prstTxWarp prst="textNoShape">
              <a:avLst/>
            </a:prstTxWarp>
          </a:bodyPr>
          <a:lstStyle/>
          <a:p>
            <a:pPr algn="ctr"/>
            <a:r>
              <a:rPr lang="en-US" dirty="0">
                <a:solidFill>
                  <a:schemeClr val="bg1"/>
                </a:solidFill>
                <a:latin typeface="Lato Bold" panose="020F0802020204030203" pitchFamily="34" charset="0"/>
              </a:rPr>
              <a:t>25</a:t>
            </a:r>
            <a:r>
              <a:rPr lang="en-US" dirty="0" smtClean="0">
                <a:solidFill>
                  <a:schemeClr val="bg1"/>
                </a:solidFill>
                <a:latin typeface="Lato Bold" panose="020F0802020204030203" pitchFamily="34" charset="0"/>
              </a:rPr>
              <a:t>%</a:t>
            </a:r>
            <a:endParaRPr lang="en-US" dirty="0">
              <a:solidFill>
                <a:schemeClr val="bg1"/>
              </a:solidFill>
              <a:latin typeface="Lato Bold" panose="020F0802020204030203" pitchFamily="34" charset="0"/>
            </a:endParaRPr>
          </a:p>
        </p:txBody>
      </p:sp>
    </p:spTree>
    <p:extLst>
      <p:ext uri="{BB962C8B-B14F-4D97-AF65-F5344CB8AC3E}">
        <p14:creationId xmlns:p14="http://schemas.microsoft.com/office/powerpoint/2010/main" val="22178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fade">
                                      <p:cBhvr>
                                        <p:cTn id="39" dur="500"/>
                                        <p:tgtEl>
                                          <p:spTgt spid="2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500"/>
                                        <p:tgtEl>
                                          <p:spTgt spid="3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1" nodeType="click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500"/>
                                        <p:tgtEl>
                                          <p:spTgt spid="48"/>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fade">
                                      <p:cBhvr>
                                        <p:cTn id="84" dur="500"/>
                                        <p:tgtEl>
                                          <p:spTgt spid="5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fade">
                                      <p:cBhvr>
                                        <p:cTn id="87" dur="500"/>
                                        <p:tgtEl>
                                          <p:spTgt spid="5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fade">
                                      <p:cBhvr>
                                        <p:cTn id="96" dur="500"/>
                                        <p:tgtEl>
                                          <p:spTgt spid="55"/>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57"/>
                                        </p:tgtEl>
                                        <p:attrNameLst>
                                          <p:attrName>style.visibility</p:attrName>
                                        </p:attrNameLst>
                                      </p:cBhvr>
                                      <p:to>
                                        <p:strVal val="visible"/>
                                      </p:to>
                                    </p:set>
                                    <p:animEffect transition="in" filter="fade">
                                      <p:cBhvr>
                                        <p:cTn id="101" dur="500"/>
                                        <p:tgtEl>
                                          <p:spTgt spid="57"/>
                                        </p:tgtEl>
                                      </p:cBhvr>
                                    </p:animEffect>
                                  </p:childTnLst>
                                </p:cTn>
                              </p:par>
                            </p:childTnLst>
                          </p:cTn>
                        </p:par>
                      </p:childTnLst>
                    </p:cTn>
                  </p:par>
                  <p:par>
                    <p:cTn id="102" fill="hold">
                      <p:stCondLst>
                        <p:cond delay="indefinite"/>
                      </p:stCondLst>
                      <p:childTnLst>
                        <p:par>
                          <p:cTn id="103" fill="hold">
                            <p:stCondLst>
                              <p:cond delay="0"/>
                            </p:stCondLst>
                            <p:childTnLst>
                              <p:par>
                                <p:cTn id="104" presetID="14" presetClass="entr" presetSubtype="10" fill="hold" grpId="0" nodeType="click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randombar(horizontal)">
                                      <p:cBhvr>
                                        <p:cTn id="106" dur="500"/>
                                        <p:tgtEl>
                                          <p:spTgt spid="5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59"/>
                                        </p:tgtEl>
                                        <p:attrNameLst>
                                          <p:attrName>style.visibility</p:attrName>
                                        </p:attrNameLst>
                                      </p:cBhvr>
                                      <p:to>
                                        <p:strVal val="visible"/>
                                      </p:to>
                                    </p:set>
                                    <p:animEffect transition="in" filter="randombar(horizontal)">
                                      <p:cBhvr>
                                        <p:cTn id="109" dur="500"/>
                                        <p:tgtEl>
                                          <p:spTgt spid="5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randombar(horizontal)">
                                      <p:cBhvr>
                                        <p:cTn id="112" dur="500"/>
                                        <p:tgtEl>
                                          <p:spTgt spid="60"/>
                                        </p:tgtEl>
                                      </p:cBhvr>
                                    </p:animEffect>
                                  </p:childTnLst>
                                </p:cTn>
                              </p:par>
                            </p:childTnLst>
                          </p:cTn>
                        </p:par>
                      </p:childTnLst>
                    </p:cTn>
                  </p:par>
                  <p:par>
                    <p:cTn id="113" fill="hold">
                      <p:stCondLst>
                        <p:cond delay="indefinite"/>
                      </p:stCondLst>
                      <p:childTnLst>
                        <p:par>
                          <p:cTn id="114" fill="hold">
                            <p:stCondLst>
                              <p:cond delay="0"/>
                            </p:stCondLst>
                            <p:childTnLst>
                              <p:par>
                                <p:cTn id="115" presetID="14" presetClass="entr" presetSubtype="10" fill="hold" grpId="0" nodeType="clickEffect">
                                  <p:stCondLst>
                                    <p:cond delay="0"/>
                                  </p:stCondLst>
                                  <p:childTnLst>
                                    <p:set>
                                      <p:cBhvr>
                                        <p:cTn id="116" dur="1" fill="hold">
                                          <p:stCondLst>
                                            <p:cond delay="0"/>
                                          </p:stCondLst>
                                        </p:cTn>
                                        <p:tgtEl>
                                          <p:spTgt spid="61"/>
                                        </p:tgtEl>
                                        <p:attrNameLst>
                                          <p:attrName>style.visibility</p:attrName>
                                        </p:attrNameLst>
                                      </p:cBhvr>
                                      <p:to>
                                        <p:strVal val="visible"/>
                                      </p:to>
                                    </p:set>
                                    <p:animEffect transition="in" filter="randombar(horizontal)">
                                      <p:cBhvr>
                                        <p:cTn id="117" dur="500"/>
                                        <p:tgtEl>
                                          <p:spTgt spid="61"/>
                                        </p:tgtEl>
                                      </p:cBhvr>
                                    </p:animEffect>
                                  </p:childTnLst>
                                </p:cTn>
                              </p:par>
                              <p:par>
                                <p:cTn id="118" presetID="14" presetClass="entr" presetSubtype="10" fill="hold" grpId="0" nodeType="withEffect">
                                  <p:stCondLst>
                                    <p:cond delay="0"/>
                                  </p:stCondLst>
                                  <p:childTnLst>
                                    <p:set>
                                      <p:cBhvr>
                                        <p:cTn id="119" dur="1" fill="hold">
                                          <p:stCondLst>
                                            <p:cond delay="0"/>
                                          </p:stCondLst>
                                        </p:cTn>
                                        <p:tgtEl>
                                          <p:spTgt spid="62"/>
                                        </p:tgtEl>
                                        <p:attrNameLst>
                                          <p:attrName>style.visibility</p:attrName>
                                        </p:attrNameLst>
                                      </p:cBhvr>
                                      <p:to>
                                        <p:strVal val="visible"/>
                                      </p:to>
                                    </p:set>
                                    <p:animEffect transition="in" filter="randombar(horizontal)">
                                      <p:cBhvr>
                                        <p:cTn id="120" dur="500"/>
                                        <p:tgtEl>
                                          <p:spTgt spid="62"/>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63"/>
                                        </p:tgtEl>
                                        <p:attrNameLst>
                                          <p:attrName>style.visibility</p:attrName>
                                        </p:attrNameLst>
                                      </p:cBhvr>
                                      <p:to>
                                        <p:strVal val="visible"/>
                                      </p:to>
                                    </p:set>
                                    <p:animEffect transition="in" filter="randombar(horizontal)">
                                      <p:cBhvr>
                                        <p:cTn id="123" dur="500"/>
                                        <p:tgtEl>
                                          <p:spTgt spid="63"/>
                                        </p:tgtEl>
                                      </p:cBhvr>
                                    </p:animEffect>
                                  </p:childTnLst>
                                </p:cTn>
                              </p:par>
                            </p:childTnLst>
                          </p:cTn>
                        </p:par>
                      </p:childTnLst>
                    </p:cTn>
                  </p:par>
                  <p:par>
                    <p:cTn id="124" fill="hold">
                      <p:stCondLst>
                        <p:cond delay="indefinite"/>
                      </p:stCondLst>
                      <p:childTnLst>
                        <p:par>
                          <p:cTn id="125" fill="hold">
                            <p:stCondLst>
                              <p:cond delay="0"/>
                            </p:stCondLst>
                            <p:childTnLst>
                              <p:par>
                                <p:cTn id="126" presetID="14" presetClass="entr" presetSubtype="10" fill="hold" grpId="0" nodeType="clickEffect">
                                  <p:stCondLst>
                                    <p:cond delay="0"/>
                                  </p:stCondLst>
                                  <p:childTnLst>
                                    <p:set>
                                      <p:cBhvr>
                                        <p:cTn id="127" dur="1" fill="hold">
                                          <p:stCondLst>
                                            <p:cond delay="0"/>
                                          </p:stCondLst>
                                        </p:cTn>
                                        <p:tgtEl>
                                          <p:spTgt spid="64"/>
                                        </p:tgtEl>
                                        <p:attrNameLst>
                                          <p:attrName>style.visibility</p:attrName>
                                        </p:attrNameLst>
                                      </p:cBhvr>
                                      <p:to>
                                        <p:strVal val="visible"/>
                                      </p:to>
                                    </p:set>
                                    <p:animEffect transition="in" filter="randombar(horizontal)">
                                      <p:cBhvr>
                                        <p:cTn id="128" dur="500"/>
                                        <p:tgtEl>
                                          <p:spTgt spid="64"/>
                                        </p:tgtEl>
                                      </p:cBhvr>
                                    </p:animEffect>
                                  </p:childTnLst>
                                </p:cTn>
                              </p:par>
                              <p:par>
                                <p:cTn id="129" presetID="14" presetClass="entr" presetSubtype="10" fill="hold" grpId="0" nodeType="withEffect">
                                  <p:stCondLst>
                                    <p:cond delay="0"/>
                                  </p:stCondLst>
                                  <p:childTnLst>
                                    <p:set>
                                      <p:cBhvr>
                                        <p:cTn id="130" dur="1" fill="hold">
                                          <p:stCondLst>
                                            <p:cond delay="0"/>
                                          </p:stCondLst>
                                        </p:cTn>
                                        <p:tgtEl>
                                          <p:spTgt spid="65"/>
                                        </p:tgtEl>
                                        <p:attrNameLst>
                                          <p:attrName>style.visibility</p:attrName>
                                        </p:attrNameLst>
                                      </p:cBhvr>
                                      <p:to>
                                        <p:strVal val="visible"/>
                                      </p:to>
                                    </p:set>
                                    <p:animEffect transition="in" filter="randombar(horizontal)">
                                      <p:cBhvr>
                                        <p:cTn id="131" dur="500"/>
                                        <p:tgtEl>
                                          <p:spTgt spid="65"/>
                                        </p:tgtEl>
                                      </p:cBhvr>
                                    </p:animEffect>
                                  </p:childTnLst>
                                </p:cTn>
                              </p:par>
                              <p:par>
                                <p:cTn id="132" presetID="14" presetClass="entr" presetSubtype="10" fill="hold" grpId="0" nodeType="withEffect">
                                  <p:stCondLst>
                                    <p:cond delay="0"/>
                                  </p:stCondLst>
                                  <p:childTnLst>
                                    <p:set>
                                      <p:cBhvr>
                                        <p:cTn id="133" dur="1" fill="hold">
                                          <p:stCondLst>
                                            <p:cond delay="0"/>
                                          </p:stCondLst>
                                        </p:cTn>
                                        <p:tgtEl>
                                          <p:spTgt spid="66"/>
                                        </p:tgtEl>
                                        <p:attrNameLst>
                                          <p:attrName>style.visibility</p:attrName>
                                        </p:attrNameLst>
                                      </p:cBhvr>
                                      <p:to>
                                        <p:strVal val="visible"/>
                                      </p:to>
                                    </p:set>
                                    <p:animEffect transition="in" filter="randombar(horizontal)">
                                      <p:cBhvr>
                                        <p:cTn id="134" dur="500"/>
                                        <p:tgtEl>
                                          <p:spTgt spid="66"/>
                                        </p:tgtEl>
                                      </p:cBhvr>
                                    </p:animEffect>
                                  </p:childTnLst>
                                </p:cTn>
                              </p:par>
                            </p:childTnLst>
                          </p:cTn>
                        </p:par>
                      </p:childTnLst>
                    </p:cTn>
                  </p:par>
                  <p:par>
                    <p:cTn id="135" fill="hold">
                      <p:stCondLst>
                        <p:cond delay="indefinite"/>
                      </p:stCondLst>
                      <p:childTnLst>
                        <p:par>
                          <p:cTn id="136" fill="hold">
                            <p:stCondLst>
                              <p:cond delay="0"/>
                            </p:stCondLst>
                            <p:childTnLst>
                              <p:par>
                                <p:cTn id="137" presetID="14" presetClass="entr" presetSubtype="10" fill="hold" grpId="0" nodeType="clickEffect">
                                  <p:stCondLst>
                                    <p:cond delay="0"/>
                                  </p:stCondLst>
                                  <p:childTnLst>
                                    <p:set>
                                      <p:cBhvr>
                                        <p:cTn id="138" dur="1" fill="hold">
                                          <p:stCondLst>
                                            <p:cond delay="0"/>
                                          </p:stCondLst>
                                        </p:cTn>
                                        <p:tgtEl>
                                          <p:spTgt spid="67"/>
                                        </p:tgtEl>
                                        <p:attrNameLst>
                                          <p:attrName>style.visibility</p:attrName>
                                        </p:attrNameLst>
                                      </p:cBhvr>
                                      <p:to>
                                        <p:strVal val="visible"/>
                                      </p:to>
                                    </p:set>
                                    <p:animEffect transition="in" filter="randombar(horizontal)">
                                      <p:cBhvr>
                                        <p:cTn id="139" dur="500"/>
                                        <p:tgtEl>
                                          <p:spTgt spid="67"/>
                                        </p:tgtEl>
                                      </p:cBhvr>
                                    </p:animEffect>
                                  </p:childTnLst>
                                </p:cTn>
                              </p:par>
                              <p:par>
                                <p:cTn id="140" presetID="14" presetClass="entr" presetSubtype="10" fill="hold" grpId="0" nodeType="withEffect">
                                  <p:stCondLst>
                                    <p:cond delay="0"/>
                                  </p:stCondLst>
                                  <p:childTnLst>
                                    <p:set>
                                      <p:cBhvr>
                                        <p:cTn id="141" dur="1" fill="hold">
                                          <p:stCondLst>
                                            <p:cond delay="0"/>
                                          </p:stCondLst>
                                        </p:cTn>
                                        <p:tgtEl>
                                          <p:spTgt spid="68"/>
                                        </p:tgtEl>
                                        <p:attrNameLst>
                                          <p:attrName>style.visibility</p:attrName>
                                        </p:attrNameLst>
                                      </p:cBhvr>
                                      <p:to>
                                        <p:strVal val="visible"/>
                                      </p:to>
                                    </p:set>
                                    <p:animEffect transition="in" filter="randombar(horizontal)">
                                      <p:cBhvr>
                                        <p:cTn id="142" dur="500"/>
                                        <p:tgtEl>
                                          <p:spTgt spid="68"/>
                                        </p:tgtEl>
                                      </p:cBhvr>
                                    </p:animEffect>
                                  </p:childTnLst>
                                </p:cTn>
                              </p:par>
                              <p:par>
                                <p:cTn id="143" presetID="14" presetClass="entr" presetSubtype="10" fill="hold" grpId="0" nodeType="withEffect">
                                  <p:stCondLst>
                                    <p:cond delay="0"/>
                                  </p:stCondLst>
                                  <p:childTnLst>
                                    <p:set>
                                      <p:cBhvr>
                                        <p:cTn id="144" dur="1" fill="hold">
                                          <p:stCondLst>
                                            <p:cond delay="0"/>
                                          </p:stCondLst>
                                        </p:cTn>
                                        <p:tgtEl>
                                          <p:spTgt spid="69"/>
                                        </p:tgtEl>
                                        <p:attrNameLst>
                                          <p:attrName>style.visibility</p:attrName>
                                        </p:attrNameLst>
                                      </p:cBhvr>
                                      <p:to>
                                        <p:strVal val="visible"/>
                                      </p:to>
                                    </p:set>
                                    <p:animEffect transition="in" filter="randombar(horizontal)">
                                      <p:cBhvr>
                                        <p:cTn id="14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9" grpId="0" animBg="1"/>
      <p:bldP spid="30" grpId="0" animBg="1"/>
      <p:bldP spid="35" grpId="0" animBg="1"/>
      <p:bldP spid="36" grpId="0" animBg="1"/>
      <p:bldP spid="45" grpId="0" animBg="1"/>
      <p:bldP spid="46" grpId="0" animBg="1"/>
      <p:bldP spid="48" grpId="1"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p:bldP spid="60" grpId="0"/>
      <p:bldP spid="61" grpId="0" animBg="1"/>
      <p:bldP spid="62" grpId="0"/>
      <p:bldP spid="63" grpId="0"/>
      <p:bldP spid="64" grpId="0" animBg="1"/>
      <p:bldP spid="65" grpId="0"/>
      <p:bldP spid="66" grpId="0"/>
      <p:bldP spid="67" grpId="0" animBg="1"/>
      <p:bldP spid="68" grpId="0"/>
      <p:bldP spid="69" grpId="0"/>
      <p:bldP spid="4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48</a:t>
            </a:fld>
            <a:endParaRPr lang="en-US" dirty="0"/>
          </a:p>
        </p:txBody>
      </p:sp>
      <p:grpSp>
        <p:nvGrpSpPr>
          <p:cNvPr id="43" name="Group 42"/>
          <p:cNvGrpSpPr/>
          <p:nvPr/>
        </p:nvGrpSpPr>
        <p:grpSpPr>
          <a:xfrm>
            <a:off x="4618227" y="2305258"/>
            <a:ext cx="1342103" cy="4552742"/>
            <a:chOff x="4497049" y="2305258"/>
            <a:chExt cx="1342103" cy="4552742"/>
          </a:xfrm>
        </p:grpSpPr>
        <p:sp>
          <p:nvSpPr>
            <p:cNvPr id="44" name="Arc 43"/>
            <p:cNvSpPr/>
            <p:nvPr/>
          </p:nvSpPr>
          <p:spPr>
            <a:xfrm>
              <a:off x="5147210" y="2305258"/>
              <a:ext cx="691942" cy="691942"/>
            </a:xfrm>
            <a:prstGeom prst="arc">
              <a:avLst/>
            </a:prstGeom>
            <a:ln w="635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49" name="Straight Connector 48"/>
            <p:cNvCxnSpPr>
              <a:stCxn id="44" idx="2"/>
            </p:cNvCxnSpPr>
            <p:nvPr/>
          </p:nvCxnSpPr>
          <p:spPr>
            <a:xfrm>
              <a:off x="5839152" y="2651229"/>
              <a:ext cx="0" cy="4206771"/>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H="1">
              <a:off x="4497049" y="2305258"/>
              <a:ext cx="1011122" cy="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a:off x="6200535" y="1870546"/>
            <a:ext cx="1867782" cy="4987454"/>
            <a:chOff x="6200535" y="2305258"/>
            <a:chExt cx="1867782" cy="4987454"/>
          </a:xfrm>
        </p:grpSpPr>
        <p:sp>
          <p:nvSpPr>
            <p:cNvPr id="72" name="Arc 71"/>
            <p:cNvSpPr/>
            <p:nvPr/>
          </p:nvSpPr>
          <p:spPr>
            <a:xfrm flipH="1">
              <a:off x="6200535" y="2305258"/>
              <a:ext cx="691942" cy="691942"/>
            </a:xfrm>
            <a:prstGeom prst="arc">
              <a:avLst/>
            </a:prstGeom>
            <a:ln w="635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73" name="Straight Connector 72"/>
            <p:cNvCxnSpPr>
              <a:stCxn id="72" idx="2"/>
            </p:cNvCxnSpPr>
            <p:nvPr/>
          </p:nvCxnSpPr>
          <p:spPr>
            <a:xfrm>
              <a:off x="6200535" y="2651229"/>
              <a:ext cx="0" cy="4641483"/>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531516" y="2305258"/>
              <a:ext cx="1536801" cy="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3538617" y="3654663"/>
            <a:ext cx="2553730" cy="3203337"/>
            <a:chOff x="3777522" y="3654663"/>
            <a:chExt cx="2553730" cy="3203337"/>
          </a:xfrm>
        </p:grpSpPr>
        <p:sp>
          <p:nvSpPr>
            <p:cNvPr id="76" name="Arc 75"/>
            <p:cNvSpPr/>
            <p:nvPr/>
          </p:nvSpPr>
          <p:spPr>
            <a:xfrm>
              <a:off x="5639310" y="3654663"/>
              <a:ext cx="691942" cy="691942"/>
            </a:xfrm>
            <a:prstGeom prst="arc">
              <a:avLst/>
            </a:prstGeom>
            <a:ln w="635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77" name="Straight Connector 76"/>
            <p:cNvCxnSpPr>
              <a:stCxn id="76" idx="2"/>
            </p:cNvCxnSpPr>
            <p:nvPr/>
          </p:nvCxnSpPr>
          <p:spPr>
            <a:xfrm>
              <a:off x="6331252" y="4000634"/>
              <a:ext cx="0" cy="285736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a:off x="3777522" y="3654663"/>
              <a:ext cx="2222749" cy="0"/>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flipH="1">
            <a:off x="6333282" y="4987560"/>
            <a:ext cx="1342103" cy="1870440"/>
            <a:chOff x="4497049" y="2305258"/>
            <a:chExt cx="1342103" cy="1870440"/>
          </a:xfrm>
        </p:grpSpPr>
        <p:sp>
          <p:nvSpPr>
            <p:cNvPr id="80" name="Arc 79"/>
            <p:cNvSpPr/>
            <p:nvPr/>
          </p:nvSpPr>
          <p:spPr>
            <a:xfrm>
              <a:off x="5147210" y="2305258"/>
              <a:ext cx="691942" cy="691942"/>
            </a:xfrm>
            <a:prstGeom prst="arc">
              <a:avLst/>
            </a:prstGeom>
            <a:ln w="635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1" name="Straight Connector 80"/>
            <p:cNvCxnSpPr>
              <a:stCxn id="80" idx="2"/>
            </p:cNvCxnSpPr>
            <p:nvPr/>
          </p:nvCxnSpPr>
          <p:spPr>
            <a:xfrm flipH="1">
              <a:off x="5839152" y="2651229"/>
              <a:ext cx="0" cy="1524469"/>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4497049" y="2305258"/>
              <a:ext cx="1011122" cy="0"/>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6442383" y="3496093"/>
            <a:ext cx="2102010" cy="3361907"/>
            <a:chOff x="6442383" y="3675973"/>
            <a:chExt cx="2102010" cy="3361907"/>
          </a:xfrm>
        </p:grpSpPr>
        <p:sp>
          <p:nvSpPr>
            <p:cNvPr id="84" name="Arc 83"/>
            <p:cNvSpPr/>
            <p:nvPr/>
          </p:nvSpPr>
          <p:spPr>
            <a:xfrm flipH="1">
              <a:off x="6442383" y="3675973"/>
              <a:ext cx="691942" cy="691942"/>
            </a:xfrm>
            <a:prstGeom prst="arc">
              <a:avLst/>
            </a:prstGeom>
            <a:ln w="635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5" name="Straight Connector 84"/>
            <p:cNvCxnSpPr>
              <a:stCxn id="84" idx="2"/>
            </p:cNvCxnSpPr>
            <p:nvPr/>
          </p:nvCxnSpPr>
          <p:spPr>
            <a:xfrm>
              <a:off x="6442383" y="4021944"/>
              <a:ext cx="0" cy="301593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773364" y="3675973"/>
              <a:ext cx="1771029" cy="0"/>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4738147" y="4960447"/>
            <a:ext cx="1113610" cy="1897553"/>
            <a:chOff x="4738147" y="4960447"/>
            <a:chExt cx="1113610" cy="1897553"/>
          </a:xfrm>
        </p:grpSpPr>
        <p:sp>
          <p:nvSpPr>
            <p:cNvPr id="88" name="Arc 87"/>
            <p:cNvSpPr/>
            <p:nvPr/>
          </p:nvSpPr>
          <p:spPr>
            <a:xfrm>
              <a:off x="5159815" y="4960447"/>
              <a:ext cx="691942" cy="691942"/>
            </a:xfrm>
            <a:prstGeom prst="arc">
              <a:avLst/>
            </a:prstGeom>
            <a:ln w="635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89" name="Straight Connector 88"/>
            <p:cNvCxnSpPr>
              <a:stCxn id="88" idx="2"/>
            </p:cNvCxnSpPr>
            <p:nvPr/>
          </p:nvCxnSpPr>
          <p:spPr>
            <a:xfrm>
              <a:off x="5851757" y="5306418"/>
              <a:ext cx="0" cy="1551582"/>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738147" y="4960447"/>
              <a:ext cx="782630" cy="0"/>
            </a:xfrm>
            <a:prstGeom prst="line">
              <a:avLst/>
            </a:prstGeom>
            <a:ln w="635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91" name="Rounded Rectangle 90"/>
          <p:cNvSpPr/>
          <p:nvPr/>
        </p:nvSpPr>
        <p:spPr>
          <a:xfrm>
            <a:off x="7411370" y="1432292"/>
            <a:ext cx="876514" cy="876510"/>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endParaRPr lang="en-US" sz="2800" dirty="0">
              <a:solidFill>
                <a:srgbClr val="FFFFFF"/>
              </a:solidFill>
              <a:latin typeface="FontAwesome" pitchFamily="2" charset="0"/>
            </a:endParaRPr>
          </a:p>
        </p:txBody>
      </p:sp>
      <p:sp>
        <p:nvSpPr>
          <p:cNvPr id="92" name="Rounded Rectangle 91"/>
          <p:cNvSpPr/>
          <p:nvPr/>
        </p:nvSpPr>
        <p:spPr>
          <a:xfrm>
            <a:off x="8114836" y="3036529"/>
            <a:ext cx="876514" cy="876510"/>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p>
        </p:txBody>
      </p:sp>
      <p:sp>
        <p:nvSpPr>
          <p:cNvPr id="93" name="Rounded Rectangle 92"/>
          <p:cNvSpPr/>
          <p:nvPr/>
        </p:nvSpPr>
        <p:spPr>
          <a:xfrm>
            <a:off x="7342703" y="4565816"/>
            <a:ext cx="876514" cy="876510"/>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2800" dirty="0">
                <a:solidFill>
                  <a:srgbClr val="FFFFFF"/>
                </a:solidFill>
                <a:latin typeface="FontAwesome" pitchFamily="2" charset="0"/>
              </a:rPr>
              <a:t></a:t>
            </a:r>
            <a:endParaRPr lang="en-US" sz="2800" dirty="0">
              <a:solidFill>
                <a:srgbClr val="FFFFFF"/>
              </a:solidFill>
            </a:endParaRPr>
          </a:p>
        </p:txBody>
      </p:sp>
      <p:sp>
        <p:nvSpPr>
          <p:cNvPr id="94" name="Rounded Rectangle 93"/>
          <p:cNvSpPr/>
          <p:nvPr/>
        </p:nvSpPr>
        <p:spPr>
          <a:xfrm flipH="1">
            <a:off x="3952573" y="1867003"/>
            <a:ext cx="876512" cy="876512"/>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rgbClr val="FFFFFF"/>
                </a:solidFill>
                <a:latin typeface="FontAwesome" pitchFamily="2" charset="0"/>
              </a:rPr>
              <a:t></a:t>
            </a:r>
            <a:endParaRPr lang="en-US" sz="2800" dirty="0">
              <a:solidFill>
                <a:srgbClr val="FFFFFF"/>
              </a:solidFill>
              <a:latin typeface="FontAwesome" pitchFamily="2" charset="0"/>
            </a:endParaRPr>
          </a:p>
        </p:txBody>
      </p:sp>
      <p:sp>
        <p:nvSpPr>
          <p:cNvPr id="95" name="Rounded Rectangle 94"/>
          <p:cNvSpPr/>
          <p:nvPr/>
        </p:nvSpPr>
        <p:spPr>
          <a:xfrm flipH="1">
            <a:off x="3403343" y="3216408"/>
            <a:ext cx="876512" cy="876512"/>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96" name="Rounded Rectangle 95"/>
          <p:cNvSpPr/>
          <p:nvPr/>
        </p:nvSpPr>
        <p:spPr>
          <a:xfrm flipH="1">
            <a:off x="4199456" y="4565815"/>
            <a:ext cx="876512" cy="876512"/>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97" name="TextBox 96"/>
          <p:cNvSpPr txBox="1"/>
          <p:nvPr/>
        </p:nvSpPr>
        <p:spPr>
          <a:xfrm>
            <a:off x="8569272" y="1450167"/>
            <a:ext cx="196088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98" name="Text Placeholder 32"/>
          <p:cNvSpPr txBox="1">
            <a:spLocks/>
          </p:cNvSpPr>
          <p:nvPr/>
        </p:nvSpPr>
        <p:spPr>
          <a:xfrm>
            <a:off x="8569273" y="172713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99" name="TextBox 98"/>
          <p:cNvSpPr txBox="1"/>
          <p:nvPr/>
        </p:nvSpPr>
        <p:spPr>
          <a:xfrm>
            <a:off x="9244107" y="3057640"/>
            <a:ext cx="1960880"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100" name="Text Placeholder 32"/>
          <p:cNvSpPr txBox="1">
            <a:spLocks/>
          </p:cNvSpPr>
          <p:nvPr/>
        </p:nvSpPr>
        <p:spPr>
          <a:xfrm>
            <a:off x="9244108" y="3334606"/>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1" name="TextBox 100"/>
          <p:cNvSpPr txBox="1"/>
          <p:nvPr/>
        </p:nvSpPr>
        <p:spPr>
          <a:xfrm>
            <a:off x="8506715" y="4594497"/>
            <a:ext cx="1960880" cy="215444"/>
          </a:xfrm>
          <a:prstGeom prst="rect">
            <a:avLst/>
          </a:prstGeom>
          <a:noFill/>
        </p:spPr>
        <p:txBody>
          <a:bodyPr wrap="square" lIns="0" tIns="0" rIns="0" bIns="0" rtlCol="0" anchor="ctr">
            <a:spAutoFit/>
          </a:bodyPr>
          <a:lstStyle/>
          <a:p>
            <a:r>
              <a:rPr lang="en-AU" sz="1400" dirty="0">
                <a:solidFill>
                  <a:schemeClr val="accent3"/>
                </a:solidFill>
                <a:latin typeface="Roboto Medium" panose="02000000000000000000" pitchFamily="2" charset="0"/>
                <a:ea typeface="Roboto Medium" panose="02000000000000000000" pitchFamily="2" charset="0"/>
              </a:rPr>
              <a:t>Data Analysis</a:t>
            </a:r>
          </a:p>
        </p:txBody>
      </p:sp>
      <p:sp>
        <p:nvSpPr>
          <p:cNvPr id="102" name="Text Placeholder 32"/>
          <p:cNvSpPr txBox="1">
            <a:spLocks/>
          </p:cNvSpPr>
          <p:nvPr/>
        </p:nvSpPr>
        <p:spPr>
          <a:xfrm>
            <a:off x="8506716" y="487146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3" name="TextBox 102"/>
          <p:cNvSpPr txBox="1"/>
          <p:nvPr/>
        </p:nvSpPr>
        <p:spPr>
          <a:xfrm flipH="1">
            <a:off x="1666914" y="1929849"/>
            <a:ext cx="1985120"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104" name="Text Placeholder 32"/>
          <p:cNvSpPr txBox="1">
            <a:spLocks/>
          </p:cNvSpPr>
          <p:nvPr/>
        </p:nvSpPr>
        <p:spPr>
          <a:xfrm flipH="1">
            <a:off x="1666914" y="2176054"/>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5" name="TextBox 104"/>
          <p:cNvSpPr txBox="1"/>
          <p:nvPr/>
        </p:nvSpPr>
        <p:spPr>
          <a:xfrm flipH="1">
            <a:off x="1169242" y="3279257"/>
            <a:ext cx="1985120"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106" name="Text Placeholder 32"/>
          <p:cNvSpPr txBox="1">
            <a:spLocks/>
          </p:cNvSpPr>
          <p:nvPr/>
        </p:nvSpPr>
        <p:spPr>
          <a:xfrm flipH="1">
            <a:off x="1169242" y="3525462"/>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107" name="TextBox 106"/>
          <p:cNvSpPr txBox="1"/>
          <p:nvPr/>
        </p:nvSpPr>
        <p:spPr>
          <a:xfrm flipH="1">
            <a:off x="1934374" y="4628664"/>
            <a:ext cx="1985120"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Launch Product</a:t>
            </a:r>
          </a:p>
        </p:txBody>
      </p:sp>
      <p:sp>
        <p:nvSpPr>
          <p:cNvPr id="108" name="Text Placeholder 32"/>
          <p:cNvSpPr txBox="1">
            <a:spLocks/>
          </p:cNvSpPr>
          <p:nvPr/>
        </p:nvSpPr>
        <p:spPr>
          <a:xfrm flipH="1">
            <a:off x="1934374" y="4874869"/>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accent3"/>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grpSp>
        <p:nvGrpSpPr>
          <p:cNvPr id="109" name="Group 108"/>
          <p:cNvGrpSpPr/>
          <p:nvPr/>
        </p:nvGrpSpPr>
        <p:grpSpPr>
          <a:xfrm>
            <a:off x="6561650" y="5973235"/>
            <a:ext cx="811208" cy="884765"/>
            <a:chOff x="6561650" y="5973235"/>
            <a:chExt cx="811208" cy="884765"/>
          </a:xfrm>
        </p:grpSpPr>
        <p:grpSp>
          <p:nvGrpSpPr>
            <p:cNvPr id="110" name="Group 109"/>
            <p:cNvGrpSpPr/>
            <p:nvPr/>
          </p:nvGrpSpPr>
          <p:grpSpPr>
            <a:xfrm flipH="1">
              <a:off x="6561650" y="6082209"/>
              <a:ext cx="691942" cy="775791"/>
              <a:chOff x="5147210" y="2305258"/>
              <a:chExt cx="691942" cy="775791"/>
            </a:xfrm>
          </p:grpSpPr>
          <p:sp>
            <p:nvSpPr>
              <p:cNvPr id="113" name="Arc 112"/>
              <p:cNvSpPr/>
              <p:nvPr/>
            </p:nvSpPr>
            <p:spPr>
              <a:xfrm>
                <a:off x="5147210" y="2305258"/>
                <a:ext cx="691942" cy="691942"/>
              </a:xfrm>
              <a:prstGeom prst="arc">
                <a:avLst/>
              </a:prstGeom>
              <a:ln w="635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114" name="Straight Connector 113"/>
              <p:cNvCxnSpPr>
                <a:stCxn id="113" idx="2"/>
              </p:cNvCxnSpPr>
              <p:nvPr/>
            </p:nvCxnSpPr>
            <p:spPr>
              <a:xfrm flipH="1">
                <a:off x="5839152" y="2651229"/>
                <a:ext cx="0" cy="42982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5147210" y="2305258"/>
                <a:ext cx="36096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2" name="Oval 111"/>
            <p:cNvSpPr/>
            <p:nvPr/>
          </p:nvSpPr>
          <p:spPr>
            <a:xfrm>
              <a:off x="7154912" y="5973235"/>
              <a:ext cx="217946" cy="217946"/>
            </a:xfrm>
            <a:prstGeom prst="ellipse">
              <a:avLst/>
            </a:prstGeom>
            <a:solidFill>
              <a:schemeClr val="bg1">
                <a:lumMod val="6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6" name="Group 115"/>
          <p:cNvGrpSpPr/>
          <p:nvPr/>
        </p:nvGrpSpPr>
        <p:grpSpPr>
          <a:xfrm flipH="1">
            <a:off x="4937255" y="6123135"/>
            <a:ext cx="811208" cy="800916"/>
            <a:chOff x="6561650" y="5973235"/>
            <a:chExt cx="811208" cy="800916"/>
          </a:xfrm>
        </p:grpSpPr>
        <p:grpSp>
          <p:nvGrpSpPr>
            <p:cNvPr id="117" name="Group 116"/>
            <p:cNvGrpSpPr/>
            <p:nvPr/>
          </p:nvGrpSpPr>
          <p:grpSpPr>
            <a:xfrm flipH="1">
              <a:off x="6561650" y="6082209"/>
              <a:ext cx="691942" cy="691942"/>
              <a:chOff x="5147210" y="2305258"/>
              <a:chExt cx="691942" cy="691942"/>
            </a:xfrm>
          </p:grpSpPr>
          <p:sp>
            <p:nvSpPr>
              <p:cNvPr id="119" name="Arc 118"/>
              <p:cNvSpPr/>
              <p:nvPr/>
            </p:nvSpPr>
            <p:spPr>
              <a:xfrm>
                <a:off x="5147210" y="2305258"/>
                <a:ext cx="691942" cy="691942"/>
              </a:xfrm>
              <a:prstGeom prst="arc">
                <a:avLst/>
              </a:prstGeom>
              <a:ln w="635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cxnSp>
            <p:nvCxnSpPr>
              <p:cNvPr id="120" name="Straight Connector 119"/>
              <p:cNvCxnSpPr>
                <a:stCxn id="119" idx="2"/>
              </p:cNvCxnSpPr>
              <p:nvPr/>
            </p:nvCxnSpPr>
            <p:spPr>
              <a:xfrm>
                <a:off x="5839152" y="2651229"/>
                <a:ext cx="0" cy="27992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H="1">
                <a:off x="5147210" y="2305258"/>
                <a:ext cx="36096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8" name="Oval 117"/>
            <p:cNvSpPr/>
            <p:nvPr/>
          </p:nvSpPr>
          <p:spPr>
            <a:xfrm>
              <a:off x="7154912" y="5973235"/>
              <a:ext cx="217946" cy="217946"/>
            </a:xfrm>
            <a:prstGeom prst="ellipse">
              <a:avLst/>
            </a:prstGeom>
            <a:solidFill>
              <a:srgbClr val="A6A6A6"/>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22934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500"/>
                                        <p:tgtEl>
                                          <p:spTgt spid="9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
                                        </p:tgtEl>
                                        <p:attrNameLst>
                                          <p:attrName>style.visibility</p:attrName>
                                        </p:attrNameLst>
                                      </p:cBhvr>
                                      <p:to>
                                        <p:strVal val="visible"/>
                                      </p:to>
                                    </p:set>
                                    <p:animEffect transition="in" filter="fade">
                                      <p:cBhvr>
                                        <p:cTn id="17" dur="500"/>
                                        <p:tgtEl>
                                          <p:spTgt spid="10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4"/>
                                        </p:tgtEl>
                                        <p:attrNameLst>
                                          <p:attrName>style.visibility</p:attrName>
                                        </p:attrNameLst>
                                      </p:cBhvr>
                                      <p:to>
                                        <p:strVal val="visible"/>
                                      </p:to>
                                    </p:set>
                                    <p:animEffect transition="in" filter="fade">
                                      <p:cBhvr>
                                        <p:cTn id="20" dur="500"/>
                                        <p:tgtEl>
                                          <p:spTgt spid="10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wipe(down)">
                                      <p:cBhvr>
                                        <p:cTn id="25" dur="500"/>
                                        <p:tgtEl>
                                          <p:spTgt spid="7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91"/>
                                        </p:tgtEl>
                                        <p:attrNameLst>
                                          <p:attrName>style.visibility</p:attrName>
                                        </p:attrNameLst>
                                      </p:cBhvr>
                                      <p:to>
                                        <p:strVal val="visible"/>
                                      </p:to>
                                    </p:set>
                                    <p:animEffect transition="in" filter="fade">
                                      <p:cBhvr>
                                        <p:cTn id="30" dur="500"/>
                                        <p:tgtEl>
                                          <p:spTgt spid="9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500"/>
                                        <p:tgtEl>
                                          <p:spTgt spid="9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75"/>
                                        </p:tgtEl>
                                        <p:attrNameLst>
                                          <p:attrName>style.visibility</p:attrName>
                                        </p:attrNameLst>
                                      </p:cBhvr>
                                      <p:to>
                                        <p:strVal val="visible"/>
                                      </p:to>
                                    </p:set>
                                    <p:animEffect transition="in" filter="wipe(down)">
                                      <p:cBhvr>
                                        <p:cTn id="43" dur="500"/>
                                        <p:tgtEl>
                                          <p:spTgt spid="7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06"/>
                                        </p:tgtEl>
                                        <p:attrNameLst>
                                          <p:attrName>style.visibility</p:attrName>
                                        </p:attrNameLst>
                                      </p:cBhvr>
                                      <p:to>
                                        <p:strVal val="visible"/>
                                      </p:to>
                                    </p:set>
                                    <p:animEffect transition="in" filter="fade">
                                      <p:cBhvr>
                                        <p:cTn id="53" dur="500"/>
                                        <p:tgtEl>
                                          <p:spTgt spid="10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05"/>
                                        </p:tgtEl>
                                        <p:attrNameLst>
                                          <p:attrName>style.visibility</p:attrName>
                                        </p:attrNameLst>
                                      </p:cBhvr>
                                      <p:to>
                                        <p:strVal val="visible"/>
                                      </p:to>
                                    </p:set>
                                    <p:animEffect transition="in" filter="fade">
                                      <p:cBhvr>
                                        <p:cTn id="56" dur="500"/>
                                        <p:tgtEl>
                                          <p:spTgt spid="10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nodeType="click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wipe(down)">
                                      <p:cBhvr>
                                        <p:cTn id="61" dur="500"/>
                                        <p:tgtEl>
                                          <p:spTgt spid="83"/>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92"/>
                                        </p:tgtEl>
                                        <p:attrNameLst>
                                          <p:attrName>style.visibility</p:attrName>
                                        </p:attrNameLst>
                                      </p:cBhvr>
                                      <p:to>
                                        <p:strVal val="visible"/>
                                      </p:to>
                                    </p:set>
                                    <p:animEffect transition="in" filter="fade">
                                      <p:cBhvr>
                                        <p:cTn id="66" dur="500"/>
                                        <p:tgtEl>
                                          <p:spTgt spid="9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00"/>
                                        </p:tgtEl>
                                        <p:attrNameLst>
                                          <p:attrName>style.visibility</p:attrName>
                                        </p:attrNameLst>
                                      </p:cBhvr>
                                      <p:to>
                                        <p:strVal val="visible"/>
                                      </p:to>
                                    </p:set>
                                    <p:animEffect transition="in" filter="fade">
                                      <p:cBhvr>
                                        <p:cTn id="71" dur="500"/>
                                        <p:tgtEl>
                                          <p:spTgt spid="10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99"/>
                                        </p:tgtEl>
                                        <p:attrNameLst>
                                          <p:attrName>style.visibility</p:attrName>
                                        </p:attrNameLst>
                                      </p:cBhvr>
                                      <p:to>
                                        <p:strVal val="visible"/>
                                      </p:to>
                                    </p:set>
                                    <p:animEffect transition="in" filter="fade">
                                      <p:cBhvr>
                                        <p:cTn id="74" dur="500"/>
                                        <p:tgtEl>
                                          <p:spTgt spid="9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nodeType="click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down)">
                                      <p:cBhvr>
                                        <p:cTn id="79" dur="500"/>
                                        <p:tgtEl>
                                          <p:spTgt spid="87"/>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fade">
                                      <p:cBhvr>
                                        <p:cTn id="84" dur="500"/>
                                        <p:tgtEl>
                                          <p:spTgt spid="96"/>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107"/>
                                        </p:tgtEl>
                                        <p:attrNameLst>
                                          <p:attrName>style.visibility</p:attrName>
                                        </p:attrNameLst>
                                      </p:cBhvr>
                                      <p:to>
                                        <p:strVal val="visible"/>
                                      </p:to>
                                    </p:set>
                                    <p:animEffect transition="in" filter="fade">
                                      <p:cBhvr>
                                        <p:cTn id="89" dur="500"/>
                                        <p:tgtEl>
                                          <p:spTgt spid="10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nodeType="clickEffect">
                                  <p:stCondLst>
                                    <p:cond delay="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93"/>
                                        </p:tgtEl>
                                        <p:attrNameLst>
                                          <p:attrName>style.visibility</p:attrName>
                                        </p:attrNameLst>
                                      </p:cBhvr>
                                      <p:to>
                                        <p:strVal val="visible"/>
                                      </p:to>
                                    </p:set>
                                    <p:animEffect transition="in" filter="fade">
                                      <p:cBhvr>
                                        <p:cTn id="102" dur="500"/>
                                        <p:tgtEl>
                                          <p:spTgt spid="9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101"/>
                                        </p:tgtEl>
                                        <p:attrNameLst>
                                          <p:attrName>style.visibility</p:attrName>
                                        </p:attrNameLst>
                                      </p:cBhvr>
                                      <p:to>
                                        <p:strVal val="visible"/>
                                      </p:to>
                                    </p:set>
                                    <p:animEffect transition="in" filter="fade">
                                      <p:cBhvr>
                                        <p:cTn id="107" dur="500"/>
                                        <p:tgtEl>
                                          <p:spTgt spid="101"/>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02"/>
                                        </p:tgtEl>
                                        <p:attrNameLst>
                                          <p:attrName>style.visibility</p:attrName>
                                        </p:attrNameLst>
                                      </p:cBhvr>
                                      <p:to>
                                        <p:strVal val="visible"/>
                                      </p:to>
                                    </p:set>
                                    <p:animEffect transition="in" filter="fade">
                                      <p:cBhvr>
                                        <p:cTn id="110" dur="500"/>
                                        <p:tgtEl>
                                          <p:spTgt spid="102"/>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nodeType="clickEffect">
                                  <p:stCondLst>
                                    <p:cond delay="0"/>
                                  </p:stCondLst>
                                  <p:childTnLst>
                                    <p:set>
                                      <p:cBhvr>
                                        <p:cTn id="114" dur="1" fill="hold">
                                          <p:stCondLst>
                                            <p:cond delay="0"/>
                                          </p:stCondLst>
                                        </p:cTn>
                                        <p:tgtEl>
                                          <p:spTgt spid="116"/>
                                        </p:tgtEl>
                                        <p:attrNameLst>
                                          <p:attrName>style.visibility</p:attrName>
                                        </p:attrNameLst>
                                      </p:cBhvr>
                                      <p:to>
                                        <p:strVal val="visible"/>
                                      </p:to>
                                    </p:set>
                                    <p:animEffect transition="in" filter="wipe(down)">
                                      <p:cBhvr>
                                        <p:cTn id="115" dur="500"/>
                                        <p:tgtEl>
                                          <p:spTgt spid="116"/>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4" fill="hold" nodeType="clickEffect">
                                  <p:stCondLst>
                                    <p:cond delay="0"/>
                                  </p:stCondLst>
                                  <p:childTnLst>
                                    <p:set>
                                      <p:cBhvr>
                                        <p:cTn id="119" dur="1" fill="hold">
                                          <p:stCondLst>
                                            <p:cond delay="0"/>
                                          </p:stCondLst>
                                        </p:cTn>
                                        <p:tgtEl>
                                          <p:spTgt spid="109"/>
                                        </p:tgtEl>
                                        <p:attrNameLst>
                                          <p:attrName>style.visibility</p:attrName>
                                        </p:attrNameLst>
                                      </p:cBhvr>
                                      <p:to>
                                        <p:strVal val="visible"/>
                                      </p:to>
                                    </p:set>
                                    <p:animEffect transition="in" filter="wipe(down)">
                                      <p:cBhvr>
                                        <p:cTn id="120"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P spid="94" grpId="0" animBg="1"/>
      <p:bldP spid="95" grpId="0" animBg="1"/>
      <p:bldP spid="96" grpId="0" animBg="1"/>
      <p:bldP spid="97" grpId="0"/>
      <p:bldP spid="98" grpId="0"/>
      <p:bldP spid="99" grpId="0"/>
      <p:bldP spid="100" grpId="0"/>
      <p:bldP spid="101" grpId="0"/>
      <p:bldP spid="102" grpId="0"/>
      <p:bldP spid="103" grpId="0"/>
      <p:bldP spid="104" grpId="0"/>
      <p:bldP spid="105" grpId="0"/>
      <p:bldP spid="106" grpId="0"/>
      <p:bldP spid="107" grpId="0"/>
      <p:bldP spid="10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49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49</a:t>
            </a:fld>
            <a:endParaRPr lang="en-US" dirty="0"/>
          </a:p>
        </p:txBody>
      </p:sp>
      <p:sp>
        <p:nvSpPr>
          <p:cNvPr id="43" name="Freeform 42"/>
          <p:cNvSpPr/>
          <p:nvPr/>
        </p:nvSpPr>
        <p:spPr>
          <a:xfrm>
            <a:off x="2990095" y="311739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4" name="Freeform 43"/>
          <p:cNvSpPr/>
          <p:nvPr/>
        </p:nvSpPr>
        <p:spPr>
          <a:xfrm flipV="1">
            <a:off x="1050459"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lumMod val="65000"/>
                </a:schemeClr>
              </a:solidFill>
            </a:endParaRPr>
          </a:p>
        </p:txBody>
      </p:sp>
      <p:sp>
        <p:nvSpPr>
          <p:cNvPr id="49" name="Freeform 48"/>
          <p:cNvSpPr/>
          <p:nvPr/>
        </p:nvSpPr>
        <p:spPr>
          <a:xfrm>
            <a:off x="6869367" y="311739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Freeform 69"/>
          <p:cNvSpPr/>
          <p:nvPr/>
        </p:nvSpPr>
        <p:spPr>
          <a:xfrm flipV="1">
            <a:off x="4929731"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Freeform 70"/>
          <p:cNvSpPr/>
          <p:nvPr/>
        </p:nvSpPr>
        <p:spPr>
          <a:xfrm flipV="1">
            <a:off x="8809003" y="201005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2" name="Text Placeholder 32"/>
          <p:cNvSpPr txBox="1">
            <a:spLocks/>
          </p:cNvSpPr>
          <p:nvPr/>
        </p:nvSpPr>
        <p:spPr>
          <a:xfrm>
            <a:off x="1334558"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73" name="Text Placeholder 33"/>
          <p:cNvSpPr txBox="1">
            <a:spLocks/>
          </p:cNvSpPr>
          <p:nvPr/>
        </p:nvSpPr>
        <p:spPr>
          <a:xfrm>
            <a:off x="1334559"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Creative Strategy</a:t>
            </a:r>
            <a:endParaRPr lang="en-AU" sz="1200" dirty="0">
              <a:solidFill>
                <a:schemeClr val="accent5"/>
              </a:solidFill>
              <a:latin typeface="+mj-lt"/>
            </a:endParaRPr>
          </a:p>
        </p:txBody>
      </p:sp>
      <p:sp>
        <p:nvSpPr>
          <p:cNvPr id="74" name="Oval 73"/>
          <p:cNvSpPr>
            <a:spLocks noChangeAspect="1"/>
          </p:cNvSpPr>
          <p:nvPr/>
        </p:nvSpPr>
        <p:spPr>
          <a:xfrm>
            <a:off x="1883732" y="2835088"/>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sp>
        <p:nvSpPr>
          <p:cNvPr id="75" name="Oval 74"/>
          <p:cNvSpPr>
            <a:spLocks noChangeAspect="1"/>
          </p:cNvSpPr>
          <p:nvPr/>
        </p:nvSpPr>
        <p:spPr>
          <a:xfrm>
            <a:off x="3824558" y="2835088"/>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76" name="Oval 75"/>
          <p:cNvSpPr>
            <a:spLocks noChangeAspect="1"/>
          </p:cNvSpPr>
          <p:nvPr/>
        </p:nvSpPr>
        <p:spPr>
          <a:xfrm>
            <a:off x="5772297" y="2835088"/>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p>
        </p:txBody>
      </p:sp>
      <p:sp>
        <p:nvSpPr>
          <p:cNvPr id="77" name="Oval 76"/>
          <p:cNvSpPr>
            <a:spLocks noChangeAspect="1"/>
          </p:cNvSpPr>
          <p:nvPr/>
        </p:nvSpPr>
        <p:spPr>
          <a:xfrm>
            <a:off x="7698544" y="2835088"/>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8" name="Oval 77"/>
          <p:cNvSpPr>
            <a:spLocks noChangeAspect="1"/>
          </p:cNvSpPr>
          <p:nvPr/>
        </p:nvSpPr>
        <p:spPr>
          <a:xfrm>
            <a:off x="9652585" y="2835088"/>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r>
              <a:rPr lang="en-AU" dirty="0">
                <a:solidFill>
                  <a:srgbClr val="FFFFFF"/>
                </a:solidFill>
                <a:latin typeface="FontAwesome" pitchFamily="2" charset="0"/>
              </a:rPr>
              <a:t></a:t>
            </a:r>
            <a:endParaRPr lang="en-US" dirty="0"/>
          </a:p>
        </p:txBody>
      </p:sp>
      <p:sp>
        <p:nvSpPr>
          <p:cNvPr id="79" name="Text Placeholder 32"/>
          <p:cNvSpPr txBox="1">
            <a:spLocks/>
          </p:cNvSpPr>
          <p:nvPr/>
        </p:nvSpPr>
        <p:spPr>
          <a:xfrm>
            <a:off x="5207322"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sweet chocolate cake sweet </a:t>
            </a:r>
            <a:r>
              <a:rPr lang="en-US" sz="900" dirty="0" err="1">
                <a:solidFill>
                  <a:schemeClr val="accent3"/>
                </a:solidFill>
                <a:latin typeface="+mn-lt"/>
              </a:rPr>
              <a:t>oreo</a:t>
            </a:r>
            <a:r>
              <a:rPr lang="en-US" sz="900" dirty="0">
                <a:solidFill>
                  <a:schemeClr val="accent3"/>
                </a:solidFill>
                <a:latin typeface="+mn-lt"/>
              </a:rPr>
              <a:t> sugar.</a:t>
            </a:r>
          </a:p>
        </p:txBody>
      </p:sp>
      <p:sp>
        <p:nvSpPr>
          <p:cNvPr id="80" name="Text Placeholder 33"/>
          <p:cNvSpPr txBox="1">
            <a:spLocks/>
          </p:cNvSpPr>
          <p:nvPr/>
        </p:nvSpPr>
        <p:spPr>
          <a:xfrm>
            <a:off x="5207323"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Content Strategy</a:t>
            </a:r>
            <a:endParaRPr lang="en-AU" sz="1200" dirty="0">
              <a:solidFill>
                <a:schemeClr val="accent5"/>
              </a:solidFill>
              <a:latin typeface="+mj-lt"/>
            </a:endParaRPr>
          </a:p>
        </p:txBody>
      </p:sp>
      <p:sp>
        <p:nvSpPr>
          <p:cNvPr id="81" name="Text Placeholder 32"/>
          <p:cNvSpPr txBox="1">
            <a:spLocks/>
          </p:cNvSpPr>
          <p:nvPr/>
        </p:nvSpPr>
        <p:spPr>
          <a:xfrm>
            <a:off x="9074889" y="370615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sweet chocolate cake sweet </a:t>
            </a:r>
            <a:r>
              <a:rPr lang="en-US" sz="900" dirty="0" err="1">
                <a:solidFill>
                  <a:schemeClr val="accent3"/>
                </a:solidFill>
                <a:latin typeface="+mn-lt"/>
              </a:rPr>
              <a:t>oreo</a:t>
            </a:r>
            <a:r>
              <a:rPr lang="en-US" sz="900" dirty="0">
                <a:solidFill>
                  <a:schemeClr val="accent3"/>
                </a:solidFill>
                <a:latin typeface="+mn-lt"/>
              </a:rPr>
              <a:t> sugar.</a:t>
            </a:r>
          </a:p>
        </p:txBody>
      </p:sp>
      <p:sp>
        <p:nvSpPr>
          <p:cNvPr id="82" name="Text Placeholder 33"/>
          <p:cNvSpPr txBox="1">
            <a:spLocks/>
          </p:cNvSpPr>
          <p:nvPr/>
        </p:nvSpPr>
        <p:spPr>
          <a:xfrm>
            <a:off x="9074890" y="351571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Data Analysis</a:t>
            </a:r>
            <a:endParaRPr lang="en-AU" sz="1200" dirty="0">
              <a:solidFill>
                <a:schemeClr val="accent5"/>
              </a:solidFill>
              <a:latin typeface="+mj-lt"/>
            </a:endParaRPr>
          </a:p>
        </p:txBody>
      </p:sp>
      <p:sp>
        <p:nvSpPr>
          <p:cNvPr id="83" name="Text Placeholder 32"/>
          <p:cNvSpPr txBox="1">
            <a:spLocks/>
          </p:cNvSpPr>
          <p:nvPr/>
        </p:nvSpPr>
        <p:spPr>
          <a:xfrm>
            <a:off x="3279392" y="2282657"/>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84" name="Text Placeholder 33"/>
          <p:cNvSpPr txBox="1">
            <a:spLocks/>
          </p:cNvSpPr>
          <p:nvPr/>
        </p:nvSpPr>
        <p:spPr>
          <a:xfrm>
            <a:off x="3279393" y="209221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Desktop Application</a:t>
            </a:r>
            <a:endParaRPr lang="en-AU" sz="1200" dirty="0">
              <a:solidFill>
                <a:schemeClr val="accent5"/>
              </a:solidFill>
              <a:latin typeface="+mj-lt"/>
            </a:endParaRPr>
          </a:p>
        </p:txBody>
      </p:sp>
      <p:sp>
        <p:nvSpPr>
          <p:cNvPr id="85" name="Text Placeholder 32"/>
          <p:cNvSpPr txBox="1">
            <a:spLocks/>
          </p:cNvSpPr>
          <p:nvPr/>
        </p:nvSpPr>
        <p:spPr>
          <a:xfrm>
            <a:off x="7152156" y="2282657"/>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latin typeface="+mn-lt"/>
              </a:rPr>
              <a:t>Lemon drops oat cake oat cake sugar plum </a:t>
            </a:r>
            <a:r>
              <a:rPr lang="en-US" sz="900" dirty="0" smtClean="0">
                <a:solidFill>
                  <a:schemeClr val="accent3"/>
                </a:solidFill>
                <a:latin typeface="+mn-lt"/>
              </a:rPr>
              <a:t>sweet</a:t>
            </a:r>
            <a:endParaRPr lang="en-US" sz="900" dirty="0">
              <a:solidFill>
                <a:schemeClr val="accent3"/>
              </a:solidFill>
              <a:latin typeface="+mn-lt"/>
            </a:endParaRPr>
          </a:p>
        </p:txBody>
      </p:sp>
      <p:sp>
        <p:nvSpPr>
          <p:cNvPr id="86" name="Text Placeholder 33"/>
          <p:cNvSpPr txBox="1">
            <a:spLocks/>
          </p:cNvSpPr>
          <p:nvPr/>
        </p:nvSpPr>
        <p:spPr>
          <a:xfrm>
            <a:off x="7152157" y="209221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accent5"/>
                </a:solidFill>
                <a:latin typeface="+mj-lt"/>
              </a:rPr>
              <a:t>Business Strategy</a:t>
            </a:r>
            <a:endParaRPr lang="en-AU" sz="1200" dirty="0">
              <a:solidFill>
                <a:schemeClr val="accent5"/>
              </a:solidFill>
              <a:latin typeface="+mj-lt"/>
            </a:endParaRPr>
          </a:p>
        </p:txBody>
      </p:sp>
      <p:sp>
        <p:nvSpPr>
          <p:cNvPr id="87" name="Oval 86"/>
          <p:cNvSpPr>
            <a:spLocks noChangeAspect="1"/>
          </p:cNvSpPr>
          <p:nvPr/>
        </p:nvSpPr>
        <p:spPr>
          <a:xfrm>
            <a:off x="1340560" y="5025814"/>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Placeholder 32"/>
          <p:cNvSpPr txBox="1">
            <a:spLocks/>
          </p:cNvSpPr>
          <p:nvPr/>
        </p:nvSpPr>
        <p:spPr>
          <a:xfrm>
            <a:off x="1659397" y="519962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89" name="Text Placeholder 33"/>
          <p:cNvSpPr txBox="1">
            <a:spLocks/>
          </p:cNvSpPr>
          <p:nvPr/>
        </p:nvSpPr>
        <p:spPr>
          <a:xfrm>
            <a:off x="1659399" y="500917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One</a:t>
            </a:r>
            <a:endParaRPr lang="en-AU" sz="1100" dirty="0">
              <a:solidFill>
                <a:schemeClr val="accent5"/>
              </a:solidFill>
              <a:latin typeface="+mj-lt"/>
            </a:endParaRPr>
          </a:p>
        </p:txBody>
      </p:sp>
      <p:sp>
        <p:nvSpPr>
          <p:cNvPr id="90" name="Oval 89"/>
          <p:cNvSpPr>
            <a:spLocks noChangeAspect="1"/>
          </p:cNvSpPr>
          <p:nvPr/>
        </p:nvSpPr>
        <p:spPr>
          <a:xfrm>
            <a:off x="3308507" y="5019750"/>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Placeholder 32"/>
          <p:cNvSpPr txBox="1">
            <a:spLocks/>
          </p:cNvSpPr>
          <p:nvPr/>
        </p:nvSpPr>
        <p:spPr>
          <a:xfrm>
            <a:off x="3627344"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2" name="Text Placeholder 33"/>
          <p:cNvSpPr txBox="1">
            <a:spLocks/>
          </p:cNvSpPr>
          <p:nvPr/>
        </p:nvSpPr>
        <p:spPr>
          <a:xfrm>
            <a:off x="3627346"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Two</a:t>
            </a:r>
            <a:endParaRPr lang="en-AU" sz="1100" dirty="0">
              <a:solidFill>
                <a:schemeClr val="accent5"/>
              </a:solidFill>
              <a:latin typeface="+mj-lt"/>
            </a:endParaRPr>
          </a:p>
        </p:txBody>
      </p:sp>
      <p:sp>
        <p:nvSpPr>
          <p:cNvPr id="93" name="Oval 92"/>
          <p:cNvSpPr>
            <a:spLocks noChangeAspect="1"/>
          </p:cNvSpPr>
          <p:nvPr/>
        </p:nvSpPr>
        <p:spPr>
          <a:xfrm>
            <a:off x="7244397" y="5019179"/>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 Placeholder 32"/>
          <p:cNvSpPr txBox="1">
            <a:spLocks/>
          </p:cNvSpPr>
          <p:nvPr/>
        </p:nvSpPr>
        <p:spPr>
          <a:xfrm>
            <a:off x="7563234" y="5192987"/>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5" name="Text Placeholder 33"/>
          <p:cNvSpPr txBox="1">
            <a:spLocks/>
          </p:cNvSpPr>
          <p:nvPr/>
        </p:nvSpPr>
        <p:spPr>
          <a:xfrm>
            <a:off x="7563236" y="500254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Four</a:t>
            </a:r>
            <a:endParaRPr lang="en-AU" sz="1100" dirty="0">
              <a:solidFill>
                <a:schemeClr val="accent5"/>
              </a:solidFill>
              <a:latin typeface="+mj-lt"/>
            </a:endParaRPr>
          </a:p>
        </p:txBody>
      </p:sp>
      <p:sp>
        <p:nvSpPr>
          <p:cNvPr id="96" name="Oval 95"/>
          <p:cNvSpPr>
            <a:spLocks noChangeAspect="1"/>
          </p:cNvSpPr>
          <p:nvPr/>
        </p:nvSpPr>
        <p:spPr>
          <a:xfrm>
            <a:off x="9210870" y="5035933"/>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Placeholder 32"/>
          <p:cNvSpPr txBox="1">
            <a:spLocks/>
          </p:cNvSpPr>
          <p:nvPr/>
        </p:nvSpPr>
        <p:spPr>
          <a:xfrm>
            <a:off x="9529707" y="5209741"/>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98" name="Text Placeholder 33"/>
          <p:cNvSpPr txBox="1">
            <a:spLocks/>
          </p:cNvSpPr>
          <p:nvPr/>
        </p:nvSpPr>
        <p:spPr>
          <a:xfrm>
            <a:off x="9529709" y="5019296"/>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Five</a:t>
            </a:r>
            <a:endParaRPr lang="en-AU" sz="1100" dirty="0">
              <a:solidFill>
                <a:schemeClr val="accent5"/>
              </a:solidFill>
              <a:latin typeface="+mj-lt"/>
            </a:endParaRPr>
          </a:p>
        </p:txBody>
      </p:sp>
      <p:sp>
        <p:nvSpPr>
          <p:cNvPr id="99" name="Oval 98"/>
          <p:cNvSpPr>
            <a:spLocks noChangeAspect="1"/>
          </p:cNvSpPr>
          <p:nvPr/>
        </p:nvSpPr>
        <p:spPr>
          <a:xfrm>
            <a:off x="5276453" y="5019750"/>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Placeholder 32"/>
          <p:cNvSpPr txBox="1">
            <a:spLocks/>
          </p:cNvSpPr>
          <p:nvPr/>
        </p:nvSpPr>
        <p:spPr>
          <a:xfrm>
            <a:off x="5595290"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a:t>
            </a:r>
            <a:r>
              <a:rPr lang="en-US" sz="900" dirty="0" smtClean="0">
                <a:solidFill>
                  <a:schemeClr val="accent3"/>
                </a:solidFill>
                <a:latin typeface="+mn-lt"/>
              </a:rPr>
              <a:t>cake.</a:t>
            </a:r>
            <a:endParaRPr lang="en-US" sz="900" dirty="0">
              <a:solidFill>
                <a:schemeClr val="accent3"/>
              </a:solidFill>
              <a:latin typeface="+mn-lt"/>
            </a:endParaRPr>
          </a:p>
        </p:txBody>
      </p:sp>
      <p:sp>
        <p:nvSpPr>
          <p:cNvPr id="101" name="Text Placeholder 33"/>
          <p:cNvSpPr txBox="1">
            <a:spLocks/>
          </p:cNvSpPr>
          <p:nvPr/>
        </p:nvSpPr>
        <p:spPr>
          <a:xfrm>
            <a:off x="5595292"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dirty="0" smtClean="0">
                <a:solidFill>
                  <a:schemeClr val="accent5"/>
                </a:solidFill>
                <a:latin typeface="+mj-lt"/>
              </a:rPr>
              <a:t>Number Three</a:t>
            </a:r>
            <a:endParaRPr lang="en-AU" sz="1100" dirty="0">
              <a:solidFill>
                <a:schemeClr val="accent5"/>
              </a:solidFill>
              <a:latin typeface="+mj-lt"/>
            </a:endParaRPr>
          </a:p>
        </p:txBody>
      </p:sp>
    </p:spTree>
    <p:extLst>
      <p:ext uri="{BB962C8B-B14F-4D97-AF65-F5344CB8AC3E}">
        <p14:creationId xmlns:p14="http://schemas.microsoft.com/office/powerpoint/2010/main" val="3353832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500"/>
                                        <p:tgtEl>
                                          <p:spTgt spid="7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fade">
                                      <p:cBhvr>
                                        <p:cTn id="15" dur="500"/>
                                        <p:tgtEl>
                                          <p:spTgt spid="7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fade">
                                      <p:cBhvr>
                                        <p:cTn id="28" dur="500"/>
                                        <p:tgtEl>
                                          <p:spTgt spid="7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Effect transition="in" filter="fade">
                                      <p:cBhvr>
                                        <p:cTn id="31" dur="500"/>
                                        <p:tgtEl>
                                          <p:spTgt spid="8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fade">
                                      <p:cBhvr>
                                        <p:cTn id="34" dur="500"/>
                                        <p:tgtEl>
                                          <p:spTgt spid="8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wipe(left)">
                                      <p:cBhvr>
                                        <p:cTn id="39" dur="500"/>
                                        <p:tgtEl>
                                          <p:spTgt spid="7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6"/>
                                        </p:tgtEl>
                                        <p:attrNameLst>
                                          <p:attrName>style.visibility</p:attrName>
                                        </p:attrNameLst>
                                      </p:cBhvr>
                                      <p:to>
                                        <p:strVal val="visible"/>
                                      </p:to>
                                    </p:set>
                                    <p:animEffect transition="in" filter="fade">
                                      <p:cBhvr>
                                        <p:cTn id="44" dur="500"/>
                                        <p:tgtEl>
                                          <p:spTgt spid="7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fade">
                                      <p:cBhvr>
                                        <p:cTn id="47" dur="500"/>
                                        <p:tgtEl>
                                          <p:spTgt spid="8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9"/>
                                        </p:tgtEl>
                                        <p:attrNameLst>
                                          <p:attrName>style.visibility</p:attrName>
                                        </p:attrNameLst>
                                      </p:cBhvr>
                                      <p:to>
                                        <p:strVal val="visible"/>
                                      </p:to>
                                    </p:set>
                                    <p:animEffect transition="in" filter="fade">
                                      <p:cBhvr>
                                        <p:cTn id="50" dur="500"/>
                                        <p:tgtEl>
                                          <p:spTgt spid="79"/>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500"/>
                                        <p:tgtEl>
                                          <p:spTgt spid="49"/>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fade">
                                      <p:cBhvr>
                                        <p:cTn id="60" dur="500"/>
                                        <p:tgtEl>
                                          <p:spTgt spid="7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5"/>
                                        </p:tgtEl>
                                        <p:attrNameLst>
                                          <p:attrName>style.visibility</p:attrName>
                                        </p:attrNameLst>
                                      </p:cBhvr>
                                      <p:to>
                                        <p:strVal val="visible"/>
                                      </p:to>
                                    </p:set>
                                    <p:animEffect transition="in" filter="fade">
                                      <p:cBhvr>
                                        <p:cTn id="63" dur="500"/>
                                        <p:tgtEl>
                                          <p:spTgt spid="8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6"/>
                                        </p:tgtEl>
                                        <p:attrNameLst>
                                          <p:attrName>style.visibility</p:attrName>
                                        </p:attrNameLst>
                                      </p:cBhvr>
                                      <p:to>
                                        <p:strVal val="visible"/>
                                      </p:to>
                                    </p:set>
                                    <p:animEffect transition="in" filter="fade">
                                      <p:cBhvr>
                                        <p:cTn id="66" dur="500"/>
                                        <p:tgtEl>
                                          <p:spTgt spid="8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71"/>
                                        </p:tgtEl>
                                        <p:attrNameLst>
                                          <p:attrName>style.visibility</p:attrName>
                                        </p:attrNameLst>
                                      </p:cBhvr>
                                      <p:to>
                                        <p:strVal val="visible"/>
                                      </p:to>
                                    </p:set>
                                    <p:animEffect transition="in" filter="wipe(left)">
                                      <p:cBhvr>
                                        <p:cTn id="71" dur="500"/>
                                        <p:tgtEl>
                                          <p:spTgt spid="7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78"/>
                                        </p:tgtEl>
                                        <p:attrNameLst>
                                          <p:attrName>style.visibility</p:attrName>
                                        </p:attrNameLst>
                                      </p:cBhvr>
                                      <p:to>
                                        <p:strVal val="visible"/>
                                      </p:to>
                                    </p:set>
                                    <p:animEffect transition="in" filter="fade">
                                      <p:cBhvr>
                                        <p:cTn id="76" dur="500"/>
                                        <p:tgtEl>
                                          <p:spTgt spid="7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82"/>
                                        </p:tgtEl>
                                        <p:attrNameLst>
                                          <p:attrName>style.visibility</p:attrName>
                                        </p:attrNameLst>
                                      </p:cBhvr>
                                      <p:to>
                                        <p:strVal val="visible"/>
                                      </p:to>
                                    </p:set>
                                    <p:animEffect transition="in" filter="fade">
                                      <p:cBhvr>
                                        <p:cTn id="79" dur="500"/>
                                        <p:tgtEl>
                                          <p:spTgt spid="8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81"/>
                                        </p:tgtEl>
                                        <p:attrNameLst>
                                          <p:attrName>style.visibility</p:attrName>
                                        </p:attrNameLst>
                                      </p:cBhvr>
                                      <p:to>
                                        <p:strVal val="visible"/>
                                      </p:to>
                                    </p:set>
                                    <p:animEffect transition="in" filter="fade">
                                      <p:cBhvr>
                                        <p:cTn id="82" dur="500"/>
                                        <p:tgtEl>
                                          <p:spTgt spid="81"/>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randombar(horizontal)">
                                      <p:cBhvr>
                                        <p:cTn id="87" dur="500"/>
                                        <p:tgtEl>
                                          <p:spTgt spid="87"/>
                                        </p:tgtEl>
                                      </p:cBhvr>
                                    </p:animEffect>
                                  </p:childTnLst>
                                </p:cTn>
                              </p:par>
                              <p:par>
                                <p:cTn id="88" presetID="14" presetClass="entr" presetSubtype="10" fill="hold" grpId="0" nodeType="with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randombar(horizontal)">
                                      <p:cBhvr>
                                        <p:cTn id="90" dur="500"/>
                                        <p:tgtEl>
                                          <p:spTgt spid="88"/>
                                        </p:tgtEl>
                                      </p:cBhvr>
                                    </p:animEffect>
                                  </p:childTnLst>
                                </p:cTn>
                              </p:par>
                              <p:par>
                                <p:cTn id="91" presetID="14" presetClass="entr" presetSubtype="10"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Effect transition="in" filter="randombar(horizontal)">
                                      <p:cBhvr>
                                        <p:cTn id="93" dur="500"/>
                                        <p:tgtEl>
                                          <p:spTgt spid="89"/>
                                        </p:tgtEl>
                                      </p:cBhvr>
                                    </p:animEffect>
                                  </p:childTnLst>
                                </p:cTn>
                              </p:par>
                              <p:par>
                                <p:cTn id="94" presetID="14" presetClass="entr" presetSubtype="10" fill="hold" grpId="0" nodeType="withEffect">
                                  <p:stCondLst>
                                    <p:cond delay="0"/>
                                  </p:stCondLst>
                                  <p:childTnLst>
                                    <p:set>
                                      <p:cBhvr>
                                        <p:cTn id="95" dur="1" fill="hold">
                                          <p:stCondLst>
                                            <p:cond delay="0"/>
                                          </p:stCondLst>
                                        </p:cTn>
                                        <p:tgtEl>
                                          <p:spTgt spid="90"/>
                                        </p:tgtEl>
                                        <p:attrNameLst>
                                          <p:attrName>style.visibility</p:attrName>
                                        </p:attrNameLst>
                                      </p:cBhvr>
                                      <p:to>
                                        <p:strVal val="visible"/>
                                      </p:to>
                                    </p:set>
                                    <p:animEffect transition="in" filter="randombar(horizontal)">
                                      <p:cBhvr>
                                        <p:cTn id="96" dur="500"/>
                                        <p:tgtEl>
                                          <p:spTgt spid="90"/>
                                        </p:tgtEl>
                                      </p:cBhvr>
                                    </p:animEffect>
                                  </p:childTnLst>
                                </p:cTn>
                              </p:par>
                              <p:par>
                                <p:cTn id="97" presetID="14" presetClass="entr" presetSubtype="10" fill="hold" grpId="0" nodeType="withEffect">
                                  <p:stCondLst>
                                    <p:cond delay="0"/>
                                  </p:stCondLst>
                                  <p:childTnLst>
                                    <p:set>
                                      <p:cBhvr>
                                        <p:cTn id="98" dur="1" fill="hold">
                                          <p:stCondLst>
                                            <p:cond delay="0"/>
                                          </p:stCondLst>
                                        </p:cTn>
                                        <p:tgtEl>
                                          <p:spTgt spid="91"/>
                                        </p:tgtEl>
                                        <p:attrNameLst>
                                          <p:attrName>style.visibility</p:attrName>
                                        </p:attrNameLst>
                                      </p:cBhvr>
                                      <p:to>
                                        <p:strVal val="visible"/>
                                      </p:to>
                                    </p:set>
                                    <p:animEffect transition="in" filter="randombar(horizontal)">
                                      <p:cBhvr>
                                        <p:cTn id="99" dur="500"/>
                                        <p:tgtEl>
                                          <p:spTgt spid="91"/>
                                        </p:tgtEl>
                                      </p:cBhvr>
                                    </p:animEffect>
                                  </p:childTnLst>
                                </p:cTn>
                              </p:par>
                              <p:par>
                                <p:cTn id="100" presetID="14" presetClass="entr" presetSubtype="10" fill="hold" grpId="0" nodeType="withEffect">
                                  <p:stCondLst>
                                    <p:cond delay="0"/>
                                  </p:stCondLst>
                                  <p:childTnLst>
                                    <p:set>
                                      <p:cBhvr>
                                        <p:cTn id="101" dur="1" fill="hold">
                                          <p:stCondLst>
                                            <p:cond delay="0"/>
                                          </p:stCondLst>
                                        </p:cTn>
                                        <p:tgtEl>
                                          <p:spTgt spid="92"/>
                                        </p:tgtEl>
                                        <p:attrNameLst>
                                          <p:attrName>style.visibility</p:attrName>
                                        </p:attrNameLst>
                                      </p:cBhvr>
                                      <p:to>
                                        <p:strVal val="visible"/>
                                      </p:to>
                                    </p:set>
                                    <p:animEffect transition="in" filter="randombar(horizontal)">
                                      <p:cBhvr>
                                        <p:cTn id="102" dur="500"/>
                                        <p:tgtEl>
                                          <p:spTgt spid="92"/>
                                        </p:tgtEl>
                                      </p:cBhvr>
                                    </p:animEffect>
                                  </p:childTnLst>
                                </p:cTn>
                              </p:par>
                              <p:par>
                                <p:cTn id="103" presetID="14" presetClass="entr" presetSubtype="10" fill="hold" grpId="0" nodeType="withEffect">
                                  <p:stCondLst>
                                    <p:cond delay="0"/>
                                  </p:stCondLst>
                                  <p:childTnLst>
                                    <p:set>
                                      <p:cBhvr>
                                        <p:cTn id="104" dur="1" fill="hold">
                                          <p:stCondLst>
                                            <p:cond delay="0"/>
                                          </p:stCondLst>
                                        </p:cTn>
                                        <p:tgtEl>
                                          <p:spTgt spid="93"/>
                                        </p:tgtEl>
                                        <p:attrNameLst>
                                          <p:attrName>style.visibility</p:attrName>
                                        </p:attrNameLst>
                                      </p:cBhvr>
                                      <p:to>
                                        <p:strVal val="visible"/>
                                      </p:to>
                                    </p:set>
                                    <p:animEffect transition="in" filter="randombar(horizontal)">
                                      <p:cBhvr>
                                        <p:cTn id="105" dur="500"/>
                                        <p:tgtEl>
                                          <p:spTgt spid="93"/>
                                        </p:tgtEl>
                                      </p:cBhvr>
                                    </p:animEffect>
                                  </p:childTnLst>
                                </p:cTn>
                              </p:par>
                              <p:par>
                                <p:cTn id="106" presetID="14" presetClass="entr" presetSubtype="10" fill="hold" grpId="0" nodeType="withEffect">
                                  <p:stCondLst>
                                    <p:cond delay="0"/>
                                  </p:stCondLst>
                                  <p:childTnLst>
                                    <p:set>
                                      <p:cBhvr>
                                        <p:cTn id="107" dur="1" fill="hold">
                                          <p:stCondLst>
                                            <p:cond delay="0"/>
                                          </p:stCondLst>
                                        </p:cTn>
                                        <p:tgtEl>
                                          <p:spTgt spid="94"/>
                                        </p:tgtEl>
                                        <p:attrNameLst>
                                          <p:attrName>style.visibility</p:attrName>
                                        </p:attrNameLst>
                                      </p:cBhvr>
                                      <p:to>
                                        <p:strVal val="visible"/>
                                      </p:to>
                                    </p:set>
                                    <p:animEffect transition="in" filter="randombar(horizontal)">
                                      <p:cBhvr>
                                        <p:cTn id="108" dur="500"/>
                                        <p:tgtEl>
                                          <p:spTgt spid="94"/>
                                        </p:tgtEl>
                                      </p:cBhvr>
                                    </p:animEffect>
                                  </p:childTnLst>
                                </p:cTn>
                              </p:par>
                              <p:par>
                                <p:cTn id="109" presetID="14" presetClass="entr" presetSubtype="1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randombar(horizontal)">
                                      <p:cBhvr>
                                        <p:cTn id="111" dur="500"/>
                                        <p:tgtEl>
                                          <p:spTgt spid="95"/>
                                        </p:tgtEl>
                                      </p:cBhvr>
                                    </p:animEffect>
                                  </p:childTnLst>
                                </p:cTn>
                              </p:par>
                              <p:par>
                                <p:cTn id="112" presetID="14" presetClass="entr" presetSubtype="10" fill="hold" grpId="0" nodeType="withEffect">
                                  <p:stCondLst>
                                    <p:cond delay="0"/>
                                  </p:stCondLst>
                                  <p:childTnLst>
                                    <p:set>
                                      <p:cBhvr>
                                        <p:cTn id="113" dur="1" fill="hold">
                                          <p:stCondLst>
                                            <p:cond delay="0"/>
                                          </p:stCondLst>
                                        </p:cTn>
                                        <p:tgtEl>
                                          <p:spTgt spid="96"/>
                                        </p:tgtEl>
                                        <p:attrNameLst>
                                          <p:attrName>style.visibility</p:attrName>
                                        </p:attrNameLst>
                                      </p:cBhvr>
                                      <p:to>
                                        <p:strVal val="visible"/>
                                      </p:to>
                                    </p:set>
                                    <p:animEffect transition="in" filter="randombar(horizontal)">
                                      <p:cBhvr>
                                        <p:cTn id="114" dur="500"/>
                                        <p:tgtEl>
                                          <p:spTgt spid="96"/>
                                        </p:tgtEl>
                                      </p:cBhvr>
                                    </p:animEffect>
                                  </p:childTnLst>
                                </p:cTn>
                              </p:par>
                              <p:par>
                                <p:cTn id="115" presetID="14" presetClass="entr" presetSubtype="10" fill="hold" grpId="0" nodeType="withEffect">
                                  <p:stCondLst>
                                    <p:cond delay="0"/>
                                  </p:stCondLst>
                                  <p:childTnLst>
                                    <p:set>
                                      <p:cBhvr>
                                        <p:cTn id="116" dur="1" fill="hold">
                                          <p:stCondLst>
                                            <p:cond delay="0"/>
                                          </p:stCondLst>
                                        </p:cTn>
                                        <p:tgtEl>
                                          <p:spTgt spid="97"/>
                                        </p:tgtEl>
                                        <p:attrNameLst>
                                          <p:attrName>style.visibility</p:attrName>
                                        </p:attrNameLst>
                                      </p:cBhvr>
                                      <p:to>
                                        <p:strVal val="visible"/>
                                      </p:to>
                                    </p:set>
                                    <p:animEffect transition="in" filter="randombar(horizontal)">
                                      <p:cBhvr>
                                        <p:cTn id="117" dur="500"/>
                                        <p:tgtEl>
                                          <p:spTgt spid="97"/>
                                        </p:tgtEl>
                                      </p:cBhvr>
                                    </p:animEffect>
                                  </p:childTnLst>
                                </p:cTn>
                              </p:par>
                              <p:par>
                                <p:cTn id="118" presetID="14" presetClass="entr" presetSubtype="10" fill="hold" grpId="0" nodeType="withEffect">
                                  <p:stCondLst>
                                    <p:cond delay="0"/>
                                  </p:stCondLst>
                                  <p:childTnLst>
                                    <p:set>
                                      <p:cBhvr>
                                        <p:cTn id="119" dur="1" fill="hold">
                                          <p:stCondLst>
                                            <p:cond delay="0"/>
                                          </p:stCondLst>
                                        </p:cTn>
                                        <p:tgtEl>
                                          <p:spTgt spid="98"/>
                                        </p:tgtEl>
                                        <p:attrNameLst>
                                          <p:attrName>style.visibility</p:attrName>
                                        </p:attrNameLst>
                                      </p:cBhvr>
                                      <p:to>
                                        <p:strVal val="visible"/>
                                      </p:to>
                                    </p:set>
                                    <p:animEffect transition="in" filter="randombar(horizontal)">
                                      <p:cBhvr>
                                        <p:cTn id="120" dur="500"/>
                                        <p:tgtEl>
                                          <p:spTgt spid="98"/>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99"/>
                                        </p:tgtEl>
                                        <p:attrNameLst>
                                          <p:attrName>style.visibility</p:attrName>
                                        </p:attrNameLst>
                                      </p:cBhvr>
                                      <p:to>
                                        <p:strVal val="visible"/>
                                      </p:to>
                                    </p:set>
                                    <p:animEffect transition="in" filter="randombar(horizontal)">
                                      <p:cBhvr>
                                        <p:cTn id="123" dur="500"/>
                                        <p:tgtEl>
                                          <p:spTgt spid="99"/>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00"/>
                                        </p:tgtEl>
                                        <p:attrNameLst>
                                          <p:attrName>style.visibility</p:attrName>
                                        </p:attrNameLst>
                                      </p:cBhvr>
                                      <p:to>
                                        <p:strVal val="visible"/>
                                      </p:to>
                                    </p:set>
                                    <p:animEffect transition="in" filter="randombar(horizontal)">
                                      <p:cBhvr>
                                        <p:cTn id="126" dur="500"/>
                                        <p:tgtEl>
                                          <p:spTgt spid="100"/>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101"/>
                                        </p:tgtEl>
                                        <p:attrNameLst>
                                          <p:attrName>style.visibility</p:attrName>
                                        </p:attrNameLst>
                                      </p:cBhvr>
                                      <p:to>
                                        <p:strVal val="visible"/>
                                      </p:to>
                                    </p:set>
                                    <p:animEffect transition="in" filter="randombar(horizontal)">
                                      <p:cBhvr>
                                        <p:cTn id="12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9" grpId="0" animBg="1"/>
      <p:bldP spid="70" grpId="0" animBg="1"/>
      <p:bldP spid="71" grpId="0" animBg="1"/>
      <p:bldP spid="72" grpId="0"/>
      <p:bldP spid="73" grpId="0"/>
      <p:bldP spid="74" grpId="0" animBg="1"/>
      <p:bldP spid="75" grpId="0" animBg="1"/>
      <p:bldP spid="76" grpId="0" animBg="1"/>
      <p:bldP spid="77" grpId="0" animBg="1"/>
      <p:bldP spid="78" grpId="0" animBg="1"/>
      <p:bldP spid="79" grpId="0"/>
      <p:bldP spid="80" grpId="0"/>
      <p:bldP spid="81" grpId="0"/>
      <p:bldP spid="82" grpId="0"/>
      <p:bldP spid="83" grpId="0"/>
      <p:bldP spid="84" grpId="0"/>
      <p:bldP spid="85" grpId="0"/>
      <p:bldP spid="86" grpId="0"/>
      <p:bldP spid="87" grpId="0" animBg="1"/>
      <p:bldP spid="88" grpId="0"/>
      <p:bldP spid="89" grpId="0"/>
      <p:bldP spid="90" grpId="0" animBg="1"/>
      <p:bldP spid="91" grpId="0"/>
      <p:bldP spid="92" grpId="0"/>
      <p:bldP spid="93" grpId="0" animBg="1"/>
      <p:bldP spid="94" grpId="0"/>
      <p:bldP spid="95" grpId="0"/>
      <p:bldP spid="96" grpId="0" animBg="1"/>
      <p:bldP spid="97" grpId="0"/>
      <p:bldP spid="98" grpId="0"/>
      <p:bldP spid="99" grpId="0" animBg="1"/>
      <p:bldP spid="100" grpId="0"/>
      <p:bldP spid="10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a:t>
            </a:fld>
            <a:endParaRPr lang="en-US" dirty="0"/>
          </a:p>
        </p:txBody>
      </p:sp>
      <p:sp>
        <p:nvSpPr>
          <p:cNvPr id="35" name="Rounded Rectangle 34"/>
          <p:cNvSpPr/>
          <p:nvPr/>
        </p:nvSpPr>
        <p:spPr>
          <a:xfrm>
            <a:off x="8090850" y="1817060"/>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36" name="Rounded Rectangle 35"/>
          <p:cNvSpPr/>
          <p:nvPr/>
        </p:nvSpPr>
        <p:spPr>
          <a:xfrm>
            <a:off x="4793858" y="3940088"/>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p>
        </p:txBody>
      </p:sp>
      <p:sp>
        <p:nvSpPr>
          <p:cNvPr id="45" name="Rounded Rectangle 44"/>
          <p:cNvSpPr/>
          <p:nvPr/>
        </p:nvSpPr>
        <p:spPr>
          <a:xfrm>
            <a:off x="4793858" y="1817061"/>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4" dirty="0">
                <a:solidFill>
                  <a:schemeClr val="bg1"/>
                </a:solidFill>
                <a:latin typeface="FontAwesome" pitchFamily="2" charset="0"/>
              </a:rPr>
              <a:t></a:t>
            </a:r>
          </a:p>
        </p:txBody>
      </p:sp>
      <p:sp>
        <p:nvSpPr>
          <p:cNvPr id="46" name="Rounded Rectangle 45"/>
          <p:cNvSpPr/>
          <p:nvPr/>
        </p:nvSpPr>
        <p:spPr>
          <a:xfrm>
            <a:off x="1411167" y="3940088"/>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47" name="Rounded Rectangle 46"/>
          <p:cNvSpPr/>
          <p:nvPr/>
        </p:nvSpPr>
        <p:spPr>
          <a:xfrm>
            <a:off x="8090850" y="3938824"/>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0" dirty="0">
                <a:solidFill>
                  <a:schemeClr val="bg1"/>
                </a:solidFill>
                <a:latin typeface="FontAwesome" pitchFamily="2" charset="0"/>
              </a:rPr>
              <a:t></a:t>
            </a:r>
          </a:p>
        </p:txBody>
      </p:sp>
      <p:sp>
        <p:nvSpPr>
          <p:cNvPr id="48" name="Rounded Rectangle 47"/>
          <p:cNvSpPr/>
          <p:nvPr/>
        </p:nvSpPr>
        <p:spPr>
          <a:xfrm>
            <a:off x="1411170" y="1817061"/>
            <a:ext cx="604695" cy="60469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49" name="TextBox 48"/>
          <p:cNvSpPr txBox="1"/>
          <p:nvPr/>
        </p:nvSpPr>
        <p:spPr>
          <a:xfrm>
            <a:off x="2161134" y="2025995"/>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0" name="Text Placeholder 32"/>
          <p:cNvSpPr txBox="1">
            <a:spLocks/>
          </p:cNvSpPr>
          <p:nvPr/>
        </p:nvSpPr>
        <p:spPr>
          <a:xfrm>
            <a:off x="1411169"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1" name="TextBox 50"/>
          <p:cNvSpPr txBox="1"/>
          <p:nvPr/>
        </p:nvSpPr>
        <p:spPr>
          <a:xfrm>
            <a:off x="5543823" y="2025995"/>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52" name="Text Placeholder 32"/>
          <p:cNvSpPr txBox="1">
            <a:spLocks/>
          </p:cNvSpPr>
          <p:nvPr/>
        </p:nvSpPr>
        <p:spPr>
          <a:xfrm>
            <a:off x="4793860"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3" name="TextBox 52"/>
          <p:cNvSpPr txBox="1"/>
          <p:nvPr/>
        </p:nvSpPr>
        <p:spPr>
          <a:xfrm>
            <a:off x="8840815" y="2025994"/>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Business Plan</a:t>
            </a:r>
          </a:p>
        </p:txBody>
      </p:sp>
      <p:sp>
        <p:nvSpPr>
          <p:cNvPr id="54" name="Text Placeholder 32"/>
          <p:cNvSpPr txBox="1">
            <a:spLocks/>
          </p:cNvSpPr>
          <p:nvPr/>
        </p:nvSpPr>
        <p:spPr>
          <a:xfrm>
            <a:off x="8090850" y="2626591"/>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5" name="TextBox 54"/>
          <p:cNvSpPr txBox="1"/>
          <p:nvPr/>
        </p:nvSpPr>
        <p:spPr>
          <a:xfrm>
            <a:off x="2161134" y="4149023"/>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56" name="Text Placeholder 32"/>
          <p:cNvSpPr txBox="1">
            <a:spLocks/>
          </p:cNvSpPr>
          <p:nvPr/>
        </p:nvSpPr>
        <p:spPr>
          <a:xfrm>
            <a:off x="1411169"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7" name="TextBox 56"/>
          <p:cNvSpPr txBox="1"/>
          <p:nvPr/>
        </p:nvSpPr>
        <p:spPr>
          <a:xfrm>
            <a:off x="5543823" y="4149022"/>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Fun Games</a:t>
            </a:r>
          </a:p>
        </p:txBody>
      </p:sp>
      <p:sp>
        <p:nvSpPr>
          <p:cNvPr id="58" name="Text Placeholder 32"/>
          <p:cNvSpPr txBox="1">
            <a:spLocks/>
          </p:cNvSpPr>
          <p:nvPr/>
        </p:nvSpPr>
        <p:spPr>
          <a:xfrm>
            <a:off x="4793860"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
        <p:nvSpPr>
          <p:cNvPr id="59" name="TextBox 58"/>
          <p:cNvSpPr txBox="1"/>
          <p:nvPr/>
        </p:nvSpPr>
        <p:spPr>
          <a:xfrm>
            <a:off x="8840815" y="4149022"/>
            <a:ext cx="176862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Data Analysis</a:t>
            </a:r>
          </a:p>
        </p:txBody>
      </p:sp>
      <p:sp>
        <p:nvSpPr>
          <p:cNvPr id="60" name="Text Placeholder 32"/>
          <p:cNvSpPr txBox="1">
            <a:spLocks/>
          </p:cNvSpPr>
          <p:nvPr/>
        </p:nvSpPr>
        <p:spPr>
          <a:xfrm>
            <a:off x="8090850" y="4749619"/>
            <a:ext cx="251858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chupa</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chups</a:t>
            </a:r>
            <a:r>
              <a:rPr lang="en-US" sz="900" dirty="0">
                <a:solidFill>
                  <a:schemeClr val="tx2"/>
                </a:solidFill>
                <a:latin typeface="Roboto Light" panose="02000000000000000000" pitchFamily="2" charset="0"/>
                <a:ea typeface="Roboto Light" panose="02000000000000000000" pitchFamily="2" charset="0"/>
              </a:rPr>
              <a:t> </a:t>
            </a:r>
            <a:r>
              <a:rPr lang="en-US" sz="900" dirty="0" err="1">
                <a:solidFill>
                  <a:schemeClr val="tx2"/>
                </a:solidFill>
                <a:latin typeface="Roboto Light" panose="02000000000000000000" pitchFamily="2" charset="0"/>
                <a:ea typeface="Roboto Light" panose="02000000000000000000" pitchFamily="2" charset="0"/>
              </a:rPr>
              <a:t>applicake</a:t>
            </a:r>
            <a:r>
              <a:rPr lang="en-US" sz="900" dirty="0">
                <a:solidFill>
                  <a:schemeClr val="tx2"/>
                </a:solidFill>
                <a:latin typeface="Roboto Light" panose="02000000000000000000" pitchFamily="2" charset="0"/>
                <a:ea typeface="Roboto Light" panose="02000000000000000000" pitchFamily="2" charset="0"/>
              </a:rPr>
              <a:t> apple pie cupcake brownie bear claw  cake gingerbread cotton candy. Bear claw croissant apple pie. Croissant cake tart </a:t>
            </a:r>
            <a:r>
              <a:rPr lang="en-US" sz="900" dirty="0" err="1">
                <a:solidFill>
                  <a:schemeClr val="tx2"/>
                </a:solidFill>
                <a:latin typeface="Roboto Light" panose="02000000000000000000" pitchFamily="2" charset="0"/>
                <a:ea typeface="Roboto Light" panose="02000000000000000000" pitchFamily="2" charset="0"/>
              </a:rPr>
              <a:t>liquorice</a:t>
            </a:r>
            <a:r>
              <a:rPr lang="en-US" sz="900" dirty="0">
                <a:solidFill>
                  <a:schemeClr val="tx2"/>
                </a:solidFill>
                <a:latin typeface="Roboto Light" panose="02000000000000000000" pitchFamily="2" charset="0"/>
                <a:ea typeface="Roboto Light" panose="02000000000000000000" pitchFamily="2" charset="0"/>
              </a:rPr>
              <a:t> tart pastry. </a:t>
            </a:r>
          </a:p>
        </p:txBody>
      </p:sp>
    </p:spTree>
    <p:extLst>
      <p:ext uri="{BB962C8B-B14F-4D97-AF65-F5344CB8AC3E}">
        <p14:creationId xmlns:p14="http://schemas.microsoft.com/office/powerpoint/2010/main" val="2599132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wipe(left)">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500"/>
                                        <p:tgtEl>
                                          <p:spTgt spid="5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fade">
                                      <p:cBhvr>
                                        <p:cTn id="23" dur="500"/>
                                        <p:tgtEl>
                                          <p:spTgt spid="4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wipe(left)">
                                      <p:cBhvr>
                                        <p:cTn id="28" dur="500"/>
                                        <p:tgtEl>
                                          <p:spTgt spid="5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wipe(left)">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wipe(left)">
                                      <p:cBhvr>
                                        <p:cTn id="54" dur="500"/>
                                        <p:tgtEl>
                                          <p:spTgt spid="5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wipe(down)">
                                      <p:cBhvr>
                                        <p:cTn id="67" dur="500"/>
                                        <p:tgtEl>
                                          <p:spTgt spid="58"/>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7"/>
                                        </p:tgtEl>
                                        <p:attrNameLst>
                                          <p:attrName>style.visibility</p:attrName>
                                        </p:attrNameLst>
                                      </p:cBhvr>
                                      <p:to>
                                        <p:strVal val="visible"/>
                                      </p:to>
                                    </p:set>
                                    <p:animEffect transition="in" filter="fade">
                                      <p:cBhvr>
                                        <p:cTn id="72" dur="500"/>
                                        <p:tgtEl>
                                          <p:spTgt spid="4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500"/>
                                        <p:tgtEl>
                                          <p:spTgt spid="59"/>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60"/>
                                        </p:tgtEl>
                                        <p:attrNameLst>
                                          <p:attrName>style.visibility</p:attrName>
                                        </p:attrNameLst>
                                      </p:cBhvr>
                                      <p:to>
                                        <p:strVal val="visible"/>
                                      </p:to>
                                    </p:set>
                                    <p:animEffect transition="in" filter="wipe(down)">
                                      <p:cBhvr>
                                        <p:cTn id="8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5" grpId="0" animBg="1"/>
      <p:bldP spid="46" grpId="0" animBg="1"/>
      <p:bldP spid="47" grpId="0" animBg="1"/>
      <p:bldP spid="48" grpId="0" animBg="1"/>
      <p:bldP spid="49" grpId="0"/>
      <p:bldP spid="50" grpId="0"/>
      <p:bldP spid="51" grpId="0"/>
      <p:bldP spid="52" grpId="0"/>
      <p:bldP spid="53" grpId="0"/>
      <p:bldP spid="54" grpId="0"/>
      <p:bldP spid="55" grpId="0"/>
      <p:bldP spid="56" grpId="0"/>
      <p:bldP spid="57" grpId="0"/>
      <p:bldP spid="58" grpId="0"/>
      <p:bldP spid="59" grpId="0"/>
      <p:bldP spid="6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50</a:t>
            </a:fld>
            <a:endParaRPr lang="en-US" dirty="0"/>
          </a:p>
        </p:txBody>
      </p:sp>
      <p:graphicFrame>
        <p:nvGraphicFramePr>
          <p:cNvPr id="54" name="Chart 53"/>
          <p:cNvGraphicFramePr/>
          <p:nvPr>
            <p:extLst>
              <p:ext uri="{D42A27DB-BD31-4B8C-83A1-F6EECF244321}">
                <p14:modId xmlns:p14="http://schemas.microsoft.com/office/powerpoint/2010/main" val="1376832377"/>
              </p:ext>
            </p:extLst>
          </p:nvPr>
        </p:nvGraphicFramePr>
        <p:xfrm>
          <a:off x="1320800" y="1555735"/>
          <a:ext cx="9550400" cy="2992582"/>
        </p:xfrm>
        <a:graphic>
          <a:graphicData uri="http://schemas.openxmlformats.org/drawingml/2006/chart">
            <c:chart xmlns:c="http://schemas.openxmlformats.org/drawingml/2006/chart" xmlns:r="http://schemas.openxmlformats.org/officeDocument/2006/relationships" r:id="rId3"/>
          </a:graphicData>
        </a:graphic>
      </p:graphicFrame>
      <p:sp>
        <p:nvSpPr>
          <p:cNvPr id="56" name="TextBox 55"/>
          <p:cNvSpPr txBox="1"/>
          <p:nvPr/>
        </p:nvSpPr>
        <p:spPr>
          <a:xfrm>
            <a:off x="1739615" y="4981079"/>
            <a:ext cx="530915" cy="461665"/>
          </a:xfrm>
          <a:prstGeom prst="rect">
            <a:avLst/>
          </a:prstGeom>
          <a:noFill/>
        </p:spPr>
        <p:txBody>
          <a:bodyPr wrap="none" rtlCol="0">
            <a:spAutoFit/>
          </a:bodyPr>
          <a:lstStyle/>
          <a:p>
            <a:pPr algn="ctr"/>
            <a:r>
              <a:rPr lang="en-US" sz="2400" dirty="0">
                <a:solidFill>
                  <a:schemeClr val="accent3"/>
                </a:solidFill>
                <a:latin typeface="FontAwesome" pitchFamily="2" charset="0"/>
              </a:rPr>
              <a:t></a:t>
            </a:r>
          </a:p>
        </p:txBody>
      </p:sp>
      <p:sp>
        <p:nvSpPr>
          <p:cNvPr id="57" name="Text Placeholder 32"/>
          <p:cNvSpPr txBox="1">
            <a:spLocks/>
          </p:cNvSpPr>
          <p:nvPr/>
        </p:nvSpPr>
        <p:spPr>
          <a:xfrm>
            <a:off x="2372396"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58" name="Text Placeholder 33"/>
          <p:cNvSpPr txBox="1">
            <a:spLocks/>
          </p:cNvSpPr>
          <p:nvPr/>
        </p:nvSpPr>
        <p:spPr>
          <a:xfrm>
            <a:off x="2372398"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Business Strategy</a:t>
            </a:r>
            <a:endParaRPr lang="en-AU" sz="1200" dirty="0">
              <a:solidFill>
                <a:schemeClr val="accent5"/>
              </a:solidFill>
              <a:latin typeface="+mj-lt"/>
            </a:endParaRPr>
          </a:p>
        </p:txBody>
      </p:sp>
      <p:sp>
        <p:nvSpPr>
          <p:cNvPr id="60" name="TextBox 59"/>
          <p:cNvSpPr txBox="1"/>
          <p:nvPr/>
        </p:nvSpPr>
        <p:spPr>
          <a:xfrm>
            <a:off x="4877024" y="4981079"/>
            <a:ext cx="415498"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61" name="Text Placeholder 32"/>
          <p:cNvSpPr txBox="1">
            <a:spLocks/>
          </p:cNvSpPr>
          <p:nvPr/>
        </p:nvSpPr>
        <p:spPr>
          <a:xfrm>
            <a:off x="5452096"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62" name="Text Placeholder 33"/>
          <p:cNvSpPr txBox="1">
            <a:spLocks/>
          </p:cNvSpPr>
          <p:nvPr/>
        </p:nvSpPr>
        <p:spPr>
          <a:xfrm>
            <a:off x="5452098"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System Settings</a:t>
            </a:r>
            <a:endParaRPr lang="en-AU" sz="1200" dirty="0">
              <a:solidFill>
                <a:schemeClr val="accent5"/>
              </a:solidFill>
              <a:latin typeface="+mj-lt"/>
            </a:endParaRPr>
          </a:p>
        </p:txBody>
      </p:sp>
      <p:sp>
        <p:nvSpPr>
          <p:cNvPr id="64" name="TextBox 63"/>
          <p:cNvSpPr txBox="1"/>
          <p:nvPr/>
        </p:nvSpPr>
        <p:spPr>
          <a:xfrm>
            <a:off x="8028057" y="4981079"/>
            <a:ext cx="518091"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65" name="Text Placeholder 32"/>
          <p:cNvSpPr txBox="1">
            <a:spLocks/>
          </p:cNvSpPr>
          <p:nvPr/>
        </p:nvSpPr>
        <p:spPr>
          <a:xfrm>
            <a:off x="8564658" y="527267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3"/>
                </a:solidFill>
                <a:latin typeface="+mn-lt"/>
              </a:rPr>
              <a:t>Lemon drops oat cake oat cake sugar plum sweet chocolate cake sweet </a:t>
            </a:r>
            <a:r>
              <a:rPr lang="en-US" sz="900" dirty="0" smtClean="0">
                <a:solidFill>
                  <a:schemeClr val="accent3"/>
                </a:solidFill>
                <a:latin typeface="+mn-lt"/>
              </a:rPr>
              <a:t>pastry candy.</a:t>
            </a:r>
            <a:endParaRPr lang="en-US" sz="900" dirty="0">
              <a:solidFill>
                <a:schemeClr val="accent3"/>
              </a:solidFill>
              <a:latin typeface="+mn-lt"/>
            </a:endParaRPr>
          </a:p>
        </p:txBody>
      </p:sp>
      <p:sp>
        <p:nvSpPr>
          <p:cNvPr id="66" name="Text Placeholder 33"/>
          <p:cNvSpPr txBox="1">
            <a:spLocks/>
          </p:cNvSpPr>
          <p:nvPr/>
        </p:nvSpPr>
        <p:spPr>
          <a:xfrm>
            <a:off x="8564660" y="5059753"/>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b="1" dirty="0" smtClean="0">
                <a:solidFill>
                  <a:schemeClr val="accent5"/>
                </a:solidFill>
                <a:latin typeface="+mj-lt"/>
              </a:rPr>
              <a:t>Digital Image</a:t>
            </a:r>
            <a:endParaRPr lang="en-AU" sz="1200" dirty="0">
              <a:solidFill>
                <a:schemeClr val="accent5"/>
              </a:solidFill>
              <a:latin typeface="+mj-lt"/>
            </a:endParaRPr>
          </a:p>
        </p:txBody>
      </p:sp>
    </p:spTree>
    <p:extLst>
      <p:ext uri="{BB962C8B-B14F-4D97-AF65-F5344CB8AC3E}">
        <p14:creationId xmlns:p14="http://schemas.microsoft.com/office/powerpoint/2010/main" val="106857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4">
                                            <p:graphicEl>
                                              <a:chart seriesIdx="-3" categoryIdx="-3" bldStep="gridLegend"/>
                                            </p:graphicEl>
                                          </p:spTgt>
                                        </p:tgtEl>
                                        <p:attrNameLst>
                                          <p:attrName>style.visibility</p:attrName>
                                        </p:attrNameLst>
                                      </p:cBhvr>
                                      <p:to>
                                        <p:strVal val="visible"/>
                                      </p:to>
                                    </p:set>
                                    <p:animEffect transition="in" filter="wipe(left)">
                                      <p:cBhvr>
                                        <p:cTn id="7" dur="500"/>
                                        <p:tgtEl>
                                          <p:spTgt spid="54">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4">
                                            <p:graphicEl>
                                              <a:chart seriesIdx="0" categoryIdx="0" bldStep="ptInSeries"/>
                                            </p:graphicEl>
                                          </p:spTgt>
                                        </p:tgtEl>
                                        <p:attrNameLst>
                                          <p:attrName>style.visibility</p:attrName>
                                        </p:attrNameLst>
                                      </p:cBhvr>
                                      <p:to>
                                        <p:strVal val="visible"/>
                                      </p:to>
                                    </p:set>
                                    <p:animEffect transition="in" filter="wipe(left)">
                                      <p:cBhvr>
                                        <p:cTn id="12" dur="500"/>
                                        <p:tgtEl>
                                          <p:spTgt spid="54">
                                            <p:graphicEl>
                                              <a:chart seriesIdx="0" categoryIdx="0" bldStep="ptIn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4">
                                            <p:graphicEl>
                                              <a:chart seriesIdx="0" categoryIdx="1" bldStep="ptInSeries"/>
                                            </p:graphicEl>
                                          </p:spTgt>
                                        </p:tgtEl>
                                        <p:attrNameLst>
                                          <p:attrName>style.visibility</p:attrName>
                                        </p:attrNameLst>
                                      </p:cBhvr>
                                      <p:to>
                                        <p:strVal val="visible"/>
                                      </p:to>
                                    </p:set>
                                    <p:animEffect transition="in" filter="wipe(left)">
                                      <p:cBhvr>
                                        <p:cTn id="17" dur="500"/>
                                        <p:tgtEl>
                                          <p:spTgt spid="54">
                                            <p:graphicEl>
                                              <a:chart seriesIdx="0" categoryIdx="1" bldStep="ptIn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
                                            <p:graphicEl>
                                              <a:chart seriesIdx="0" categoryIdx="2" bldStep="ptInSeries"/>
                                            </p:graphicEl>
                                          </p:spTgt>
                                        </p:tgtEl>
                                        <p:attrNameLst>
                                          <p:attrName>style.visibility</p:attrName>
                                        </p:attrNameLst>
                                      </p:cBhvr>
                                      <p:to>
                                        <p:strVal val="visible"/>
                                      </p:to>
                                    </p:set>
                                    <p:animEffect transition="in" filter="wipe(left)">
                                      <p:cBhvr>
                                        <p:cTn id="22" dur="500"/>
                                        <p:tgtEl>
                                          <p:spTgt spid="54">
                                            <p:graphicEl>
                                              <a:chart seriesIdx="0" categoryIdx="2" bldStep="ptIn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4">
                                            <p:graphicEl>
                                              <a:chart seriesIdx="0" categoryIdx="3" bldStep="ptInSeries"/>
                                            </p:graphicEl>
                                          </p:spTgt>
                                        </p:tgtEl>
                                        <p:attrNameLst>
                                          <p:attrName>style.visibility</p:attrName>
                                        </p:attrNameLst>
                                      </p:cBhvr>
                                      <p:to>
                                        <p:strVal val="visible"/>
                                      </p:to>
                                    </p:set>
                                    <p:animEffect transition="in" filter="wipe(left)">
                                      <p:cBhvr>
                                        <p:cTn id="27" dur="500"/>
                                        <p:tgtEl>
                                          <p:spTgt spid="54">
                                            <p:graphicEl>
                                              <a:chart seriesIdx="0" categoryIdx="3" bldStep="ptIn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4">
                                            <p:graphicEl>
                                              <a:chart seriesIdx="1" categoryIdx="0" bldStep="ptInSeries"/>
                                            </p:graphicEl>
                                          </p:spTgt>
                                        </p:tgtEl>
                                        <p:attrNameLst>
                                          <p:attrName>style.visibility</p:attrName>
                                        </p:attrNameLst>
                                      </p:cBhvr>
                                      <p:to>
                                        <p:strVal val="visible"/>
                                      </p:to>
                                    </p:set>
                                    <p:animEffect transition="in" filter="wipe(left)">
                                      <p:cBhvr>
                                        <p:cTn id="32" dur="500"/>
                                        <p:tgtEl>
                                          <p:spTgt spid="54">
                                            <p:graphicEl>
                                              <a:chart seriesIdx="1" categoryIdx="0" bldStep="ptIn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4">
                                            <p:graphicEl>
                                              <a:chart seriesIdx="1" categoryIdx="1" bldStep="ptInSeries"/>
                                            </p:graphicEl>
                                          </p:spTgt>
                                        </p:tgtEl>
                                        <p:attrNameLst>
                                          <p:attrName>style.visibility</p:attrName>
                                        </p:attrNameLst>
                                      </p:cBhvr>
                                      <p:to>
                                        <p:strVal val="visible"/>
                                      </p:to>
                                    </p:set>
                                    <p:animEffect transition="in" filter="wipe(left)">
                                      <p:cBhvr>
                                        <p:cTn id="37" dur="500"/>
                                        <p:tgtEl>
                                          <p:spTgt spid="54">
                                            <p:graphicEl>
                                              <a:chart seriesIdx="1" categoryIdx="1" bldStep="ptInSeries"/>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54">
                                            <p:graphicEl>
                                              <a:chart seriesIdx="1" categoryIdx="2" bldStep="ptInSeries"/>
                                            </p:graphicEl>
                                          </p:spTgt>
                                        </p:tgtEl>
                                        <p:attrNameLst>
                                          <p:attrName>style.visibility</p:attrName>
                                        </p:attrNameLst>
                                      </p:cBhvr>
                                      <p:to>
                                        <p:strVal val="visible"/>
                                      </p:to>
                                    </p:set>
                                    <p:animEffect transition="in" filter="wipe(left)">
                                      <p:cBhvr>
                                        <p:cTn id="42" dur="500"/>
                                        <p:tgtEl>
                                          <p:spTgt spid="54">
                                            <p:graphicEl>
                                              <a:chart seriesIdx="1" categoryIdx="2" bldStep="ptInSeries"/>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54">
                                            <p:graphicEl>
                                              <a:chart seriesIdx="1" categoryIdx="3" bldStep="ptInSeries"/>
                                            </p:graphicEl>
                                          </p:spTgt>
                                        </p:tgtEl>
                                        <p:attrNameLst>
                                          <p:attrName>style.visibility</p:attrName>
                                        </p:attrNameLst>
                                      </p:cBhvr>
                                      <p:to>
                                        <p:strVal val="visible"/>
                                      </p:to>
                                    </p:set>
                                    <p:animEffect transition="in" filter="wipe(left)">
                                      <p:cBhvr>
                                        <p:cTn id="47" dur="500"/>
                                        <p:tgtEl>
                                          <p:spTgt spid="54">
                                            <p:graphicEl>
                                              <a:chart seriesIdx="1" categoryIdx="3" bldStep="ptInSeries"/>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54">
                                            <p:graphicEl>
                                              <a:chart seriesIdx="2" categoryIdx="0" bldStep="ptInSeries"/>
                                            </p:graphicEl>
                                          </p:spTgt>
                                        </p:tgtEl>
                                        <p:attrNameLst>
                                          <p:attrName>style.visibility</p:attrName>
                                        </p:attrNameLst>
                                      </p:cBhvr>
                                      <p:to>
                                        <p:strVal val="visible"/>
                                      </p:to>
                                    </p:set>
                                    <p:animEffect transition="in" filter="wipe(left)">
                                      <p:cBhvr>
                                        <p:cTn id="52" dur="500"/>
                                        <p:tgtEl>
                                          <p:spTgt spid="54">
                                            <p:graphicEl>
                                              <a:chart seriesIdx="2" categoryIdx="0" bldStep="ptInSeries"/>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4">
                                            <p:graphicEl>
                                              <a:chart seriesIdx="2" categoryIdx="1" bldStep="ptInSeries"/>
                                            </p:graphicEl>
                                          </p:spTgt>
                                        </p:tgtEl>
                                        <p:attrNameLst>
                                          <p:attrName>style.visibility</p:attrName>
                                        </p:attrNameLst>
                                      </p:cBhvr>
                                      <p:to>
                                        <p:strVal val="visible"/>
                                      </p:to>
                                    </p:set>
                                    <p:animEffect transition="in" filter="wipe(left)">
                                      <p:cBhvr>
                                        <p:cTn id="57" dur="500"/>
                                        <p:tgtEl>
                                          <p:spTgt spid="54">
                                            <p:graphicEl>
                                              <a:chart seriesIdx="2" categoryIdx="1" bldStep="ptInSeries"/>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54">
                                            <p:graphicEl>
                                              <a:chart seriesIdx="2" categoryIdx="2" bldStep="ptInSeries"/>
                                            </p:graphicEl>
                                          </p:spTgt>
                                        </p:tgtEl>
                                        <p:attrNameLst>
                                          <p:attrName>style.visibility</p:attrName>
                                        </p:attrNameLst>
                                      </p:cBhvr>
                                      <p:to>
                                        <p:strVal val="visible"/>
                                      </p:to>
                                    </p:set>
                                    <p:animEffect transition="in" filter="wipe(left)">
                                      <p:cBhvr>
                                        <p:cTn id="62" dur="500"/>
                                        <p:tgtEl>
                                          <p:spTgt spid="54">
                                            <p:graphicEl>
                                              <a:chart seriesIdx="2" categoryIdx="2" bldStep="ptInSeries"/>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54">
                                            <p:graphicEl>
                                              <a:chart seriesIdx="2" categoryIdx="3" bldStep="ptInSeries"/>
                                            </p:graphicEl>
                                          </p:spTgt>
                                        </p:tgtEl>
                                        <p:attrNameLst>
                                          <p:attrName>style.visibility</p:attrName>
                                        </p:attrNameLst>
                                      </p:cBhvr>
                                      <p:to>
                                        <p:strVal val="visible"/>
                                      </p:to>
                                    </p:set>
                                    <p:animEffect transition="in" filter="wipe(left)">
                                      <p:cBhvr>
                                        <p:cTn id="67" dur="500"/>
                                        <p:tgtEl>
                                          <p:spTgt spid="54">
                                            <p:graphicEl>
                                              <a:chart seriesIdx="2" categoryIdx="3" bldStep="ptInSeries"/>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54">
                                            <p:graphicEl>
                                              <a:chart seriesIdx="3" categoryIdx="0" bldStep="ptInSeries"/>
                                            </p:graphicEl>
                                          </p:spTgt>
                                        </p:tgtEl>
                                        <p:attrNameLst>
                                          <p:attrName>style.visibility</p:attrName>
                                        </p:attrNameLst>
                                      </p:cBhvr>
                                      <p:to>
                                        <p:strVal val="visible"/>
                                      </p:to>
                                    </p:set>
                                    <p:animEffect transition="in" filter="wipe(left)">
                                      <p:cBhvr>
                                        <p:cTn id="72" dur="500"/>
                                        <p:tgtEl>
                                          <p:spTgt spid="54">
                                            <p:graphicEl>
                                              <a:chart seriesIdx="3" categoryIdx="0" bldStep="ptInSeries"/>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54">
                                            <p:graphicEl>
                                              <a:chart seriesIdx="3" categoryIdx="1" bldStep="ptInSeries"/>
                                            </p:graphicEl>
                                          </p:spTgt>
                                        </p:tgtEl>
                                        <p:attrNameLst>
                                          <p:attrName>style.visibility</p:attrName>
                                        </p:attrNameLst>
                                      </p:cBhvr>
                                      <p:to>
                                        <p:strVal val="visible"/>
                                      </p:to>
                                    </p:set>
                                    <p:animEffect transition="in" filter="wipe(left)">
                                      <p:cBhvr>
                                        <p:cTn id="77" dur="500"/>
                                        <p:tgtEl>
                                          <p:spTgt spid="54">
                                            <p:graphicEl>
                                              <a:chart seriesIdx="3" categoryIdx="1" bldStep="ptInSeries"/>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54">
                                            <p:graphicEl>
                                              <a:chart seriesIdx="3" categoryIdx="2" bldStep="ptInSeries"/>
                                            </p:graphicEl>
                                          </p:spTgt>
                                        </p:tgtEl>
                                        <p:attrNameLst>
                                          <p:attrName>style.visibility</p:attrName>
                                        </p:attrNameLst>
                                      </p:cBhvr>
                                      <p:to>
                                        <p:strVal val="visible"/>
                                      </p:to>
                                    </p:set>
                                    <p:animEffect transition="in" filter="wipe(left)">
                                      <p:cBhvr>
                                        <p:cTn id="82" dur="500"/>
                                        <p:tgtEl>
                                          <p:spTgt spid="54">
                                            <p:graphicEl>
                                              <a:chart seriesIdx="3" categoryIdx="2" bldStep="ptInSeries"/>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54">
                                            <p:graphicEl>
                                              <a:chart seriesIdx="3" categoryIdx="3" bldStep="ptInSeries"/>
                                            </p:graphicEl>
                                          </p:spTgt>
                                        </p:tgtEl>
                                        <p:attrNameLst>
                                          <p:attrName>style.visibility</p:attrName>
                                        </p:attrNameLst>
                                      </p:cBhvr>
                                      <p:to>
                                        <p:strVal val="visible"/>
                                      </p:to>
                                    </p:set>
                                    <p:animEffect transition="in" filter="wipe(left)">
                                      <p:cBhvr>
                                        <p:cTn id="87" dur="500"/>
                                        <p:tgtEl>
                                          <p:spTgt spid="54">
                                            <p:graphicEl>
                                              <a:chart seriesIdx="3" categoryIdx="3" bldStep="ptInSeries"/>
                                            </p:graphicEl>
                                          </p:spTgt>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56"/>
                                        </p:tgtEl>
                                        <p:attrNameLst>
                                          <p:attrName>style.visibility</p:attrName>
                                        </p:attrNameLst>
                                      </p:cBhvr>
                                      <p:to>
                                        <p:strVal val="visible"/>
                                      </p:to>
                                    </p:set>
                                    <p:animEffect transition="in" filter="fade">
                                      <p:cBhvr>
                                        <p:cTn id="92" dur="500"/>
                                        <p:tgtEl>
                                          <p:spTgt spid="56"/>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8"/>
                                        </p:tgtEl>
                                        <p:attrNameLst>
                                          <p:attrName>style.visibility</p:attrName>
                                        </p:attrNameLst>
                                      </p:cBhvr>
                                      <p:to>
                                        <p:strVal val="visible"/>
                                      </p:to>
                                    </p:set>
                                    <p:animEffect transition="in" filter="fade">
                                      <p:cBhvr>
                                        <p:cTn id="98" dur="500"/>
                                        <p:tgtEl>
                                          <p:spTgt spid="58"/>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62"/>
                                        </p:tgtEl>
                                        <p:attrNameLst>
                                          <p:attrName>style.visibility</p:attrName>
                                        </p:attrNameLst>
                                      </p:cBhvr>
                                      <p:to>
                                        <p:strVal val="visible"/>
                                      </p:to>
                                    </p:set>
                                    <p:animEffect transition="in" filter="fade">
                                      <p:cBhvr>
                                        <p:cTn id="103" dur="500"/>
                                        <p:tgtEl>
                                          <p:spTgt spid="6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61"/>
                                        </p:tgtEl>
                                        <p:attrNameLst>
                                          <p:attrName>style.visibility</p:attrName>
                                        </p:attrNameLst>
                                      </p:cBhvr>
                                      <p:to>
                                        <p:strVal val="visible"/>
                                      </p:to>
                                    </p:set>
                                    <p:animEffect transition="in" filter="fade">
                                      <p:cBhvr>
                                        <p:cTn id="106" dur="500"/>
                                        <p:tgtEl>
                                          <p:spTgt spid="6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fade">
                                      <p:cBhvr>
                                        <p:cTn id="109" dur="500"/>
                                        <p:tgtEl>
                                          <p:spTgt spid="60"/>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64"/>
                                        </p:tgtEl>
                                        <p:attrNameLst>
                                          <p:attrName>style.visibility</p:attrName>
                                        </p:attrNameLst>
                                      </p:cBhvr>
                                      <p:to>
                                        <p:strVal val="visible"/>
                                      </p:to>
                                    </p:set>
                                    <p:animEffect transition="in" filter="fade">
                                      <p:cBhvr>
                                        <p:cTn id="114" dur="500"/>
                                        <p:tgtEl>
                                          <p:spTgt spid="6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animEffect transition="in" filter="fade">
                                      <p:cBhvr>
                                        <p:cTn id="117" dur="500"/>
                                        <p:tgtEl>
                                          <p:spTgt spid="65"/>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6"/>
                                        </p:tgtEl>
                                        <p:attrNameLst>
                                          <p:attrName>style.visibility</p:attrName>
                                        </p:attrNameLst>
                                      </p:cBhvr>
                                      <p:to>
                                        <p:strVal val="visible"/>
                                      </p:to>
                                    </p:set>
                                    <p:animEffect transition="in" filter="fade">
                                      <p:cBhvr>
                                        <p:cTn id="1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4" grpId="0">
        <p:bldSub>
          <a:bldChart bld="seriesEl"/>
        </p:bldSub>
      </p:bldGraphic>
      <p:bldP spid="56" grpId="0"/>
      <p:bldP spid="57" grpId="0"/>
      <p:bldP spid="58" grpId="0"/>
      <p:bldP spid="60" grpId="0"/>
      <p:bldP spid="61" grpId="0"/>
      <p:bldP spid="62" grpId="0"/>
      <p:bldP spid="64" grpId="0"/>
      <p:bldP spid="65" grpId="0"/>
      <p:bldP spid="6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51</a:t>
            </a:fld>
            <a:endParaRPr lang="en-US" dirty="0"/>
          </a:p>
        </p:txBody>
      </p:sp>
      <p:sp>
        <p:nvSpPr>
          <p:cNvPr id="46" name="Freeform 45"/>
          <p:cNvSpPr/>
          <p:nvPr/>
        </p:nvSpPr>
        <p:spPr>
          <a:xfrm>
            <a:off x="8175868"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5" name="Freeform 44"/>
          <p:cNvSpPr/>
          <p:nvPr/>
        </p:nvSpPr>
        <p:spPr>
          <a:xfrm>
            <a:off x="3687422"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2" name="Freeform 41"/>
          <p:cNvSpPr/>
          <p:nvPr/>
        </p:nvSpPr>
        <p:spPr>
          <a:xfrm flipV="1">
            <a:off x="5931645"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Freeform 40"/>
          <p:cNvSpPr/>
          <p:nvPr/>
        </p:nvSpPr>
        <p:spPr>
          <a:xfrm flipV="1">
            <a:off x="1443199"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3" name="Freeform 42"/>
          <p:cNvSpPr/>
          <p:nvPr/>
        </p:nvSpPr>
        <p:spPr>
          <a:xfrm>
            <a:off x="1443199"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9" name="Freeform 48"/>
          <p:cNvSpPr/>
          <p:nvPr/>
        </p:nvSpPr>
        <p:spPr>
          <a:xfrm>
            <a:off x="5931645" y="3048369"/>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Freeform 69"/>
          <p:cNvSpPr/>
          <p:nvPr/>
        </p:nvSpPr>
        <p:spPr>
          <a:xfrm flipV="1">
            <a:off x="3687422"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Freeform 70"/>
          <p:cNvSpPr/>
          <p:nvPr/>
        </p:nvSpPr>
        <p:spPr>
          <a:xfrm flipV="1">
            <a:off x="8175868" y="1767133"/>
            <a:ext cx="2572935" cy="128123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5" name="Oval 74"/>
          <p:cNvSpPr>
            <a:spLocks noChangeAspect="1"/>
          </p:cNvSpPr>
          <p:nvPr/>
        </p:nvSpPr>
        <p:spPr>
          <a:xfrm>
            <a:off x="2244365" y="2557390"/>
            <a:ext cx="967344" cy="96734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a:solidFill>
                  <a:schemeClr val="bg1"/>
                </a:solidFill>
                <a:latin typeface="FontAwesome" pitchFamily="2" charset="0"/>
              </a:rPr>
              <a:t></a:t>
            </a:r>
          </a:p>
        </p:txBody>
      </p:sp>
      <p:sp>
        <p:nvSpPr>
          <p:cNvPr id="76" name="Oval 75"/>
          <p:cNvSpPr>
            <a:spLocks noChangeAspect="1"/>
          </p:cNvSpPr>
          <p:nvPr/>
        </p:nvSpPr>
        <p:spPr>
          <a:xfrm>
            <a:off x="4497963" y="2557390"/>
            <a:ext cx="967344" cy="9673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2400" dirty="0">
                <a:solidFill>
                  <a:srgbClr val="FFFFFF"/>
                </a:solidFill>
                <a:latin typeface="FontAwesome" pitchFamily="2" charset="0"/>
              </a:rPr>
              <a:t></a:t>
            </a:r>
            <a:endParaRPr lang="en-US" sz="2400" dirty="0"/>
          </a:p>
        </p:txBody>
      </p:sp>
      <p:sp>
        <p:nvSpPr>
          <p:cNvPr id="77" name="Oval 76"/>
          <p:cNvSpPr>
            <a:spLocks noChangeAspect="1"/>
          </p:cNvSpPr>
          <p:nvPr/>
        </p:nvSpPr>
        <p:spPr>
          <a:xfrm>
            <a:off x="6726695" y="2557390"/>
            <a:ext cx="967344" cy="9673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8" name="Oval 77"/>
          <p:cNvSpPr>
            <a:spLocks noChangeAspect="1"/>
          </p:cNvSpPr>
          <p:nvPr/>
        </p:nvSpPr>
        <p:spPr>
          <a:xfrm>
            <a:off x="8987585" y="2557390"/>
            <a:ext cx="967344" cy="96734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2400" dirty="0">
                <a:solidFill>
                  <a:srgbClr val="FFFFFF"/>
                </a:solidFill>
                <a:latin typeface="FontAwesome" pitchFamily="2" charset="0"/>
              </a:rPr>
              <a:t></a:t>
            </a:r>
            <a:endParaRPr lang="en-US" sz="2400" dirty="0"/>
          </a:p>
        </p:txBody>
      </p:sp>
      <p:sp>
        <p:nvSpPr>
          <p:cNvPr id="79" name="Text Placeholder 32"/>
          <p:cNvSpPr txBox="1">
            <a:spLocks/>
          </p:cNvSpPr>
          <p:nvPr/>
        </p:nvSpPr>
        <p:spPr>
          <a:xfrm>
            <a:off x="1908457"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80" name="Text Placeholder 33"/>
          <p:cNvSpPr txBox="1">
            <a:spLocks/>
          </p:cNvSpPr>
          <p:nvPr/>
        </p:nvSpPr>
        <p:spPr>
          <a:xfrm>
            <a:off x="1908458"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1"/>
                </a:solidFill>
                <a:latin typeface="+mj-lt"/>
              </a:rPr>
              <a:t>Content Strategy</a:t>
            </a:r>
            <a:endParaRPr lang="en-AU" sz="1400" dirty="0">
              <a:solidFill>
                <a:schemeClr val="accent1"/>
              </a:solidFill>
              <a:latin typeface="+mj-lt"/>
            </a:endParaRPr>
          </a:p>
        </p:txBody>
      </p:sp>
      <p:sp>
        <p:nvSpPr>
          <p:cNvPr id="47" name="Text Placeholder 32"/>
          <p:cNvSpPr txBox="1">
            <a:spLocks/>
          </p:cNvSpPr>
          <p:nvPr/>
        </p:nvSpPr>
        <p:spPr>
          <a:xfrm>
            <a:off x="4165575"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48" name="Text Placeholder 33"/>
          <p:cNvSpPr txBox="1">
            <a:spLocks/>
          </p:cNvSpPr>
          <p:nvPr/>
        </p:nvSpPr>
        <p:spPr>
          <a:xfrm>
            <a:off x="4165576"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3"/>
                </a:solidFill>
                <a:latin typeface="+mj-lt"/>
              </a:rPr>
              <a:t>Event Calendar</a:t>
            </a:r>
            <a:endParaRPr lang="en-AU" sz="1400" dirty="0">
              <a:solidFill>
                <a:schemeClr val="accent3"/>
              </a:solidFill>
              <a:latin typeface="+mj-lt"/>
            </a:endParaRPr>
          </a:p>
        </p:txBody>
      </p:sp>
      <p:sp>
        <p:nvSpPr>
          <p:cNvPr id="50" name="Text Placeholder 32"/>
          <p:cNvSpPr txBox="1">
            <a:spLocks/>
          </p:cNvSpPr>
          <p:nvPr/>
        </p:nvSpPr>
        <p:spPr>
          <a:xfrm>
            <a:off x="6390324"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51" name="Text Placeholder 33"/>
          <p:cNvSpPr txBox="1">
            <a:spLocks/>
          </p:cNvSpPr>
          <p:nvPr/>
        </p:nvSpPr>
        <p:spPr>
          <a:xfrm>
            <a:off x="6390325"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5"/>
                </a:solidFill>
                <a:latin typeface="+mj-lt"/>
              </a:rPr>
              <a:t>System Security</a:t>
            </a:r>
            <a:endParaRPr lang="en-AU" sz="1400" dirty="0">
              <a:solidFill>
                <a:schemeClr val="accent5"/>
              </a:solidFill>
              <a:latin typeface="+mj-lt"/>
            </a:endParaRPr>
          </a:p>
        </p:txBody>
      </p:sp>
      <p:sp>
        <p:nvSpPr>
          <p:cNvPr id="52" name="Text Placeholder 32"/>
          <p:cNvSpPr txBox="1">
            <a:spLocks/>
          </p:cNvSpPr>
          <p:nvPr/>
        </p:nvSpPr>
        <p:spPr>
          <a:xfrm>
            <a:off x="8633639" y="4989101"/>
            <a:ext cx="1650340" cy="78169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accent3"/>
                </a:solidFill>
              </a:rPr>
              <a:t>Lemon drops oat cake oat cake sugar plum </a:t>
            </a:r>
            <a:r>
              <a:rPr lang="en-US" sz="900" dirty="0" err="1">
                <a:solidFill>
                  <a:schemeClr val="accent3"/>
                </a:solidFill>
              </a:rPr>
              <a:t>swe</a:t>
            </a:r>
            <a:r>
              <a:rPr lang="en-US" sz="900" dirty="0">
                <a:solidFill>
                  <a:schemeClr val="accent3"/>
                </a:solidFill>
              </a:rPr>
              <a:t>/et chocolate cake sweet </a:t>
            </a:r>
            <a:r>
              <a:rPr lang="en-US" sz="900" dirty="0" err="1">
                <a:solidFill>
                  <a:schemeClr val="accent3"/>
                </a:solidFill>
              </a:rPr>
              <a:t>oreo</a:t>
            </a:r>
            <a:r>
              <a:rPr lang="en-US" sz="900" dirty="0">
                <a:solidFill>
                  <a:schemeClr val="accent3"/>
                </a:solidFill>
              </a:rPr>
              <a:t> sugar. P</a:t>
            </a:r>
            <a:r>
              <a:rPr lang="en-AU" sz="900" dirty="0" err="1">
                <a:solidFill>
                  <a:schemeClr val="accent3"/>
                </a:solidFill>
              </a:rPr>
              <a:t>udding</a:t>
            </a:r>
            <a:r>
              <a:rPr lang="en-AU" sz="900" dirty="0">
                <a:solidFill>
                  <a:schemeClr val="accent3"/>
                </a:solidFill>
              </a:rPr>
              <a:t> dessert chocolate topping. </a:t>
            </a:r>
            <a:endParaRPr lang="en-US" sz="900" dirty="0">
              <a:solidFill>
                <a:schemeClr val="accent3"/>
              </a:solidFill>
            </a:endParaRPr>
          </a:p>
        </p:txBody>
      </p:sp>
      <p:sp>
        <p:nvSpPr>
          <p:cNvPr id="53" name="Text Placeholder 33"/>
          <p:cNvSpPr txBox="1">
            <a:spLocks/>
          </p:cNvSpPr>
          <p:nvPr/>
        </p:nvSpPr>
        <p:spPr>
          <a:xfrm>
            <a:off x="8633640" y="4670237"/>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400" b="1" dirty="0" smtClean="0">
                <a:solidFill>
                  <a:schemeClr val="accent6"/>
                </a:solidFill>
                <a:latin typeface="+mj-lt"/>
              </a:rPr>
              <a:t>Launch Product</a:t>
            </a:r>
            <a:endParaRPr lang="en-AU" sz="1400" dirty="0">
              <a:solidFill>
                <a:schemeClr val="accent6"/>
              </a:solidFill>
              <a:latin typeface="+mj-lt"/>
            </a:endParaRPr>
          </a:p>
        </p:txBody>
      </p:sp>
    </p:spTree>
    <p:extLst>
      <p:ext uri="{BB962C8B-B14F-4D97-AF65-F5344CB8AC3E}">
        <p14:creationId xmlns:p14="http://schemas.microsoft.com/office/powerpoint/2010/main" val="1935596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fade">
                                      <p:cBhvr>
                                        <p:cTn id="12" dur="500"/>
                                        <p:tgtEl>
                                          <p:spTgt spid="7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fade">
                                      <p:cBhvr>
                                        <p:cTn id="17" dur="500"/>
                                        <p:tgtEl>
                                          <p:spTgt spid="8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wipe(left)">
                                      <p:cBhvr>
                                        <p:cTn id="25" dur="500"/>
                                        <p:tgtEl>
                                          <p:spTgt spid="7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Effect transition="in" filter="fade">
                                      <p:cBhvr>
                                        <p:cTn id="30" dur="500"/>
                                        <p:tgtEl>
                                          <p:spTgt spid="7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500"/>
                                        <p:tgtEl>
                                          <p:spTgt spid="4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wipe(left)">
                                      <p:cBhvr>
                                        <p:cTn id="43" dur="500"/>
                                        <p:tgtEl>
                                          <p:spTgt spid="4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500"/>
                                        <p:tgtEl>
                                          <p:spTgt spid="7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fade">
                                      <p:cBhvr>
                                        <p:cTn id="56" dur="500"/>
                                        <p:tgtEl>
                                          <p:spTgt spid="5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Effect transition="in" filter="wipe(left)">
                                      <p:cBhvr>
                                        <p:cTn id="61" dur="500"/>
                                        <p:tgtEl>
                                          <p:spTgt spid="71"/>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78"/>
                                        </p:tgtEl>
                                        <p:attrNameLst>
                                          <p:attrName>style.visibility</p:attrName>
                                        </p:attrNameLst>
                                      </p:cBhvr>
                                      <p:to>
                                        <p:strVal val="visible"/>
                                      </p:to>
                                    </p:set>
                                    <p:animEffect transition="in" filter="fade">
                                      <p:cBhvr>
                                        <p:cTn id="66" dur="500"/>
                                        <p:tgtEl>
                                          <p:spTgt spid="78"/>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500"/>
                                        <p:tgtEl>
                                          <p:spTgt spid="5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fade">
                                      <p:cBhvr>
                                        <p:cTn id="74" dur="500"/>
                                        <p:tgtEl>
                                          <p:spTgt spid="52"/>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500"/>
                                        <p:tgtEl>
                                          <p:spTgt spid="4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2"/>
                                        </p:tgtEl>
                                        <p:attrNameLst>
                                          <p:attrName>style.visibility</p:attrName>
                                        </p:attrNameLst>
                                      </p:cBhvr>
                                      <p:to>
                                        <p:strVal val="visible"/>
                                      </p:to>
                                    </p:set>
                                    <p:animEffect transition="in" filter="fade">
                                      <p:cBhvr>
                                        <p:cTn id="85" dur="500"/>
                                        <p:tgtEl>
                                          <p:spTgt spid="4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5" grpId="0" animBg="1"/>
      <p:bldP spid="42" grpId="0" animBg="1"/>
      <p:bldP spid="41" grpId="0" animBg="1"/>
      <p:bldP spid="43" grpId="0" animBg="1"/>
      <p:bldP spid="49" grpId="0" animBg="1"/>
      <p:bldP spid="70" grpId="0" animBg="1"/>
      <p:bldP spid="71" grpId="0" animBg="1"/>
      <p:bldP spid="75" grpId="0" animBg="1"/>
      <p:bldP spid="76" grpId="0" animBg="1"/>
      <p:bldP spid="77" grpId="0" animBg="1"/>
      <p:bldP spid="78" grpId="0" animBg="1"/>
      <p:bldP spid="79" grpId="0"/>
      <p:bldP spid="80" grpId="0"/>
      <p:bldP spid="47" grpId="0"/>
      <p:bldP spid="48" grpId="0"/>
      <p:bldP spid="50" grpId="0"/>
      <p:bldP spid="51" grpId="0"/>
      <p:bldP spid="52" grpId="0"/>
      <p:bldP spid="5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52</a:t>
            </a:fld>
            <a:endParaRPr lang="en-US" dirty="0"/>
          </a:p>
        </p:txBody>
      </p:sp>
      <p:sp>
        <p:nvSpPr>
          <p:cNvPr id="87" name="Oval 86"/>
          <p:cNvSpPr>
            <a:spLocks noChangeAspect="1"/>
          </p:cNvSpPr>
          <p:nvPr/>
        </p:nvSpPr>
        <p:spPr>
          <a:xfrm>
            <a:off x="1340560" y="5025814"/>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Placeholder 32"/>
          <p:cNvSpPr txBox="1">
            <a:spLocks/>
          </p:cNvSpPr>
          <p:nvPr/>
        </p:nvSpPr>
        <p:spPr>
          <a:xfrm>
            <a:off x="1659397" y="519962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89" name="Text Placeholder 33"/>
          <p:cNvSpPr txBox="1">
            <a:spLocks/>
          </p:cNvSpPr>
          <p:nvPr/>
        </p:nvSpPr>
        <p:spPr>
          <a:xfrm>
            <a:off x="1659399" y="500917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One</a:t>
            </a:r>
            <a:endParaRPr lang="en-AU" sz="1000" dirty="0">
              <a:solidFill>
                <a:schemeClr val="tx2"/>
              </a:solidFill>
              <a:latin typeface="+mj-lt"/>
            </a:endParaRPr>
          </a:p>
        </p:txBody>
      </p:sp>
      <p:sp>
        <p:nvSpPr>
          <p:cNvPr id="90" name="Oval 89"/>
          <p:cNvSpPr>
            <a:spLocks noChangeAspect="1"/>
          </p:cNvSpPr>
          <p:nvPr/>
        </p:nvSpPr>
        <p:spPr>
          <a:xfrm>
            <a:off x="3308507" y="5019750"/>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Placeholder 32"/>
          <p:cNvSpPr txBox="1">
            <a:spLocks/>
          </p:cNvSpPr>
          <p:nvPr/>
        </p:nvSpPr>
        <p:spPr>
          <a:xfrm>
            <a:off x="3627344"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2" name="Text Placeholder 33"/>
          <p:cNvSpPr txBox="1">
            <a:spLocks/>
          </p:cNvSpPr>
          <p:nvPr/>
        </p:nvSpPr>
        <p:spPr>
          <a:xfrm>
            <a:off x="3627346"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Two</a:t>
            </a:r>
            <a:endParaRPr lang="en-AU" sz="1000" dirty="0">
              <a:solidFill>
                <a:schemeClr val="tx2"/>
              </a:solidFill>
              <a:latin typeface="+mj-lt"/>
            </a:endParaRPr>
          </a:p>
        </p:txBody>
      </p:sp>
      <p:sp>
        <p:nvSpPr>
          <p:cNvPr id="93" name="Oval 92"/>
          <p:cNvSpPr>
            <a:spLocks noChangeAspect="1"/>
          </p:cNvSpPr>
          <p:nvPr/>
        </p:nvSpPr>
        <p:spPr>
          <a:xfrm>
            <a:off x="7244397" y="5019179"/>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 Placeholder 32"/>
          <p:cNvSpPr txBox="1">
            <a:spLocks/>
          </p:cNvSpPr>
          <p:nvPr/>
        </p:nvSpPr>
        <p:spPr>
          <a:xfrm>
            <a:off x="7563234" y="5192987"/>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5" name="Text Placeholder 33"/>
          <p:cNvSpPr txBox="1">
            <a:spLocks/>
          </p:cNvSpPr>
          <p:nvPr/>
        </p:nvSpPr>
        <p:spPr>
          <a:xfrm>
            <a:off x="7563236" y="500254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Four</a:t>
            </a:r>
            <a:endParaRPr lang="en-AU" sz="1000" dirty="0">
              <a:solidFill>
                <a:schemeClr val="tx2"/>
              </a:solidFill>
              <a:latin typeface="+mj-lt"/>
            </a:endParaRPr>
          </a:p>
        </p:txBody>
      </p:sp>
      <p:sp>
        <p:nvSpPr>
          <p:cNvPr id="96" name="Oval 95"/>
          <p:cNvSpPr>
            <a:spLocks noChangeAspect="1"/>
          </p:cNvSpPr>
          <p:nvPr/>
        </p:nvSpPr>
        <p:spPr>
          <a:xfrm>
            <a:off x="9210870" y="5035933"/>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Placeholder 32"/>
          <p:cNvSpPr txBox="1">
            <a:spLocks/>
          </p:cNvSpPr>
          <p:nvPr/>
        </p:nvSpPr>
        <p:spPr>
          <a:xfrm>
            <a:off x="9529707" y="5209741"/>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98" name="Text Placeholder 33"/>
          <p:cNvSpPr txBox="1">
            <a:spLocks/>
          </p:cNvSpPr>
          <p:nvPr/>
        </p:nvSpPr>
        <p:spPr>
          <a:xfrm>
            <a:off x="9529709" y="5019296"/>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Five</a:t>
            </a:r>
            <a:endParaRPr lang="en-AU" sz="1000" dirty="0">
              <a:solidFill>
                <a:schemeClr val="tx2"/>
              </a:solidFill>
              <a:latin typeface="+mj-lt"/>
            </a:endParaRPr>
          </a:p>
        </p:txBody>
      </p:sp>
      <p:sp>
        <p:nvSpPr>
          <p:cNvPr id="99" name="Oval 98"/>
          <p:cNvSpPr>
            <a:spLocks noChangeAspect="1"/>
          </p:cNvSpPr>
          <p:nvPr/>
        </p:nvSpPr>
        <p:spPr>
          <a:xfrm>
            <a:off x="5276453" y="5019750"/>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Placeholder 32"/>
          <p:cNvSpPr txBox="1">
            <a:spLocks/>
          </p:cNvSpPr>
          <p:nvPr/>
        </p:nvSpPr>
        <p:spPr>
          <a:xfrm>
            <a:off x="5595290" y="5193558"/>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101" name="Text Placeholder 33"/>
          <p:cNvSpPr txBox="1">
            <a:spLocks/>
          </p:cNvSpPr>
          <p:nvPr/>
        </p:nvSpPr>
        <p:spPr>
          <a:xfrm>
            <a:off x="5595292" y="500311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Three</a:t>
            </a:r>
            <a:endParaRPr lang="en-AU" sz="1000" dirty="0">
              <a:solidFill>
                <a:schemeClr val="tx2"/>
              </a:solidFill>
              <a:latin typeface="+mj-lt"/>
            </a:endParaRPr>
          </a:p>
        </p:txBody>
      </p:sp>
      <p:sp>
        <p:nvSpPr>
          <p:cNvPr id="41" name="Freeform 40"/>
          <p:cNvSpPr/>
          <p:nvPr/>
        </p:nvSpPr>
        <p:spPr>
          <a:xfrm>
            <a:off x="1057153"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2" name="Freeform 41"/>
          <p:cNvSpPr/>
          <p:nvPr/>
        </p:nvSpPr>
        <p:spPr>
          <a:xfrm>
            <a:off x="4929731"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5" name="Freeform 44"/>
          <p:cNvSpPr/>
          <p:nvPr/>
        </p:nvSpPr>
        <p:spPr>
          <a:xfrm flipV="1">
            <a:off x="2990095"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6" name="Freeform 45"/>
          <p:cNvSpPr/>
          <p:nvPr/>
        </p:nvSpPr>
        <p:spPr>
          <a:xfrm>
            <a:off x="8809003"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7" name="Freeform 46"/>
          <p:cNvSpPr/>
          <p:nvPr/>
        </p:nvSpPr>
        <p:spPr>
          <a:xfrm flipV="1">
            <a:off x="6869367"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Freeform 47"/>
          <p:cNvSpPr/>
          <p:nvPr/>
        </p:nvSpPr>
        <p:spPr>
          <a:xfrm>
            <a:off x="2990095"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0" name="Freeform 49"/>
          <p:cNvSpPr/>
          <p:nvPr/>
        </p:nvSpPr>
        <p:spPr>
          <a:xfrm flipV="1">
            <a:off x="1050459"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50"/>
          <p:cNvSpPr/>
          <p:nvPr/>
        </p:nvSpPr>
        <p:spPr>
          <a:xfrm>
            <a:off x="6869367" y="2978859"/>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Freeform 51"/>
          <p:cNvSpPr/>
          <p:nvPr/>
        </p:nvSpPr>
        <p:spPr>
          <a:xfrm flipV="1">
            <a:off x="4929731"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3" name="Freeform 52"/>
          <p:cNvSpPr/>
          <p:nvPr/>
        </p:nvSpPr>
        <p:spPr>
          <a:xfrm flipV="1">
            <a:off x="8809003" y="1871513"/>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4" name="Text Placeholder 32"/>
          <p:cNvSpPr txBox="1">
            <a:spLocks/>
          </p:cNvSpPr>
          <p:nvPr/>
        </p:nvSpPr>
        <p:spPr>
          <a:xfrm>
            <a:off x="1603965"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a:t>
            </a:r>
            <a:r>
              <a:rPr lang="en-US" sz="900" dirty="0" smtClean="0">
                <a:solidFill>
                  <a:schemeClr val="tx2"/>
                </a:solidFill>
                <a:latin typeface="+mn-lt"/>
              </a:rPr>
              <a:t>cake sugar plum</a:t>
            </a:r>
            <a:endParaRPr lang="en-US" sz="900" dirty="0">
              <a:solidFill>
                <a:schemeClr val="tx2"/>
              </a:solidFill>
              <a:latin typeface="+mn-lt"/>
            </a:endParaRPr>
          </a:p>
        </p:txBody>
      </p:sp>
      <p:sp>
        <p:nvSpPr>
          <p:cNvPr id="55" name="Text Placeholder 33"/>
          <p:cNvSpPr txBox="1">
            <a:spLocks/>
          </p:cNvSpPr>
          <p:nvPr/>
        </p:nvSpPr>
        <p:spPr>
          <a:xfrm>
            <a:off x="1603966"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Creative Strategy</a:t>
            </a:r>
            <a:endParaRPr lang="en-AU" sz="1000" dirty="0">
              <a:solidFill>
                <a:schemeClr val="tx2"/>
              </a:solidFill>
              <a:latin typeface="+mj-lt"/>
            </a:endParaRPr>
          </a:p>
        </p:txBody>
      </p:sp>
      <p:sp>
        <p:nvSpPr>
          <p:cNvPr id="56" name="Rectangle 55"/>
          <p:cNvSpPr/>
          <p:nvPr/>
        </p:nvSpPr>
        <p:spPr>
          <a:xfrm>
            <a:off x="1926331" y="2381737"/>
            <a:ext cx="466794" cy="400110"/>
          </a:xfrm>
          <a:prstGeom prst="rect">
            <a:avLst/>
          </a:prstGeom>
        </p:spPr>
        <p:txBody>
          <a:bodyPr wrap="none">
            <a:spAutoFit/>
          </a:bodyPr>
          <a:lstStyle/>
          <a:p>
            <a:pPr algn="ctr"/>
            <a:r>
              <a:rPr lang="en-US" sz="2000" dirty="0">
                <a:solidFill>
                  <a:schemeClr val="accent1"/>
                </a:solidFill>
                <a:latin typeface="FontAwesome" pitchFamily="2" charset="0"/>
              </a:rPr>
              <a:t></a:t>
            </a:r>
          </a:p>
        </p:txBody>
      </p:sp>
      <p:sp>
        <p:nvSpPr>
          <p:cNvPr id="57" name="Text Placeholder 32"/>
          <p:cNvSpPr txBox="1">
            <a:spLocks/>
          </p:cNvSpPr>
          <p:nvPr/>
        </p:nvSpPr>
        <p:spPr>
          <a:xfrm>
            <a:off x="3536906"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a:t>
            </a:r>
            <a:r>
              <a:rPr lang="en-US" sz="900" dirty="0" err="1" smtClean="0">
                <a:solidFill>
                  <a:schemeClr val="tx2"/>
                </a:solidFill>
                <a:latin typeface="+mn-lt"/>
              </a:rPr>
              <a:t>weet</a:t>
            </a:r>
            <a:r>
              <a:rPr lang="en-US" sz="900" dirty="0" smtClean="0">
                <a:solidFill>
                  <a:schemeClr val="tx2"/>
                </a:solidFill>
                <a:latin typeface="+mn-lt"/>
              </a:rPr>
              <a:t> cake.</a:t>
            </a:r>
            <a:endParaRPr lang="en-US" sz="900" dirty="0">
              <a:solidFill>
                <a:schemeClr val="tx2"/>
              </a:solidFill>
              <a:latin typeface="+mn-lt"/>
            </a:endParaRPr>
          </a:p>
        </p:txBody>
      </p:sp>
      <p:sp>
        <p:nvSpPr>
          <p:cNvPr id="58" name="Text Placeholder 33"/>
          <p:cNvSpPr txBox="1">
            <a:spLocks/>
          </p:cNvSpPr>
          <p:nvPr/>
        </p:nvSpPr>
        <p:spPr>
          <a:xfrm>
            <a:off x="3536907"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System Protection</a:t>
            </a:r>
            <a:endParaRPr lang="en-AU" sz="1000" dirty="0">
              <a:solidFill>
                <a:schemeClr val="tx2"/>
              </a:solidFill>
              <a:latin typeface="+mj-lt"/>
            </a:endParaRPr>
          </a:p>
        </p:txBody>
      </p:sp>
      <p:sp>
        <p:nvSpPr>
          <p:cNvPr id="59" name="Rectangle 58"/>
          <p:cNvSpPr/>
          <p:nvPr/>
        </p:nvSpPr>
        <p:spPr>
          <a:xfrm>
            <a:off x="3897744" y="2381737"/>
            <a:ext cx="389850" cy="400110"/>
          </a:xfrm>
          <a:prstGeom prst="rect">
            <a:avLst/>
          </a:prstGeom>
        </p:spPr>
        <p:txBody>
          <a:bodyPr wrap="none">
            <a:spAutoFit/>
          </a:bodyPr>
          <a:lstStyle/>
          <a:p>
            <a:pPr algn="ctr"/>
            <a:r>
              <a:rPr lang="en-AU" sz="2000" dirty="0">
                <a:solidFill>
                  <a:schemeClr val="accent2"/>
                </a:solidFill>
                <a:latin typeface="FontAwesome" pitchFamily="2" charset="0"/>
              </a:rPr>
              <a:t></a:t>
            </a:r>
            <a:endParaRPr lang="en-US" sz="2000" dirty="0">
              <a:solidFill>
                <a:schemeClr val="accent2"/>
              </a:solidFill>
              <a:latin typeface="FontAwesome" pitchFamily="2" charset="0"/>
            </a:endParaRPr>
          </a:p>
        </p:txBody>
      </p:sp>
      <p:sp>
        <p:nvSpPr>
          <p:cNvPr id="60" name="Text Placeholder 32"/>
          <p:cNvSpPr txBox="1">
            <a:spLocks/>
          </p:cNvSpPr>
          <p:nvPr/>
        </p:nvSpPr>
        <p:spPr>
          <a:xfrm>
            <a:off x="5495129"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smtClean="0">
                <a:solidFill>
                  <a:schemeClr val="tx2"/>
                </a:solidFill>
                <a:latin typeface="+mn-lt"/>
              </a:rPr>
              <a:t>e.</a:t>
            </a:r>
            <a:endParaRPr lang="en-US" sz="900" dirty="0">
              <a:solidFill>
                <a:schemeClr val="tx2"/>
              </a:solidFill>
              <a:latin typeface="+mn-lt"/>
            </a:endParaRPr>
          </a:p>
        </p:txBody>
      </p:sp>
      <p:sp>
        <p:nvSpPr>
          <p:cNvPr id="61" name="Text Placeholder 33"/>
          <p:cNvSpPr txBox="1">
            <a:spLocks/>
          </p:cNvSpPr>
          <p:nvPr/>
        </p:nvSpPr>
        <p:spPr>
          <a:xfrm>
            <a:off x="5495130"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Business Strategy</a:t>
            </a:r>
            <a:endParaRPr lang="en-AU" sz="1000" dirty="0">
              <a:solidFill>
                <a:schemeClr val="tx2"/>
              </a:solidFill>
              <a:latin typeface="+mj-lt"/>
            </a:endParaRPr>
          </a:p>
        </p:txBody>
      </p:sp>
      <p:sp>
        <p:nvSpPr>
          <p:cNvPr id="62" name="Rectangle 61"/>
          <p:cNvSpPr/>
          <p:nvPr/>
        </p:nvSpPr>
        <p:spPr>
          <a:xfrm>
            <a:off x="5836731" y="2381737"/>
            <a:ext cx="428322" cy="400110"/>
          </a:xfrm>
          <a:prstGeom prst="rect">
            <a:avLst/>
          </a:prstGeom>
        </p:spPr>
        <p:txBody>
          <a:bodyPr wrap="none">
            <a:spAutoFit/>
          </a:bodyPr>
          <a:lstStyle/>
          <a:p>
            <a:pPr algn="ctr"/>
            <a:r>
              <a:rPr lang="en-AU" sz="2000" dirty="0">
                <a:solidFill>
                  <a:schemeClr val="accent4"/>
                </a:solidFill>
                <a:latin typeface="FontAwesome" pitchFamily="2" charset="0"/>
              </a:rPr>
              <a:t></a:t>
            </a:r>
            <a:endParaRPr lang="en-US" sz="2000" dirty="0">
              <a:solidFill>
                <a:schemeClr val="accent4"/>
              </a:solidFill>
              <a:latin typeface="FontAwesome" pitchFamily="2" charset="0"/>
            </a:endParaRPr>
          </a:p>
        </p:txBody>
      </p:sp>
      <p:sp>
        <p:nvSpPr>
          <p:cNvPr id="63" name="Text Placeholder 32"/>
          <p:cNvSpPr txBox="1">
            <a:spLocks/>
          </p:cNvSpPr>
          <p:nvPr/>
        </p:nvSpPr>
        <p:spPr>
          <a:xfrm>
            <a:off x="7434765"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ke</a:t>
            </a:r>
            <a:r>
              <a:rPr lang="en-US" sz="900" dirty="0" smtClean="0">
                <a:solidFill>
                  <a:schemeClr val="tx2"/>
                </a:solidFill>
                <a:latin typeface="+mn-lt"/>
              </a:rPr>
              <a:t>.</a:t>
            </a:r>
            <a:endParaRPr lang="en-US" sz="900" dirty="0">
              <a:solidFill>
                <a:schemeClr val="tx2"/>
              </a:solidFill>
              <a:latin typeface="+mn-lt"/>
            </a:endParaRPr>
          </a:p>
        </p:txBody>
      </p:sp>
      <p:sp>
        <p:nvSpPr>
          <p:cNvPr id="64" name="Text Placeholder 33"/>
          <p:cNvSpPr txBox="1">
            <a:spLocks/>
          </p:cNvSpPr>
          <p:nvPr/>
        </p:nvSpPr>
        <p:spPr>
          <a:xfrm>
            <a:off x="7434766"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Creative Formula</a:t>
            </a:r>
            <a:endParaRPr lang="en-AU" sz="1000" dirty="0">
              <a:solidFill>
                <a:schemeClr val="tx2"/>
              </a:solidFill>
              <a:latin typeface="+mj-lt"/>
            </a:endParaRPr>
          </a:p>
        </p:txBody>
      </p:sp>
      <p:sp>
        <p:nvSpPr>
          <p:cNvPr id="65" name="Rectangle 64"/>
          <p:cNvSpPr/>
          <p:nvPr/>
        </p:nvSpPr>
        <p:spPr>
          <a:xfrm>
            <a:off x="7776366" y="2381737"/>
            <a:ext cx="428322" cy="400110"/>
          </a:xfrm>
          <a:prstGeom prst="rect">
            <a:avLst/>
          </a:prstGeom>
        </p:spPr>
        <p:txBody>
          <a:bodyPr wrap="none">
            <a:spAutoFit/>
          </a:bodyPr>
          <a:lstStyle/>
          <a:p>
            <a:pPr lvl="0" algn="ctr"/>
            <a:r>
              <a:rPr lang="en-AU" sz="2000" dirty="0">
                <a:solidFill>
                  <a:schemeClr val="accent5"/>
                </a:solidFill>
                <a:latin typeface="FontAwesome" pitchFamily="2" charset="0"/>
              </a:rPr>
              <a:t></a:t>
            </a:r>
            <a:endParaRPr lang="en-US" sz="2000" dirty="0">
              <a:solidFill>
                <a:schemeClr val="accent5"/>
              </a:solidFill>
            </a:endParaRPr>
          </a:p>
        </p:txBody>
      </p:sp>
      <p:sp>
        <p:nvSpPr>
          <p:cNvPr id="66" name="Text Placeholder 32"/>
          <p:cNvSpPr txBox="1">
            <a:spLocks/>
          </p:cNvSpPr>
          <p:nvPr/>
        </p:nvSpPr>
        <p:spPr>
          <a:xfrm>
            <a:off x="9355814" y="3074344"/>
            <a:ext cx="1111526" cy="6192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a:t>
            </a:r>
            <a:r>
              <a:rPr lang="en-US" sz="900" dirty="0" smtClean="0">
                <a:solidFill>
                  <a:schemeClr val="tx2"/>
                </a:solidFill>
                <a:latin typeface="+mn-lt"/>
              </a:rPr>
              <a:t>plum</a:t>
            </a:r>
            <a:endParaRPr lang="en-US" sz="900" dirty="0">
              <a:solidFill>
                <a:schemeClr val="tx2"/>
              </a:solidFill>
              <a:latin typeface="+mn-lt"/>
            </a:endParaRPr>
          </a:p>
        </p:txBody>
      </p:sp>
      <p:sp>
        <p:nvSpPr>
          <p:cNvPr id="67" name="Text Placeholder 33"/>
          <p:cNvSpPr txBox="1">
            <a:spLocks/>
          </p:cNvSpPr>
          <p:nvPr/>
        </p:nvSpPr>
        <p:spPr>
          <a:xfrm>
            <a:off x="9355815" y="2883899"/>
            <a:ext cx="111152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000" b="1" dirty="0" smtClean="0">
                <a:solidFill>
                  <a:schemeClr val="tx2"/>
                </a:solidFill>
                <a:latin typeface="+mj-lt"/>
              </a:rPr>
              <a:t>Success Secret</a:t>
            </a:r>
            <a:endParaRPr lang="en-AU" sz="1000" dirty="0">
              <a:solidFill>
                <a:schemeClr val="tx2"/>
              </a:solidFill>
              <a:latin typeface="+mj-lt"/>
            </a:endParaRPr>
          </a:p>
        </p:txBody>
      </p:sp>
      <p:sp>
        <p:nvSpPr>
          <p:cNvPr id="68" name="Rectangle 67"/>
          <p:cNvSpPr/>
          <p:nvPr/>
        </p:nvSpPr>
        <p:spPr>
          <a:xfrm>
            <a:off x="9676348" y="2381737"/>
            <a:ext cx="470459" cy="461665"/>
          </a:xfrm>
          <a:prstGeom prst="rect">
            <a:avLst/>
          </a:prstGeom>
        </p:spPr>
        <p:txBody>
          <a:bodyPr wrap="none">
            <a:spAutoFit/>
          </a:bodyPr>
          <a:lstStyle/>
          <a:p>
            <a:pPr algn="ctr"/>
            <a:r>
              <a:rPr lang="en-AU" sz="2400" dirty="0">
                <a:solidFill>
                  <a:schemeClr val="accent6"/>
                </a:solidFill>
                <a:latin typeface="FontAwesome" pitchFamily="2" charset="0"/>
              </a:rPr>
              <a:t></a:t>
            </a:r>
          </a:p>
        </p:txBody>
      </p:sp>
    </p:spTree>
    <p:extLst>
      <p:ext uri="{BB962C8B-B14F-4D97-AF65-F5344CB8AC3E}">
        <p14:creationId xmlns:p14="http://schemas.microsoft.com/office/powerpoint/2010/main" val="1467801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wipe(left)">
                                      <p:cBhvr>
                                        <p:cTn id="23" dur="500"/>
                                        <p:tgtEl>
                                          <p:spTgt spid="4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500"/>
                                        <p:tgtEl>
                                          <p:spTgt spid="5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wipe(left)">
                                      <p:cBhvr>
                                        <p:cTn id="39" dur="500"/>
                                        <p:tgtEl>
                                          <p:spTgt spid="5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500"/>
                                        <p:tgtEl>
                                          <p:spTgt spid="6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500"/>
                                        <p:tgtEl>
                                          <p:spTgt spid="6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500"/>
                                        <p:tgtEl>
                                          <p:spTgt spid="6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wipe(left)">
                                      <p:cBhvr>
                                        <p:cTn id="55" dur="500"/>
                                        <p:tgtEl>
                                          <p:spTgt spid="5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500"/>
                                        <p:tgtEl>
                                          <p:spTgt spid="6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4"/>
                                        </p:tgtEl>
                                        <p:attrNameLst>
                                          <p:attrName>style.visibility</p:attrName>
                                        </p:attrNameLst>
                                      </p:cBhvr>
                                      <p:to>
                                        <p:strVal val="visible"/>
                                      </p:to>
                                    </p:set>
                                    <p:animEffect transition="in" filter="fade">
                                      <p:cBhvr>
                                        <p:cTn id="63" dur="500"/>
                                        <p:tgtEl>
                                          <p:spTgt spid="6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fade">
                                      <p:cBhvr>
                                        <p:cTn id="66" dur="500"/>
                                        <p:tgtEl>
                                          <p:spTgt spid="6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left)">
                                      <p:cBhvr>
                                        <p:cTn id="71" dur="500"/>
                                        <p:tgtEl>
                                          <p:spTgt spid="53"/>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fade">
                                      <p:cBhvr>
                                        <p:cTn id="79" dur="500"/>
                                        <p:tgtEl>
                                          <p:spTgt spid="6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6"/>
                                        </p:tgtEl>
                                        <p:attrNameLst>
                                          <p:attrName>style.visibility</p:attrName>
                                        </p:attrNameLst>
                                      </p:cBhvr>
                                      <p:to>
                                        <p:strVal val="visible"/>
                                      </p:to>
                                    </p:set>
                                    <p:animEffect transition="in" filter="fade">
                                      <p:cBhvr>
                                        <p:cTn id="82" dur="500"/>
                                        <p:tgtEl>
                                          <p:spTgt spid="66"/>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5"/>
                                        </p:tgtEl>
                                        <p:attrNameLst>
                                          <p:attrName>style.visibility</p:attrName>
                                        </p:attrNameLst>
                                      </p:cBhvr>
                                      <p:to>
                                        <p:strVal val="visible"/>
                                      </p:to>
                                    </p:set>
                                    <p:animEffect transition="in" filter="fade">
                                      <p:cBhvr>
                                        <p:cTn id="90" dur="500"/>
                                        <p:tgtEl>
                                          <p:spTgt spid="45"/>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2"/>
                                        </p:tgtEl>
                                        <p:attrNameLst>
                                          <p:attrName>style.visibility</p:attrName>
                                        </p:attrNameLst>
                                      </p:cBhvr>
                                      <p:to>
                                        <p:strVal val="visible"/>
                                      </p:to>
                                    </p:set>
                                    <p:animEffect transition="in" filter="fade">
                                      <p:cBhvr>
                                        <p:cTn id="93" dur="500"/>
                                        <p:tgtEl>
                                          <p:spTgt spid="42"/>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fade">
                                      <p:cBhvr>
                                        <p:cTn id="96" dur="500"/>
                                        <p:tgtEl>
                                          <p:spTgt spid="4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500"/>
                                        <p:tgtEl>
                                          <p:spTgt spid="46"/>
                                        </p:tgtEl>
                                      </p:cBhvr>
                                    </p:animEffect>
                                  </p:childTnLst>
                                </p:cTn>
                              </p:par>
                            </p:childTnLst>
                          </p:cTn>
                        </p:par>
                      </p:childTnLst>
                    </p:cTn>
                  </p:par>
                  <p:par>
                    <p:cTn id="100" fill="hold">
                      <p:stCondLst>
                        <p:cond delay="indefinite"/>
                      </p:stCondLst>
                      <p:childTnLst>
                        <p:par>
                          <p:cTn id="101" fill="hold">
                            <p:stCondLst>
                              <p:cond delay="0"/>
                            </p:stCondLst>
                            <p:childTnLst>
                              <p:par>
                                <p:cTn id="102" presetID="14" presetClass="entr" presetSubtype="10" fill="hold" grpId="0" nodeType="clickEffect">
                                  <p:stCondLst>
                                    <p:cond delay="0"/>
                                  </p:stCondLst>
                                  <p:childTnLst>
                                    <p:set>
                                      <p:cBhvr>
                                        <p:cTn id="103" dur="1" fill="hold">
                                          <p:stCondLst>
                                            <p:cond delay="0"/>
                                          </p:stCondLst>
                                        </p:cTn>
                                        <p:tgtEl>
                                          <p:spTgt spid="87"/>
                                        </p:tgtEl>
                                        <p:attrNameLst>
                                          <p:attrName>style.visibility</p:attrName>
                                        </p:attrNameLst>
                                      </p:cBhvr>
                                      <p:to>
                                        <p:strVal val="visible"/>
                                      </p:to>
                                    </p:set>
                                    <p:animEffect transition="in" filter="randombar(horizontal)">
                                      <p:cBhvr>
                                        <p:cTn id="104" dur="500"/>
                                        <p:tgtEl>
                                          <p:spTgt spid="87"/>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88"/>
                                        </p:tgtEl>
                                        <p:attrNameLst>
                                          <p:attrName>style.visibility</p:attrName>
                                        </p:attrNameLst>
                                      </p:cBhvr>
                                      <p:to>
                                        <p:strVal val="visible"/>
                                      </p:to>
                                    </p:set>
                                    <p:animEffect transition="in" filter="randombar(horizontal)">
                                      <p:cBhvr>
                                        <p:cTn id="107" dur="500"/>
                                        <p:tgtEl>
                                          <p:spTgt spid="88"/>
                                        </p:tgtEl>
                                      </p:cBhvr>
                                    </p:animEffect>
                                  </p:childTnLst>
                                </p:cTn>
                              </p:par>
                              <p:par>
                                <p:cTn id="108" presetID="14" presetClass="entr" presetSubtype="10" fill="hold" grpId="0" nodeType="withEffect">
                                  <p:stCondLst>
                                    <p:cond delay="0"/>
                                  </p:stCondLst>
                                  <p:childTnLst>
                                    <p:set>
                                      <p:cBhvr>
                                        <p:cTn id="109" dur="1" fill="hold">
                                          <p:stCondLst>
                                            <p:cond delay="0"/>
                                          </p:stCondLst>
                                        </p:cTn>
                                        <p:tgtEl>
                                          <p:spTgt spid="89"/>
                                        </p:tgtEl>
                                        <p:attrNameLst>
                                          <p:attrName>style.visibility</p:attrName>
                                        </p:attrNameLst>
                                      </p:cBhvr>
                                      <p:to>
                                        <p:strVal val="visible"/>
                                      </p:to>
                                    </p:set>
                                    <p:animEffect transition="in" filter="randombar(horizontal)">
                                      <p:cBhvr>
                                        <p:cTn id="110" dur="500"/>
                                        <p:tgtEl>
                                          <p:spTgt spid="89"/>
                                        </p:tgtEl>
                                      </p:cBhvr>
                                    </p:animEffect>
                                  </p:childTnLst>
                                </p:cTn>
                              </p:par>
                              <p:par>
                                <p:cTn id="111" presetID="14" presetClass="entr" presetSubtype="10" fill="hold" grpId="0" nodeType="withEffect">
                                  <p:stCondLst>
                                    <p:cond delay="0"/>
                                  </p:stCondLst>
                                  <p:childTnLst>
                                    <p:set>
                                      <p:cBhvr>
                                        <p:cTn id="112" dur="1" fill="hold">
                                          <p:stCondLst>
                                            <p:cond delay="0"/>
                                          </p:stCondLst>
                                        </p:cTn>
                                        <p:tgtEl>
                                          <p:spTgt spid="90"/>
                                        </p:tgtEl>
                                        <p:attrNameLst>
                                          <p:attrName>style.visibility</p:attrName>
                                        </p:attrNameLst>
                                      </p:cBhvr>
                                      <p:to>
                                        <p:strVal val="visible"/>
                                      </p:to>
                                    </p:set>
                                    <p:animEffect transition="in" filter="randombar(horizontal)">
                                      <p:cBhvr>
                                        <p:cTn id="113" dur="500"/>
                                        <p:tgtEl>
                                          <p:spTgt spid="90"/>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91"/>
                                        </p:tgtEl>
                                        <p:attrNameLst>
                                          <p:attrName>style.visibility</p:attrName>
                                        </p:attrNameLst>
                                      </p:cBhvr>
                                      <p:to>
                                        <p:strVal val="visible"/>
                                      </p:to>
                                    </p:set>
                                    <p:animEffect transition="in" filter="randombar(horizontal)">
                                      <p:cBhvr>
                                        <p:cTn id="116" dur="500"/>
                                        <p:tgtEl>
                                          <p:spTgt spid="91"/>
                                        </p:tgtEl>
                                      </p:cBhvr>
                                    </p:animEffect>
                                  </p:childTnLst>
                                </p:cTn>
                              </p:par>
                              <p:par>
                                <p:cTn id="117" presetID="14" presetClass="entr" presetSubtype="10"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randombar(horizontal)">
                                      <p:cBhvr>
                                        <p:cTn id="119" dur="500"/>
                                        <p:tgtEl>
                                          <p:spTgt spid="92"/>
                                        </p:tgtEl>
                                      </p:cBhvr>
                                    </p:animEffect>
                                  </p:childTnLst>
                                </p:cTn>
                              </p:par>
                              <p:par>
                                <p:cTn id="120" presetID="14" presetClass="entr" presetSubtype="10" fill="hold" grpId="0" nodeType="withEffect">
                                  <p:stCondLst>
                                    <p:cond delay="0"/>
                                  </p:stCondLst>
                                  <p:childTnLst>
                                    <p:set>
                                      <p:cBhvr>
                                        <p:cTn id="121" dur="1" fill="hold">
                                          <p:stCondLst>
                                            <p:cond delay="0"/>
                                          </p:stCondLst>
                                        </p:cTn>
                                        <p:tgtEl>
                                          <p:spTgt spid="93"/>
                                        </p:tgtEl>
                                        <p:attrNameLst>
                                          <p:attrName>style.visibility</p:attrName>
                                        </p:attrNameLst>
                                      </p:cBhvr>
                                      <p:to>
                                        <p:strVal val="visible"/>
                                      </p:to>
                                    </p:set>
                                    <p:animEffect transition="in" filter="randombar(horizontal)">
                                      <p:cBhvr>
                                        <p:cTn id="122" dur="500"/>
                                        <p:tgtEl>
                                          <p:spTgt spid="93"/>
                                        </p:tgtEl>
                                      </p:cBhvr>
                                    </p:animEffect>
                                  </p:childTnLst>
                                </p:cTn>
                              </p:par>
                              <p:par>
                                <p:cTn id="123" presetID="14" presetClass="entr" presetSubtype="10" fill="hold" grpId="0" nodeType="withEffect">
                                  <p:stCondLst>
                                    <p:cond delay="0"/>
                                  </p:stCondLst>
                                  <p:childTnLst>
                                    <p:set>
                                      <p:cBhvr>
                                        <p:cTn id="124" dur="1" fill="hold">
                                          <p:stCondLst>
                                            <p:cond delay="0"/>
                                          </p:stCondLst>
                                        </p:cTn>
                                        <p:tgtEl>
                                          <p:spTgt spid="94"/>
                                        </p:tgtEl>
                                        <p:attrNameLst>
                                          <p:attrName>style.visibility</p:attrName>
                                        </p:attrNameLst>
                                      </p:cBhvr>
                                      <p:to>
                                        <p:strVal val="visible"/>
                                      </p:to>
                                    </p:set>
                                    <p:animEffect transition="in" filter="randombar(horizontal)">
                                      <p:cBhvr>
                                        <p:cTn id="125" dur="500"/>
                                        <p:tgtEl>
                                          <p:spTgt spid="94"/>
                                        </p:tgtEl>
                                      </p:cBhvr>
                                    </p:animEffect>
                                  </p:childTnLst>
                                </p:cTn>
                              </p:par>
                              <p:par>
                                <p:cTn id="126" presetID="14" presetClass="entr" presetSubtype="10" fill="hold" grpId="0" nodeType="withEffect">
                                  <p:stCondLst>
                                    <p:cond delay="0"/>
                                  </p:stCondLst>
                                  <p:childTnLst>
                                    <p:set>
                                      <p:cBhvr>
                                        <p:cTn id="127" dur="1" fill="hold">
                                          <p:stCondLst>
                                            <p:cond delay="0"/>
                                          </p:stCondLst>
                                        </p:cTn>
                                        <p:tgtEl>
                                          <p:spTgt spid="95"/>
                                        </p:tgtEl>
                                        <p:attrNameLst>
                                          <p:attrName>style.visibility</p:attrName>
                                        </p:attrNameLst>
                                      </p:cBhvr>
                                      <p:to>
                                        <p:strVal val="visible"/>
                                      </p:to>
                                    </p:set>
                                    <p:animEffect transition="in" filter="randombar(horizontal)">
                                      <p:cBhvr>
                                        <p:cTn id="128" dur="500"/>
                                        <p:tgtEl>
                                          <p:spTgt spid="95"/>
                                        </p:tgtEl>
                                      </p:cBhvr>
                                    </p:animEffect>
                                  </p:childTnLst>
                                </p:cTn>
                              </p:par>
                              <p:par>
                                <p:cTn id="129" presetID="14" presetClass="entr" presetSubtype="10" fill="hold" grpId="0" nodeType="withEffect">
                                  <p:stCondLst>
                                    <p:cond delay="0"/>
                                  </p:stCondLst>
                                  <p:childTnLst>
                                    <p:set>
                                      <p:cBhvr>
                                        <p:cTn id="130" dur="1" fill="hold">
                                          <p:stCondLst>
                                            <p:cond delay="0"/>
                                          </p:stCondLst>
                                        </p:cTn>
                                        <p:tgtEl>
                                          <p:spTgt spid="96"/>
                                        </p:tgtEl>
                                        <p:attrNameLst>
                                          <p:attrName>style.visibility</p:attrName>
                                        </p:attrNameLst>
                                      </p:cBhvr>
                                      <p:to>
                                        <p:strVal val="visible"/>
                                      </p:to>
                                    </p:set>
                                    <p:animEffect transition="in" filter="randombar(horizontal)">
                                      <p:cBhvr>
                                        <p:cTn id="131" dur="500"/>
                                        <p:tgtEl>
                                          <p:spTgt spid="96"/>
                                        </p:tgtEl>
                                      </p:cBhvr>
                                    </p:animEffect>
                                  </p:childTnLst>
                                </p:cTn>
                              </p:par>
                              <p:par>
                                <p:cTn id="132" presetID="14" presetClass="entr" presetSubtype="10" fill="hold" grpId="0" nodeType="withEffect">
                                  <p:stCondLst>
                                    <p:cond delay="0"/>
                                  </p:stCondLst>
                                  <p:childTnLst>
                                    <p:set>
                                      <p:cBhvr>
                                        <p:cTn id="133" dur="1" fill="hold">
                                          <p:stCondLst>
                                            <p:cond delay="0"/>
                                          </p:stCondLst>
                                        </p:cTn>
                                        <p:tgtEl>
                                          <p:spTgt spid="97"/>
                                        </p:tgtEl>
                                        <p:attrNameLst>
                                          <p:attrName>style.visibility</p:attrName>
                                        </p:attrNameLst>
                                      </p:cBhvr>
                                      <p:to>
                                        <p:strVal val="visible"/>
                                      </p:to>
                                    </p:set>
                                    <p:animEffect transition="in" filter="randombar(horizontal)">
                                      <p:cBhvr>
                                        <p:cTn id="134" dur="500"/>
                                        <p:tgtEl>
                                          <p:spTgt spid="97"/>
                                        </p:tgtEl>
                                      </p:cBhvr>
                                    </p:animEffect>
                                  </p:childTnLst>
                                </p:cTn>
                              </p:par>
                              <p:par>
                                <p:cTn id="135" presetID="14" presetClass="entr" presetSubtype="10" fill="hold" grpId="0" nodeType="withEffect">
                                  <p:stCondLst>
                                    <p:cond delay="0"/>
                                  </p:stCondLst>
                                  <p:childTnLst>
                                    <p:set>
                                      <p:cBhvr>
                                        <p:cTn id="136" dur="1" fill="hold">
                                          <p:stCondLst>
                                            <p:cond delay="0"/>
                                          </p:stCondLst>
                                        </p:cTn>
                                        <p:tgtEl>
                                          <p:spTgt spid="98"/>
                                        </p:tgtEl>
                                        <p:attrNameLst>
                                          <p:attrName>style.visibility</p:attrName>
                                        </p:attrNameLst>
                                      </p:cBhvr>
                                      <p:to>
                                        <p:strVal val="visible"/>
                                      </p:to>
                                    </p:set>
                                    <p:animEffect transition="in" filter="randombar(horizontal)">
                                      <p:cBhvr>
                                        <p:cTn id="137" dur="500"/>
                                        <p:tgtEl>
                                          <p:spTgt spid="98"/>
                                        </p:tgtEl>
                                      </p:cBhvr>
                                    </p:animEffect>
                                  </p:childTnLst>
                                </p:cTn>
                              </p:par>
                              <p:par>
                                <p:cTn id="138" presetID="14" presetClass="entr" presetSubtype="10" fill="hold" grpId="0" nodeType="withEffect">
                                  <p:stCondLst>
                                    <p:cond delay="0"/>
                                  </p:stCondLst>
                                  <p:childTnLst>
                                    <p:set>
                                      <p:cBhvr>
                                        <p:cTn id="139" dur="1" fill="hold">
                                          <p:stCondLst>
                                            <p:cond delay="0"/>
                                          </p:stCondLst>
                                        </p:cTn>
                                        <p:tgtEl>
                                          <p:spTgt spid="99"/>
                                        </p:tgtEl>
                                        <p:attrNameLst>
                                          <p:attrName>style.visibility</p:attrName>
                                        </p:attrNameLst>
                                      </p:cBhvr>
                                      <p:to>
                                        <p:strVal val="visible"/>
                                      </p:to>
                                    </p:set>
                                    <p:animEffect transition="in" filter="randombar(horizontal)">
                                      <p:cBhvr>
                                        <p:cTn id="140" dur="500"/>
                                        <p:tgtEl>
                                          <p:spTgt spid="99"/>
                                        </p:tgtEl>
                                      </p:cBhvr>
                                    </p:animEffect>
                                  </p:childTnLst>
                                </p:cTn>
                              </p:par>
                              <p:par>
                                <p:cTn id="141" presetID="14" presetClass="entr" presetSubtype="10" fill="hold" grpId="0" nodeType="withEffect">
                                  <p:stCondLst>
                                    <p:cond delay="0"/>
                                  </p:stCondLst>
                                  <p:childTnLst>
                                    <p:set>
                                      <p:cBhvr>
                                        <p:cTn id="142" dur="1" fill="hold">
                                          <p:stCondLst>
                                            <p:cond delay="0"/>
                                          </p:stCondLst>
                                        </p:cTn>
                                        <p:tgtEl>
                                          <p:spTgt spid="100"/>
                                        </p:tgtEl>
                                        <p:attrNameLst>
                                          <p:attrName>style.visibility</p:attrName>
                                        </p:attrNameLst>
                                      </p:cBhvr>
                                      <p:to>
                                        <p:strVal val="visible"/>
                                      </p:to>
                                    </p:set>
                                    <p:animEffect transition="in" filter="randombar(horizontal)">
                                      <p:cBhvr>
                                        <p:cTn id="143" dur="500"/>
                                        <p:tgtEl>
                                          <p:spTgt spid="100"/>
                                        </p:tgtEl>
                                      </p:cBhvr>
                                    </p:animEffect>
                                  </p:childTnLst>
                                </p:cTn>
                              </p:par>
                              <p:par>
                                <p:cTn id="144" presetID="14" presetClass="entr" presetSubtype="10" fill="hold" grpId="0" nodeType="withEffect">
                                  <p:stCondLst>
                                    <p:cond delay="0"/>
                                  </p:stCondLst>
                                  <p:childTnLst>
                                    <p:set>
                                      <p:cBhvr>
                                        <p:cTn id="145" dur="1" fill="hold">
                                          <p:stCondLst>
                                            <p:cond delay="0"/>
                                          </p:stCondLst>
                                        </p:cTn>
                                        <p:tgtEl>
                                          <p:spTgt spid="101"/>
                                        </p:tgtEl>
                                        <p:attrNameLst>
                                          <p:attrName>style.visibility</p:attrName>
                                        </p:attrNameLst>
                                      </p:cBhvr>
                                      <p:to>
                                        <p:strVal val="visible"/>
                                      </p:to>
                                    </p:set>
                                    <p:animEffect transition="in" filter="randombar(horizontal)">
                                      <p:cBhvr>
                                        <p:cTn id="14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89" grpId="0"/>
      <p:bldP spid="90" grpId="0" animBg="1"/>
      <p:bldP spid="91" grpId="0"/>
      <p:bldP spid="92" grpId="0"/>
      <p:bldP spid="93" grpId="0" animBg="1"/>
      <p:bldP spid="94" grpId="0"/>
      <p:bldP spid="95" grpId="0"/>
      <p:bldP spid="96" grpId="0" animBg="1"/>
      <p:bldP spid="97" grpId="0"/>
      <p:bldP spid="98" grpId="0"/>
      <p:bldP spid="99" grpId="0" animBg="1"/>
      <p:bldP spid="100" grpId="0"/>
      <p:bldP spid="101" grpId="0"/>
      <p:bldP spid="41" grpId="0" animBg="1"/>
      <p:bldP spid="42" grpId="0" animBg="1"/>
      <p:bldP spid="45" grpId="0" animBg="1"/>
      <p:bldP spid="46" grpId="0" animBg="1"/>
      <p:bldP spid="47" grpId="0" animBg="1"/>
      <p:bldP spid="48" grpId="0" animBg="1"/>
      <p:bldP spid="50" grpId="0" animBg="1"/>
      <p:bldP spid="51" grpId="0" animBg="1"/>
      <p:bldP spid="52" grpId="0" animBg="1"/>
      <p:bldP spid="53" grpId="0" animBg="1"/>
      <p:bldP spid="54" grpId="0"/>
      <p:bldP spid="55" grpId="0"/>
      <p:bldP spid="56" grpId="0"/>
      <p:bldP spid="57" grpId="0"/>
      <p:bldP spid="58" grpId="0"/>
      <p:bldP spid="59" grpId="0"/>
      <p:bldP spid="60" grpId="0"/>
      <p:bldP spid="61" grpId="0"/>
      <p:bldP spid="62" grpId="0"/>
      <p:bldP spid="63" grpId="0"/>
      <p:bldP spid="64" grpId="0"/>
      <p:bldP spid="65" grpId="0"/>
      <p:bldP spid="66" grpId="0"/>
      <p:bldP spid="67" grpId="0"/>
      <p:bldP spid="6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53</a:t>
            </a:fld>
            <a:endParaRPr lang="en-US" dirty="0"/>
          </a:p>
        </p:txBody>
      </p:sp>
      <p:grpSp>
        <p:nvGrpSpPr>
          <p:cNvPr id="7" name="Group 6"/>
          <p:cNvGrpSpPr/>
          <p:nvPr/>
        </p:nvGrpSpPr>
        <p:grpSpPr>
          <a:xfrm>
            <a:off x="1090793" y="1607951"/>
            <a:ext cx="10010414" cy="4170085"/>
            <a:chOff x="1090793" y="1607951"/>
            <a:chExt cx="10010414" cy="4170085"/>
          </a:xfrm>
        </p:grpSpPr>
        <p:grpSp>
          <p:nvGrpSpPr>
            <p:cNvPr id="6" name="Group 5"/>
            <p:cNvGrpSpPr/>
            <p:nvPr/>
          </p:nvGrpSpPr>
          <p:grpSpPr>
            <a:xfrm>
              <a:off x="8705340" y="1607952"/>
              <a:ext cx="2395867" cy="2227526"/>
              <a:chOff x="8705340" y="1607952"/>
              <a:chExt cx="2395867" cy="2227526"/>
            </a:xfrm>
          </p:grpSpPr>
          <p:grpSp>
            <p:nvGrpSpPr>
              <p:cNvPr id="5" name="Group 4"/>
              <p:cNvGrpSpPr/>
              <p:nvPr/>
            </p:nvGrpSpPr>
            <p:grpSpPr>
              <a:xfrm>
                <a:off x="8705340" y="1607952"/>
                <a:ext cx="2358105" cy="2097263"/>
                <a:chOff x="8705340" y="1607952"/>
                <a:chExt cx="2358105" cy="2097263"/>
              </a:xfrm>
            </p:grpSpPr>
            <p:sp>
              <p:nvSpPr>
                <p:cNvPr id="41" name="Freeform 40"/>
                <p:cNvSpPr/>
                <p:nvPr/>
              </p:nvSpPr>
              <p:spPr>
                <a:xfrm rot="16200000">
                  <a:off x="8706848"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9882743" y="1607952"/>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8705340" y="2785320"/>
                  <a:ext cx="455854" cy="9193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10607442" y="2785321"/>
                  <a:ext cx="455854" cy="91989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Rectangle 7"/>
              <p:cNvSpPr/>
              <p:nvPr/>
            </p:nvSpPr>
            <p:spPr>
              <a:xfrm rot="2700000">
                <a:off x="10575857"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6794671" y="3550510"/>
              <a:ext cx="2394955" cy="2227526"/>
              <a:chOff x="3371475" y="3681979"/>
              <a:chExt cx="1984589" cy="1845848"/>
            </a:xfrm>
            <a:solidFill>
              <a:schemeClr val="accent5"/>
            </a:solidFill>
          </p:grpSpPr>
          <p:sp>
            <p:nvSpPr>
              <p:cNvPr id="50" name="Freeform 49"/>
              <p:cNvSpPr/>
              <p:nvPr/>
            </p:nvSpPr>
            <p:spPr>
              <a:xfrm rot="16200000" flipH="1">
                <a:off x="3372725" y="4548183"/>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50"/>
              <p:cNvSpPr/>
              <p:nvPr/>
            </p:nvSpPr>
            <p:spPr>
              <a:xfrm rot="10800000" flipH="1">
                <a:off x="4346378" y="4546936"/>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p:nvSpPr>
            <p:spPr>
              <a:xfrm rot="10800000" flipH="1">
                <a:off x="3371475" y="3790370"/>
                <a:ext cx="377745" cy="7618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rot="10800000" flipH="1">
                <a:off x="4946904" y="3789922"/>
                <a:ext cx="377745" cy="76227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7"/>
              <p:cNvSpPr/>
              <p:nvPr/>
            </p:nvSpPr>
            <p:spPr>
              <a:xfrm rot="8100000" flipH="1">
                <a:off x="4920731" y="3681979"/>
                <a:ext cx="435333" cy="435333"/>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4892568" y="1607952"/>
              <a:ext cx="2395867" cy="2227526"/>
              <a:chOff x="4892568" y="1607952"/>
              <a:chExt cx="2395867" cy="2227526"/>
            </a:xfrm>
          </p:grpSpPr>
          <p:sp>
            <p:nvSpPr>
              <p:cNvPr id="55" name="Freeform 54"/>
              <p:cNvSpPr/>
              <p:nvPr/>
            </p:nvSpPr>
            <p:spPr>
              <a:xfrm rot="16200000">
                <a:off x="4894076"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6069971" y="1607952"/>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p:cNvSpPr/>
              <p:nvPr/>
            </p:nvSpPr>
            <p:spPr>
              <a:xfrm>
                <a:off x="4892568" y="2785320"/>
                <a:ext cx="455854" cy="9193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6794671" y="2785321"/>
                <a:ext cx="455854" cy="9198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7"/>
              <p:cNvSpPr/>
              <p:nvPr/>
            </p:nvSpPr>
            <p:spPr>
              <a:xfrm rot="2700000">
                <a:off x="6763085"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59"/>
            <p:cNvGrpSpPr/>
            <p:nvPr/>
          </p:nvGrpSpPr>
          <p:grpSpPr>
            <a:xfrm>
              <a:off x="2992895" y="3550510"/>
              <a:ext cx="2394955" cy="2227526"/>
              <a:chOff x="3371475" y="3681979"/>
              <a:chExt cx="1984589" cy="1845848"/>
            </a:xfrm>
            <a:solidFill>
              <a:schemeClr val="accent2"/>
            </a:solidFill>
          </p:grpSpPr>
          <p:sp>
            <p:nvSpPr>
              <p:cNvPr id="61" name="Freeform 60"/>
              <p:cNvSpPr/>
              <p:nvPr/>
            </p:nvSpPr>
            <p:spPr>
              <a:xfrm rot="16200000" flipH="1">
                <a:off x="3372725" y="4548183"/>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61"/>
              <p:cNvSpPr/>
              <p:nvPr/>
            </p:nvSpPr>
            <p:spPr>
              <a:xfrm rot="10800000" flipH="1">
                <a:off x="4346378" y="4546936"/>
                <a:ext cx="978394" cy="980891"/>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p:cNvSpPr/>
              <p:nvPr/>
            </p:nvSpPr>
            <p:spPr>
              <a:xfrm rot="10800000" flipH="1">
                <a:off x="3371475" y="3790370"/>
                <a:ext cx="377745" cy="7618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rot="10800000" flipH="1">
                <a:off x="4946904" y="3789922"/>
                <a:ext cx="377745" cy="76227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7"/>
              <p:cNvSpPr/>
              <p:nvPr/>
            </p:nvSpPr>
            <p:spPr>
              <a:xfrm rot="8100000" flipH="1">
                <a:off x="4920731" y="3681979"/>
                <a:ext cx="435333" cy="435333"/>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090793" y="1607951"/>
              <a:ext cx="2395869" cy="2227527"/>
              <a:chOff x="1090793" y="1607951"/>
              <a:chExt cx="2395869" cy="2227527"/>
            </a:xfrm>
            <a:solidFill>
              <a:schemeClr val="accent1"/>
            </a:solidFill>
          </p:grpSpPr>
          <p:sp>
            <p:nvSpPr>
              <p:cNvPr id="66" name="Freeform 65"/>
              <p:cNvSpPr/>
              <p:nvPr/>
            </p:nvSpPr>
            <p:spPr>
              <a:xfrm rot="16200000">
                <a:off x="1092301" y="1606447"/>
                <a:ext cx="1180703"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66"/>
              <p:cNvSpPr/>
              <p:nvPr/>
            </p:nvSpPr>
            <p:spPr>
              <a:xfrm>
                <a:off x="2268196" y="1607951"/>
                <a:ext cx="1180702" cy="1183716"/>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1090793" y="2785319"/>
                <a:ext cx="455854" cy="9193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2992895" y="2785319"/>
                <a:ext cx="455854" cy="9198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7"/>
              <p:cNvSpPr/>
              <p:nvPr/>
            </p:nvSpPr>
            <p:spPr>
              <a:xfrm rot="2700000">
                <a:off x="2961312" y="3310128"/>
                <a:ext cx="525350" cy="525350"/>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03" name="Text Placeholder 32"/>
          <p:cNvSpPr txBox="1">
            <a:spLocks/>
          </p:cNvSpPr>
          <p:nvPr/>
        </p:nvSpPr>
        <p:spPr>
          <a:xfrm>
            <a:off x="1731100"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04" name="Text Placeholder 33"/>
          <p:cNvSpPr txBox="1">
            <a:spLocks/>
          </p:cNvSpPr>
          <p:nvPr/>
        </p:nvSpPr>
        <p:spPr>
          <a:xfrm>
            <a:off x="1731100"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Creative</a:t>
            </a:r>
          </a:p>
          <a:p>
            <a:pPr marL="0" indent="0" algn="ctr">
              <a:lnSpc>
                <a:spcPct val="110000"/>
              </a:lnSpc>
              <a:spcBef>
                <a:spcPts val="0"/>
              </a:spcBef>
              <a:buNone/>
            </a:pPr>
            <a:r>
              <a:rPr lang="en-AU" sz="1200" dirty="0" smtClean="0">
                <a:solidFill>
                  <a:schemeClr val="tx2"/>
                </a:solidFill>
                <a:latin typeface="+mj-lt"/>
              </a:rPr>
              <a:t>Strategy</a:t>
            </a:r>
            <a:endParaRPr lang="en-AU" sz="1200" dirty="0">
              <a:solidFill>
                <a:schemeClr val="tx2"/>
              </a:solidFill>
              <a:latin typeface="+mj-lt"/>
            </a:endParaRPr>
          </a:p>
        </p:txBody>
      </p:sp>
      <p:sp>
        <p:nvSpPr>
          <p:cNvPr id="105" name="Oval 104"/>
          <p:cNvSpPr>
            <a:spLocks noChangeAspect="1"/>
          </p:cNvSpPr>
          <p:nvPr/>
        </p:nvSpPr>
        <p:spPr>
          <a:xfrm>
            <a:off x="1981263" y="2448663"/>
            <a:ext cx="611596" cy="6115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6" name="Text Placeholder 32"/>
          <p:cNvSpPr txBox="1">
            <a:spLocks/>
          </p:cNvSpPr>
          <p:nvPr/>
        </p:nvSpPr>
        <p:spPr>
          <a:xfrm>
            <a:off x="5509334"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07" name="Text Placeholder 33"/>
          <p:cNvSpPr txBox="1">
            <a:spLocks/>
          </p:cNvSpPr>
          <p:nvPr/>
        </p:nvSpPr>
        <p:spPr>
          <a:xfrm>
            <a:off x="5509334"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Content &amp; Strategy</a:t>
            </a:r>
            <a:endParaRPr lang="en-AU" sz="1200" dirty="0">
              <a:solidFill>
                <a:schemeClr val="tx2"/>
              </a:solidFill>
              <a:latin typeface="+mj-lt"/>
            </a:endParaRPr>
          </a:p>
        </p:txBody>
      </p:sp>
      <p:sp>
        <p:nvSpPr>
          <p:cNvPr id="108" name="Oval 107"/>
          <p:cNvSpPr>
            <a:spLocks noChangeAspect="1"/>
          </p:cNvSpPr>
          <p:nvPr/>
        </p:nvSpPr>
        <p:spPr>
          <a:xfrm>
            <a:off x="5759497" y="2448663"/>
            <a:ext cx="611596" cy="6115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9" name="Text Placeholder 32"/>
          <p:cNvSpPr txBox="1">
            <a:spLocks/>
          </p:cNvSpPr>
          <p:nvPr/>
        </p:nvSpPr>
        <p:spPr>
          <a:xfrm>
            <a:off x="9326777" y="38014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10" name="Text Placeholder 33"/>
          <p:cNvSpPr txBox="1">
            <a:spLocks/>
          </p:cNvSpPr>
          <p:nvPr/>
        </p:nvSpPr>
        <p:spPr>
          <a:xfrm>
            <a:off x="9326777" y="3253947"/>
            <a:ext cx="1111925"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Sales Data Analysis </a:t>
            </a:r>
            <a:endParaRPr lang="en-AU" sz="1200" dirty="0">
              <a:solidFill>
                <a:schemeClr val="tx2"/>
              </a:solidFill>
              <a:latin typeface="+mj-lt"/>
            </a:endParaRPr>
          </a:p>
        </p:txBody>
      </p:sp>
      <p:sp>
        <p:nvSpPr>
          <p:cNvPr id="112" name="Oval 111"/>
          <p:cNvSpPr>
            <a:spLocks noChangeAspect="1"/>
          </p:cNvSpPr>
          <p:nvPr/>
        </p:nvSpPr>
        <p:spPr>
          <a:xfrm>
            <a:off x="9576940" y="2448663"/>
            <a:ext cx="611596" cy="6115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113" name="Text Placeholder 32"/>
          <p:cNvSpPr txBox="1">
            <a:spLocks/>
          </p:cNvSpPr>
          <p:nvPr/>
        </p:nvSpPr>
        <p:spPr>
          <a:xfrm>
            <a:off x="3614468" y="28672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a:t>
            </a:r>
            <a:r>
              <a:rPr lang="en-AU" sz="900" dirty="0" smtClean="0">
                <a:solidFill>
                  <a:schemeClr val="tx2"/>
                </a:solidFill>
                <a:latin typeface="+mn-lt"/>
              </a:rPr>
              <a:t>..</a:t>
            </a:r>
            <a:endParaRPr lang="en-US" sz="900" dirty="0">
              <a:solidFill>
                <a:schemeClr val="tx2"/>
              </a:solidFill>
              <a:latin typeface="+mn-lt"/>
            </a:endParaRPr>
          </a:p>
        </p:txBody>
      </p:sp>
      <p:sp>
        <p:nvSpPr>
          <p:cNvPr id="114" name="Text Placeholder 33"/>
          <p:cNvSpPr txBox="1">
            <a:spLocks/>
          </p:cNvSpPr>
          <p:nvPr/>
        </p:nvSpPr>
        <p:spPr>
          <a:xfrm>
            <a:off x="3614469" y="2304629"/>
            <a:ext cx="1111924"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err="1" smtClean="0">
                <a:solidFill>
                  <a:schemeClr val="tx2"/>
                </a:solidFill>
                <a:latin typeface="+mj-lt"/>
              </a:rPr>
              <a:t>Destop</a:t>
            </a:r>
            <a:r>
              <a:rPr lang="en-AU" sz="1200" dirty="0">
                <a:solidFill>
                  <a:schemeClr val="tx2"/>
                </a:solidFill>
                <a:latin typeface="+mj-lt"/>
              </a:rPr>
              <a:t> </a:t>
            </a:r>
            <a:r>
              <a:rPr lang="en-AU" sz="1200" dirty="0" smtClean="0">
                <a:solidFill>
                  <a:schemeClr val="tx2"/>
                </a:solidFill>
                <a:latin typeface="+mj-lt"/>
              </a:rPr>
              <a:t>Application</a:t>
            </a:r>
            <a:endParaRPr lang="en-AU" sz="1200" dirty="0">
              <a:solidFill>
                <a:schemeClr val="tx2"/>
              </a:solidFill>
              <a:latin typeface="+mj-lt"/>
            </a:endParaRPr>
          </a:p>
        </p:txBody>
      </p:sp>
      <p:sp>
        <p:nvSpPr>
          <p:cNvPr id="115" name="Oval 114"/>
          <p:cNvSpPr>
            <a:spLocks noChangeAspect="1"/>
          </p:cNvSpPr>
          <p:nvPr/>
        </p:nvSpPr>
        <p:spPr>
          <a:xfrm>
            <a:off x="3864633" y="4349704"/>
            <a:ext cx="611596" cy="6115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116" name="Text Placeholder 32"/>
          <p:cNvSpPr txBox="1">
            <a:spLocks/>
          </p:cNvSpPr>
          <p:nvPr/>
        </p:nvSpPr>
        <p:spPr>
          <a:xfrm>
            <a:off x="7431483" y="2867280"/>
            <a:ext cx="1111927" cy="19499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Lemon drops oat cake oat cake sugar plum </a:t>
            </a:r>
            <a:r>
              <a:rPr lang="en-US" sz="900" dirty="0" err="1" smtClean="0">
                <a:solidFill>
                  <a:schemeClr val="tx2"/>
                </a:solidFill>
                <a:latin typeface="+mn-lt"/>
              </a:rPr>
              <a:t>swe</a:t>
            </a:r>
            <a:r>
              <a:rPr lang="en-US" sz="900" dirty="0" smtClean="0">
                <a:solidFill>
                  <a:schemeClr val="tx2"/>
                </a:solidFill>
                <a:latin typeface="+mn-lt"/>
              </a:rPr>
              <a:t>/et </a:t>
            </a:r>
            <a:r>
              <a:rPr lang="en-US" sz="900" dirty="0">
                <a:solidFill>
                  <a:schemeClr val="tx2"/>
                </a:solidFill>
                <a:latin typeface="+mn-lt"/>
              </a:rPr>
              <a:t>chocolate cake sweet </a:t>
            </a:r>
            <a:r>
              <a:rPr lang="en-US" sz="900" dirty="0" err="1">
                <a:solidFill>
                  <a:schemeClr val="tx2"/>
                </a:solidFill>
                <a:latin typeface="+mn-lt"/>
              </a:rPr>
              <a:t>oreo</a:t>
            </a:r>
            <a:r>
              <a:rPr lang="en-US" sz="900" dirty="0">
                <a:solidFill>
                  <a:schemeClr val="tx2"/>
                </a:solidFill>
                <a:latin typeface="+mn-lt"/>
              </a:rPr>
              <a:t> sugar</a:t>
            </a:r>
            <a:r>
              <a:rPr lang="en-US" sz="900" dirty="0" smtClean="0">
                <a:solidFill>
                  <a:schemeClr val="tx2"/>
                </a:solidFill>
                <a:latin typeface="+mn-lt"/>
              </a:rPr>
              <a:t>. P</a:t>
            </a:r>
            <a:r>
              <a:rPr lang="en-AU" sz="900" dirty="0" err="1" smtClean="0">
                <a:solidFill>
                  <a:schemeClr val="tx2"/>
                </a:solidFill>
                <a:latin typeface="+mn-lt"/>
              </a:rPr>
              <a:t>udding</a:t>
            </a:r>
            <a:r>
              <a:rPr lang="en-AU" sz="900" dirty="0" smtClean="0">
                <a:solidFill>
                  <a:schemeClr val="tx2"/>
                </a:solidFill>
                <a:latin typeface="+mn-lt"/>
              </a:rPr>
              <a:t> </a:t>
            </a:r>
            <a:r>
              <a:rPr lang="en-AU" sz="900" dirty="0">
                <a:solidFill>
                  <a:schemeClr val="tx2"/>
                </a:solidFill>
                <a:latin typeface="+mn-lt"/>
              </a:rPr>
              <a:t>dessert chocolate topping. </a:t>
            </a:r>
            <a:endParaRPr lang="en-US" sz="900" dirty="0">
              <a:solidFill>
                <a:schemeClr val="tx2"/>
              </a:solidFill>
              <a:latin typeface="+mn-lt"/>
            </a:endParaRPr>
          </a:p>
        </p:txBody>
      </p:sp>
      <p:sp>
        <p:nvSpPr>
          <p:cNvPr id="117" name="Text Placeholder 33"/>
          <p:cNvSpPr txBox="1">
            <a:spLocks/>
          </p:cNvSpPr>
          <p:nvPr/>
        </p:nvSpPr>
        <p:spPr>
          <a:xfrm>
            <a:off x="7431484" y="2304629"/>
            <a:ext cx="1111924" cy="42658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10000"/>
              </a:lnSpc>
              <a:spcBef>
                <a:spcPts val="0"/>
              </a:spcBef>
              <a:buNone/>
            </a:pPr>
            <a:r>
              <a:rPr lang="en-AU" sz="1200" dirty="0" smtClean="0">
                <a:solidFill>
                  <a:schemeClr val="tx2"/>
                </a:solidFill>
                <a:latin typeface="+mj-lt"/>
              </a:rPr>
              <a:t>Business</a:t>
            </a:r>
          </a:p>
          <a:p>
            <a:pPr marL="0" indent="0" algn="ctr">
              <a:lnSpc>
                <a:spcPct val="110000"/>
              </a:lnSpc>
              <a:spcBef>
                <a:spcPts val="0"/>
              </a:spcBef>
              <a:buNone/>
            </a:pPr>
            <a:r>
              <a:rPr lang="en-AU" sz="1200" dirty="0" err="1" smtClean="0">
                <a:solidFill>
                  <a:schemeClr val="tx2"/>
                </a:solidFill>
                <a:latin typeface="+mj-lt"/>
              </a:rPr>
              <a:t>Strate</a:t>
            </a:r>
            <a:r>
              <a:rPr lang="en-AU" sz="1200" dirty="0" smtClean="0">
                <a:solidFill>
                  <a:schemeClr val="tx2"/>
                </a:solidFill>
                <a:latin typeface="+mj-lt"/>
              </a:rPr>
              <a:t>/</a:t>
            </a:r>
            <a:r>
              <a:rPr lang="en-AU" sz="1200" dirty="0" err="1" smtClean="0">
                <a:solidFill>
                  <a:schemeClr val="tx2"/>
                </a:solidFill>
                <a:latin typeface="+mj-lt"/>
              </a:rPr>
              <a:t>gy</a:t>
            </a:r>
            <a:endParaRPr lang="en-AU" sz="1200" dirty="0">
              <a:solidFill>
                <a:schemeClr val="tx2"/>
              </a:solidFill>
              <a:latin typeface="+mj-lt"/>
            </a:endParaRPr>
          </a:p>
        </p:txBody>
      </p:sp>
      <p:sp>
        <p:nvSpPr>
          <p:cNvPr id="118" name="Oval 117"/>
          <p:cNvSpPr>
            <a:spLocks noChangeAspect="1"/>
          </p:cNvSpPr>
          <p:nvPr/>
        </p:nvSpPr>
        <p:spPr>
          <a:xfrm>
            <a:off x="7681648" y="4349704"/>
            <a:ext cx="611596" cy="6115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p>
        </p:txBody>
      </p:sp>
    </p:spTree>
    <p:extLst>
      <p:ext uri="{BB962C8B-B14F-4D97-AF65-F5344CB8AC3E}">
        <p14:creationId xmlns:p14="http://schemas.microsoft.com/office/powerpoint/2010/main" val="482614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fade">
                                      <p:cBhvr>
                                        <p:cTn id="12" dur="500"/>
                                        <p:tgtEl>
                                          <p:spTgt spid="10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3"/>
                                        </p:tgtEl>
                                        <p:attrNameLst>
                                          <p:attrName>style.visibility</p:attrName>
                                        </p:attrNameLst>
                                      </p:cBhvr>
                                      <p:to>
                                        <p:strVal val="visible"/>
                                      </p:to>
                                    </p:set>
                                    <p:animEffect transition="in" filter="fade">
                                      <p:cBhvr>
                                        <p:cTn id="18" dur="500"/>
                                        <p:tgtEl>
                                          <p:spTgt spid="10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4"/>
                                        </p:tgtEl>
                                        <p:attrNameLst>
                                          <p:attrName>style.visibility</p:attrName>
                                        </p:attrNameLst>
                                      </p:cBhvr>
                                      <p:to>
                                        <p:strVal val="visible"/>
                                      </p:to>
                                    </p:set>
                                    <p:animEffect transition="in" filter="fade">
                                      <p:cBhvr>
                                        <p:cTn id="23" dur="500"/>
                                        <p:tgtEl>
                                          <p:spTgt spid="11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fade">
                                      <p:cBhvr>
                                        <p:cTn id="26" dur="500"/>
                                        <p:tgtEl>
                                          <p:spTgt spid="1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fade">
                                      <p:cBhvr>
                                        <p:cTn id="34" dur="500"/>
                                        <p:tgtEl>
                                          <p:spTgt spid="10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fade">
                                      <p:cBhvr>
                                        <p:cTn id="37" dur="500"/>
                                        <p:tgtEl>
                                          <p:spTgt spid="10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16"/>
                                        </p:tgtEl>
                                        <p:attrNameLst>
                                          <p:attrName>style.visibility</p:attrName>
                                        </p:attrNameLst>
                                      </p:cBhvr>
                                      <p:to>
                                        <p:strVal val="visible"/>
                                      </p:to>
                                    </p:set>
                                    <p:animEffect transition="in" filter="fade">
                                      <p:cBhvr>
                                        <p:cTn id="48" dur="500"/>
                                        <p:tgtEl>
                                          <p:spTgt spid="1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fade">
                                      <p:cBhvr>
                                        <p:cTn id="51" dur="500"/>
                                        <p:tgtEl>
                                          <p:spTgt spid="11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0"/>
                                        </p:tgtEl>
                                        <p:attrNameLst>
                                          <p:attrName>style.visibility</p:attrName>
                                        </p:attrNameLst>
                                      </p:cBhvr>
                                      <p:to>
                                        <p:strVal val="visible"/>
                                      </p:to>
                                    </p:set>
                                    <p:animEffect transition="in" filter="fade">
                                      <p:cBhvr>
                                        <p:cTn id="59" dur="500"/>
                                        <p:tgtEl>
                                          <p:spTgt spid="11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05" grpId="0" animBg="1"/>
      <p:bldP spid="106" grpId="0"/>
      <p:bldP spid="107" grpId="0"/>
      <p:bldP spid="108" grpId="0" animBg="1"/>
      <p:bldP spid="109" grpId="0"/>
      <p:bldP spid="110" grpId="0"/>
      <p:bldP spid="112" grpId="0" animBg="1"/>
      <p:bldP spid="113" grpId="0"/>
      <p:bldP spid="114" grpId="0"/>
      <p:bldP spid="115" grpId="0" animBg="1"/>
      <p:bldP spid="116" grpId="0"/>
      <p:bldP spid="117" grpId="0"/>
      <p:bldP spid="118"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54</a:t>
            </a:fld>
            <a:endParaRPr lang="en-US" dirty="0"/>
          </a:p>
        </p:txBody>
      </p:sp>
      <p:sp>
        <p:nvSpPr>
          <p:cNvPr id="41" name="Oval Callout 40"/>
          <p:cNvSpPr/>
          <p:nvPr/>
        </p:nvSpPr>
        <p:spPr>
          <a:xfrm>
            <a:off x="4776876" y="1505526"/>
            <a:ext cx="2610536" cy="1888336"/>
          </a:xfrm>
          <a:prstGeom prst="wedgeEllipseCallout">
            <a:avLst>
              <a:gd name="adj1" fmla="val -284"/>
              <a:gd name="adj2" fmla="val 6713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000" dirty="0">
              <a:solidFill>
                <a:schemeClr val="bg1"/>
              </a:solidFill>
              <a:latin typeface="FontAwesome" pitchFamily="2" charset="0"/>
            </a:endParaRPr>
          </a:p>
        </p:txBody>
      </p:sp>
      <p:sp>
        <p:nvSpPr>
          <p:cNvPr id="42" name="Oval Callout 41"/>
          <p:cNvSpPr/>
          <p:nvPr/>
        </p:nvSpPr>
        <p:spPr>
          <a:xfrm>
            <a:off x="6996825" y="1718096"/>
            <a:ext cx="2108486" cy="1525176"/>
          </a:xfrm>
          <a:prstGeom prst="wedgeEllipseCallout">
            <a:avLst>
              <a:gd name="adj1" fmla="val -9789"/>
              <a:gd name="adj2" fmla="val 67814"/>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33745"/>
              </a:solidFill>
              <a:latin typeface="FontAwesome" pitchFamily="2" charset="0"/>
            </a:endParaRPr>
          </a:p>
        </p:txBody>
      </p:sp>
      <p:sp>
        <p:nvSpPr>
          <p:cNvPr id="43" name="Oval Callout 42"/>
          <p:cNvSpPr/>
          <p:nvPr/>
        </p:nvSpPr>
        <p:spPr>
          <a:xfrm>
            <a:off x="8711858" y="2015722"/>
            <a:ext cx="1880278" cy="1360102"/>
          </a:xfrm>
          <a:prstGeom prst="wedgeEllipseCallout">
            <a:avLst>
              <a:gd name="adj1" fmla="val -23371"/>
              <a:gd name="adj2" fmla="val 65777"/>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Callout 43"/>
          <p:cNvSpPr/>
          <p:nvPr/>
        </p:nvSpPr>
        <p:spPr>
          <a:xfrm flipH="1">
            <a:off x="3083153" y="1718096"/>
            <a:ext cx="2108486" cy="1525176"/>
          </a:xfrm>
          <a:prstGeom prst="wedgeEllipseCallout">
            <a:avLst>
              <a:gd name="adj1" fmla="val -9789"/>
              <a:gd name="adj2" fmla="val 678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33745"/>
              </a:solidFill>
              <a:latin typeface="FontAwesome" pitchFamily="2" charset="0"/>
            </a:endParaRPr>
          </a:p>
        </p:txBody>
      </p:sp>
      <p:sp>
        <p:nvSpPr>
          <p:cNvPr id="64" name="Oval Callout 63"/>
          <p:cNvSpPr/>
          <p:nvPr/>
        </p:nvSpPr>
        <p:spPr>
          <a:xfrm flipH="1">
            <a:off x="1568620" y="2015722"/>
            <a:ext cx="1880278" cy="1360102"/>
          </a:xfrm>
          <a:prstGeom prst="wedgeEllipseCallout">
            <a:avLst>
              <a:gd name="adj1" fmla="val -23371"/>
              <a:gd name="adj2" fmla="val 657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 name="Group 64"/>
          <p:cNvGrpSpPr/>
          <p:nvPr/>
        </p:nvGrpSpPr>
        <p:grpSpPr>
          <a:xfrm>
            <a:off x="5354658" y="1727557"/>
            <a:ext cx="1461308" cy="1333962"/>
            <a:chOff x="5354658" y="1487414"/>
            <a:chExt cx="1461308" cy="1333962"/>
          </a:xfrm>
        </p:grpSpPr>
        <p:sp>
          <p:nvSpPr>
            <p:cNvPr id="82" name="Text Placeholder 32"/>
            <p:cNvSpPr txBox="1">
              <a:spLocks/>
            </p:cNvSpPr>
            <p:nvPr/>
          </p:nvSpPr>
          <p:spPr>
            <a:xfrm>
              <a:off x="5358001" y="2199081"/>
              <a:ext cx="1454622" cy="6222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Tiramisu pie sesame snaps. Sweet roll jelly wafer cake oat cake.</a:t>
              </a:r>
            </a:p>
          </p:txBody>
        </p:sp>
        <p:sp>
          <p:nvSpPr>
            <p:cNvPr id="83" name="Text Placeholder 33"/>
            <p:cNvSpPr txBox="1">
              <a:spLocks/>
            </p:cNvSpPr>
            <p:nvPr/>
          </p:nvSpPr>
          <p:spPr>
            <a:xfrm>
              <a:off x="5354658" y="1980928"/>
              <a:ext cx="146130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Success Secrets</a:t>
              </a:r>
              <a:endParaRPr lang="en-AU" sz="1200" dirty="0">
                <a:solidFill>
                  <a:schemeClr val="bg1"/>
                </a:solidFill>
                <a:latin typeface="+mj-lt"/>
              </a:endParaRPr>
            </a:p>
          </p:txBody>
        </p:sp>
        <p:sp>
          <p:nvSpPr>
            <p:cNvPr id="84" name="TextBox 83"/>
            <p:cNvSpPr txBox="1"/>
            <p:nvPr/>
          </p:nvSpPr>
          <p:spPr>
            <a:xfrm>
              <a:off x="5850532" y="1487414"/>
              <a:ext cx="428322" cy="400110"/>
            </a:xfrm>
            <a:prstGeom prst="rect">
              <a:avLst/>
            </a:prstGeom>
            <a:noFill/>
          </p:spPr>
          <p:txBody>
            <a:bodyPr wrap="none" rtlCol="0">
              <a:spAutoFit/>
            </a:bodyPr>
            <a:lstStyle/>
            <a:p>
              <a:pPr algn="ctr"/>
              <a:r>
                <a:rPr lang="en-AU" sz="2000" dirty="0">
                  <a:solidFill>
                    <a:srgbClr val="FFFFFF"/>
                  </a:solidFill>
                  <a:latin typeface="FontAwesome" pitchFamily="2" charset="0"/>
                </a:rPr>
                <a:t></a:t>
              </a:r>
            </a:p>
          </p:txBody>
        </p:sp>
      </p:grpSp>
      <p:grpSp>
        <p:nvGrpSpPr>
          <p:cNvPr id="66" name="Group 65"/>
          <p:cNvGrpSpPr/>
          <p:nvPr/>
        </p:nvGrpSpPr>
        <p:grpSpPr>
          <a:xfrm>
            <a:off x="7417233" y="1926770"/>
            <a:ext cx="1267670" cy="1111020"/>
            <a:chOff x="7352581" y="1714335"/>
            <a:chExt cx="1267670" cy="1111020"/>
          </a:xfrm>
        </p:grpSpPr>
        <p:sp>
          <p:nvSpPr>
            <p:cNvPr id="79" name="Text Placeholder 32"/>
            <p:cNvSpPr txBox="1">
              <a:spLocks/>
            </p:cNvSpPr>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80" name="Text Placeholder 33"/>
            <p:cNvSpPr txBox="1">
              <a:spLocks/>
            </p:cNvSpPr>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Business</a:t>
              </a:r>
              <a:endParaRPr lang="en-AU" sz="1200" dirty="0">
                <a:solidFill>
                  <a:schemeClr val="bg1"/>
                </a:solidFill>
                <a:latin typeface="+mj-lt"/>
              </a:endParaRPr>
            </a:p>
          </p:txBody>
        </p:sp>
        <p:sp>
          <p:nvSpPr>
            <p:cNvPr id="81" name="TextBox 80"/>
            <p:cNvSpPr txBox="1"/>
            <p:nvPr/>
          </p:nvSpPr>
          <p:spPr>
            <a:xfrm>
              <a:off x="7773604" y="1714335"/>
              <a:ext cx="389850" cy="338554"/>
            </a:xfrm>
            <a:prstGeom prst="rect">
              <a:avLst/>
            </a:prstGeom>
            <a:noFill/>
          </p:spPr>
          <p:txBody>
            <a:bodyPr wrap="none" rtlCol="0">
              <a:spAutoFit/>
            </a:bodyPr>
            <a:lstStyle/>
            <a:p>
              <a:pPr lvl="0" algn="ctr"/>
              <a:r>
                <a:rPr lang="en-AU" sz="1600" dirty="0">
                  <a:solidFill>
                    <a:srgbClr val="FFFFFF"/>
                  </a:solidFill>
                  <a:latin typeface="FontAwesome" pitchFamily="2" charset="0"/>
                </a:rPr>
                <a:t></a:t>
              </a:r>
              <a:endParaRPr lang="en-US" sz="1600" dirty="0"/>
            </a:p>
          </p:txBody>
        </p:sp>
      </p:grpSp>
      <p:grpSp>
        <p:nvGrpSpPr>
          <p:cNvPr id="67" name="Group 66"/>
          <p:cNvGrpSpPr/>
          <p:nvPr/>
        </p:nvGrpSpPr>
        <p:grpSpPr>
          <a:xfrm>
            <a:off x="3480181" y="1926770"/>
            <a:ext cx="1267670" cy="1111020"/>
            <a:chOff x="7352581" y="1714335"/>
            <a:chExt cx="1267670" cy="1111020"/>
          </a:xfrm>
        </p:grpSpPr>
        <p:sp>
          <p:nvSpPr>
            <p:cNvPr id="76" name="Text Placeholder 32"/>
            <p:cNvSpPr txBox="1">
              <a:spLocks/>
            </p:cNvSpPr>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7" name="Text Placeholder 33"/>
            <p:cNvSpPr txBox="1">
              <a:spLocks/>
            </p:cNvSpPr>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Content</a:t>
              </a:r>
              <a:endParaRPr lang="en-AU" sz="1200" dirty="0">
                <a:solidFill>
                  <a:schemeClr val="bg1"/>
                </a:solidFill>
                <a:latin typeface="+mj-lt"/>
              </a:endParaRPr>
            </a:p>
          </p:txBody>
        </p:sp>
        <p:sp>
          <p:nvSpPr>
            <p:cNvPr id="78" name="TextBox 77"/>
            <p:cNvSpPr txBox="1"/>
            <p:nvPr/>
          </p:nvSpPr>
          <p:spPr>
            <a:xfrm>
              <a:off x="7799252" y="1714335"/>
              <a:ext cx="338554" cy="338554"/>
            </a:xfrm>
            <a:prstGeom prst="rect">
              <a:avLst/>
            </a:prstGeom>
            <a:noFill/>
          </p:spPr>
          <p:txBody>
            <a:bodyPr wrap="none" rtlCol="0">
              <a:sp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68" name="Group 67"/>
          <p:cNvGrpSpPr/>
          <p:nvPr/>
        </p:nvGrpSpPr>
        <p:grpSpPr>
          <a:xfrm>
            <a:off x="9062663" y="2132991"/>
            <a:ext cx="1267670" cy="1111020"/>
            <a:chOff x="7352581" y="1714335"/>
            <a:chExt cx="1267670" cy="1111020"/>
          </a:xfrm>
        </p:grpSpPr>
        <p:sp>
          <p:nvSpPr>
            <p:cNvPr id="73" name="Text Placeholder 32"/>
            <p:cNvSpPr txBox="1">
              <a:spLocks/>
            </p:cNvSpPr>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4" name="Text Placeholder 33"/>
            <p:cNvSpPr txBox="1">
              <a:spLocks/>
            </p:cNvSpPr>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Data</a:t>
              </a:r>
              <a:endParaRPr lang="en-AU" sz="1200" dirty="0">
                <a:solidFill>
                  <a:schemeClr val="bg1"/>
                </a:solidFill>
                <a:latin typeface="+mj-lt"/>
              </a:endParaRPr>
            </a:p>
          </p:txBody>
        </p:sp>
        <p:sp>
          <p:nvSpPr>
            <p:cNvPr id="75" name="TextBox 74"/>
            <p:cNvSpPr txBox="1"/>
            <p:nvPr/>
          </p:nvSpPr>
          <p:spPr>
            <a:xfrm>
              <a:off x="7773604" y="1714335"/>
              <a:ext cx="389850" cy="338554"/>
            </a:xfrm>
            <a:prstGeom prst="rect">
              <a:avLst/>
            </a:prstGeom>
            <a:noFill/>
          </p:spPr>
          <p:txBody>
            <a:bodyPr wrap="none" rtlCol="0">
              <a:sp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69" name="Group 68"/>
          <p:cNvGrpSpPr/>
          <p:nvPr/>
        </p:nvGrpSpPr>
        <p:grpSpPr>
          <a:xfrm>
            <a:off x="1806143" y="2132991"/>
            <a:ext cx="1267670" cy="1111020"/>
            <a:chOff x="7352581" y="1714335"/>
            <a:chExt cx="1267670" cy="1111020"/>
          </a:xfrm>
        </p:grpSpPr>
        <p:sp>
          <p:nvSpPr>
            <p:cNvPr id="70" name="Text Placeholder 32"/>
            <p:cNvSpPr txBox="1">
              <a:spLocks/>
            </p:cNvSpPr>
            <p:nvPr/>
          </p:nvSpPr>
          <p:spPr>
            <a:xfrm>
              <a:off x="7355481" y="2285520"/>
              <a:ext cx="1261870" cy="53983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smtClean="0">
                  <a:solidFill>
                    <a:schemeClr val="bg1"/>
                  </a:solidFill>
                  <a:latin typeface="+mn-lt"/>
                </a:rPr>
                <a:t>Lemon drops oat cake oat cake </a:t>
              </a:r>
              <a:r>
                <a:rPr lang="en-US" sz="1000" dirty="0">
                  <a:solidFill>
                    <a:schemeClr val="bg1"/>
                  </a:solidFill>
                  <a:latin typeface="+mn-lt"/>
                </a:rPr>
                <a:t>sugar. </a:t>
              </a:r>
              <a:r>
                <a:rPr lang="en-US" sz="1000" dirty="0" smtClean="0">
                  <a:solidFill>
                    <a:schemeClr val="bg1"/>
                  </a:solidFill>
                  <a:latin typeface="+mn-lt"/>
                </a:rPr>
                <a:t>Cake </a:t>
              </a:r>
              <a:r>
                <a:rPr lang="en-US" sz="1000" dirty="0">
                  <a:solidFill>
                    <a:schemeClr val="bg1"/>
                  </a:solidFill>
                  <a:latin typeface="+mn-lt"/>
                </a:rPr>
                <a:t>pie sesame snaps. </a:t>
              </a:r>
            </a:p>
          </p:txBody>
        </p:sp>
        <p:sp>
          <p:nvSpPr>
            <p:cNvPr id="71" name="Text Placeholder 33"/>
            <p:cNvSpPr txBox="1">
              <a:spLocks/>
            </p:cNvSpPr>
            <p:nvPr/>
          </p:nvSpPr>
          <p:spPr>
            <a:xfrm>
              <a:off x="7352581" y="2096274"/>
              <a:ext cx="1267670" cy="27661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Technology</a:t>
              </a:r>
              <a:endParaRPr lang="en-AU" sz="1200" dirty="0">
                <a:solidFill>
                  <a:schemeClr val="bg1"/>
                </a:solidFill>
                <a:latin typeface="+mj-lt"/>
              </a:endParaRPr>
            </a:p>
          </p:txBody>
        </p:sp>
        <p:sp>
          <p:nvSpPr>
            <p:cNvPr id="72" name="TextBox 71"/>
            <p:cNvSpPr txBox="1"/>
            <p:nvPr/>
          </p:nvSpPr>
          <p:spPr>
            <a:xfrm>
              <a:off x="7766390" y="1714335"/>
              <a:ext cx="404277" cy="338554"/>
            </a:xfrm>
            <a:prstGeom prst="rect">
              <a:avLst/>
            </a:prstGeom>
            <a:noFill/>
          </p:spPr>
          <p:txBody>
            <a:bodyPr wrap="none" rtlCol="0">
              <a:spAutoFit/>
            </a:bodyPr>
            <a:lstStyle/>
            <a:p>
              <a:pPr algn="ctr"/>
              <a:r>
                <a:rPr lang="en-US" sz="1600" dirty="0">
                  <a:solidFill>
                    <a:schemeClr val="bg1"/>
                  </a:solidFill>
                  <a:latin typeface="FontAwesome" pitchFamily="2" charset="0"/>
                </a:rPr>
                <a:t></a:t>
              </a:r>
            </a:p>
          </p:txBody>
        </p:sp>
      </p:grpSp>
      <p:sp>
        <p:nvSpPr>
          <p:cNvPr id="86" name="Oval 85"/>
          <p:cNvSpPr>
            <a:spLocks noChangeAspect="1"/>
          </p:cNvSpPr>
          <p:nvPr/>
        </p:nvSpPr>
        <p:spPr>
          <a:xfrm>
            <a:off x="3277451" y="5871084"/>
            <a:ext cx="151027" cy="1510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p:cNvSpPr txBox="1"/>
          <p:nvPr/>
        </p:nvSpPr>
        <p:spPr>
          <a:xfrm>
            <a:off x="3416184" y="5823486"/>
            <a:ext cx="869149"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One</a:t>
            </a:r>
            <a:endParaRPr lang="en-AU" sz="1000" dirty="0">
              <a:solidFill>
                <a:schemeClr val="tx2"/>
              </a:solidFill>
            </a:endParaRPr>
          </a:p>
        </p:txBody>
      </p:sp>
      <p:sp>
        <p:nvSpPr>
          <p:cNvPr id="89" name="Oval 88"/>
          <p:cNvSpPr>
            <a:spLocks noChangeAspect="1"/>
          </p:cNvSpPr>
          <p:nvPr/>
        </p:nvSpPr>
        <p:spPr>
          <a:xfrm>
            <a:off x="4394317" y="5871084"/>
            <a:ext cx="151027" cy="1510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4533050" y="5823486"/>
            <a:ext cx="889987"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Two</a:t>
            </a:r>
            <a:endParaRPr lang="en-AU" sz="1000" dirty="0">
              <a:solidFill>
                <a:schemeClr val="tx2"/>
              </a:solidFill>
            </a:endParaRPr>
          </a:p>
        </p:txBody>
      </p:sp>
      <p:sp>
        <p:nvSpPr>
          <p:cNvPr id="92" name="Oval 91"/>
          <p:cNvSpPr>
            <a:spLocks noChangeAspect="1"/>
          </p:cNvSpPr>
          <p:nvPr/>
        </p:nvSpPr>
        <p:spPr>
          <a:xfrm>
            <a:off x="5525660" y="5871084"/>
            <a:ext cx="151027" cy="15102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5664393" y="5823486"/>
            <a:ext cx="958917"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Three</a:t>
            </a:r>
            <a:endParaRPr lang="en-AU" sz="1000" dirty="0">
              <a:solidFill>
                <a:schemeClr val="tx2"/>
              </a:solidFill>
            </a:endParaRPr>
          </a:p>
        </p:txBody>
      </p:sp>
      <p:sp>
        <p:nvSpPr>
          <p:cNvPr id="95" name="Oval 94"/>
          <p:cNvSpPr>
            <a:spLocks noChangeAspect="1"/>
          </p:cNvSpPr>
          <p:nvPr/>
        </p:nvSpPr>
        <p:spPr>
          <a:xfrm>
            <a:off x="6737288" y="5871084"/>
            <a:ext cx="151027" cy="1510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6876021" y="5823486"/>
            <a:ext cx="915635"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Four</a:t>
            </a:r>
            <a:endParaRPr lang="en-AU" sz="1000" dirty="0">
              <a:solidFill>
                <a:schemeClr val="tx2"/>
              </a:solidFill>
            </a:endParaRPr>
          </a:p>
        </p:txBody>
      </p:sp>
      <p:sp>
        <p:nvSpPr>
          <p:cNvPr id="98" name="Oval 97"/>
          <p:cNvSpPr>
            <a:spLocks noChangeAspect="1"/>
          </p:cNvSpPr>
          <p:nvPr/>
        </p:nvSpPr>
        <p:spPr>
          <a:xfrm>
            <a:off x="7911478" y="5871084"/>
            <a:ext cx="151027" cy="15102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8050211" y="5823486"/>
            <a:ext cx="877163" cy="246221"/>
          </a:xfrm>
          <a:prstGeom prst="rect">
            <a:avLst/>
          </a:prstGeom>
          <a:noFill/>
        </p:spPr>
        <p:txBody>
          <a:bodyPr wrap="none" rtlCol="0">
            <a:spAutoFit/>
          </a:bodyPr>
          <a:lstStyle/>
          <a:p>
            <a:r>
              <a:rPr lang="en-AU" sz="1000" dirty="0">
                <a:solidFill>
                  <a:schemeClr val="tx2"/>
                </a:solidFill>
              </a:rPr>
              <a:t>Version </a:t>
            </a:r>
            <a:r>
              <a:rPr lang="en-AU" sz="1000" dirty="0" smtClean="0">
                <a:solidFill>
                  <a:schemeClr val="tx2"/>
                </a:solidFill>
              </a:rPr>
              <a:t>Five</a:t>
            </a:r>
            <a:endParaRPr lang="en-AU" sz="1000" dirty="0">
              <a:solidFill>
                <a:schemeClr val="tx2"/>
              </a:solidFill>
            </a:endParaRPr>
          </a:p>
        </p:txBody>
      </p:sp>
      <p:grpSp>
        <p:nvGrpSpPr>
          <p:cNvPr id="100" name="Group 99"/>
          <p:cNvGrpSpPr/>
          <p:nvPr/>
        </p:nvGrpSpPr>
        <p:grpSpPr>
          <a:xfrm>
            <a:off x="7748920" y="4020058"/>
            <a:ext cx="1548157" cy="1605504"/>
            <a:chOff x="7748920" y="4020058"/>
            <a:chExt cx="1548157" cy="1605504"/>
          </a:xfrm>
        </p:grpSpPr>
        <p:sp>
          <p:nvSpPr>
            <p:cNvPr id="101" name="Freeform 100"/>
            <p:cNvSpPr/>
            <p:nvPr/>
          </p:nvSpPr>
          <p:spPr>
            <a:xfrm>
              <a:off x="7748920" y="4020058"/>
              <a:ext cx="1548157" cy="1546161"/>
            </a:xfrm>
            <a:custGeom>
              <a:avLst/>
              <a:gdLst>
                <a:gd name="connsiteX0" fmla="*/ 1246360 w 2340862"/>
                <a:gd name="connsiteY0" fmla="*/ 0 h 2337846"/>
                <a:gd name="connsiteX1" fmla="*/ 1207741 w 2340862"/>
                <a:gd name="connsiteY1" fmla="*/ 126135 h 2337846"/>
                <a:gd name="connsiteX2" fmla="*/ 1389933 w 2340862"/>
                <a:gd name="connsiteY2" fmla="*/ 60821 h 2337846"/>
                <a:gd name="connsiteX3" fmla="*/ 1362433 w 2340862"/>
                <a:gd name="connsiteY3" fmla="*/ 133010 h 2337846"/>
                <a:gd name="connsiteX4" fmla="*/ 1486186 w 2340862"/>
                <a:gd name="connsiteY4" fmla="*/ 105509 h 2337846"/>
                <a:gd name="connsiteX5" fmla="*/ 1444935 w 2340862"/>
                <a:gd name="connsiteY5" fmla="*/ 174261 h 2337846"/>
                <a:gd name="connsiteX6" fmla="*/ 1594094 w 2340862"/>
                <a:gd name="connsiteY6" fmla="*/ 262618 h 2337846"/>
                <a:gd name="connsiteX7" fmla="*/ 1664941 w 2340862"/>
                <a:gd name="connsiteY7" fmla="*/ 438956 h 2337846"/>
                <a:gd name="connsiteX8" fmla="*/ 1678691 w 2340862"/>
                <a:gd name="connsiteY8" fmla="*/ 793028 h 2337846"/>
                <a:gd name="connsiteX9" fmla="*/ 1709630 w 2340862"/>
                <a:gd name="connsiteY9" fmla="*/ 875530 h 2337846"/>
                <a:gd name="connsiteX10" fmla="*/ 1678691 w 2340862"/>
                <a:gd name="connsiteY10" fmla="*/ 1013034 h 2337846"/>
                <a:gd name="connsiteX11" fmla="*/ 1604926 w 2340862"/>
                <a:gd name="connsiteY11" fmla="*/ 1097650 h 2337846"/>
                <a:gd name="connsiteX12" fmla="*/ 1541707 w 2340862"/>
                <a:gd name="connsiteY12" fmla="*/ 1293341 h 2337846"/>
                <a:gd name="connsiteX13" fmla="*/ 1472420 w 2340862"/>
                <a:gd name="connsiteY13" fmla="*/ 1385548 h 2337846"/>
                <a:gd name="connsiteX14" fmla="*/ 1471364 w 2340862"/>
                <a:gd name="connsiteY14" fmla="*/ 1386394 h 2337846"/>
                <a:gd name="connsiteX15" fmla="*/ 1485438 w 2340862"/>
                <a:gd name="connsiteY15" fmla="*/ 1386394 h 2337846"/>
                <a:gd name="connsiteX16" fmla="*/ 1480078 w 2340862"/>
                <a:gd name="connsiteY16" fmla="*/ 1395490 h 2337846"/>
                <a:gd name="connsiteX17" fmla="*/ 1466971 w 2340862"/>
                <a:gd name="connsiteY17" fmla="*/ 1428525 h 2337846"/>
                <a:gd name="connsiteX18" fmla="*/ 1482292 w 2340862"/>
                <a:gd name="connsiteY18" fmla="*/ 1524281 h 2337846"/>
                <a:gd name="connsiteX19" fmla="*/ 1516764 w 2340862"/>
                <a:gd name="connsiteY19" fmla="*/ 1539603 h 2337846"/>
                <a:gd name="connsiteX20" fmla="*/ 1555065 w 2340862"/>
                <a:gd name="connsiteY20" fmla="*/ 1593225 h 2337846"/>
                <a:gd name="connsiteX21" fmla="*/ 1796369 w 2340862"/>
                <a:gd name="connsiteY21" fmla="*/ 1662168 h 2337846"/>
                <a:gd name="connsiteX22" fmla="*/ 2018522 w 2340862"/>
                <a:gd name="connsiteY22" fmla="*/ 1719622 h 2337846"/>
                <a:gd name="connsiteX23" fmla="*/ 2148749 w 2340862"/>
                <a:gd name="connsiteY23" fmla="*/ 1761754 h 2337846"/>
                <a:gd name="connsiteX24" fmla="*/ 2259825 w 2340862"/>
                <a:gd name="connsiteY24" fmla="*/ 1803886 h 2337846"/>
                <a:gd name="connsiteX25" fmla="*/ 2294297 w 2340862"/>
                <a:gd name="connsiteY25" fmla="*/ 1953264 h 2337846"/>
                <a:gd name="connsiteX26" fmla="*/ 2321108 w 2340862"/>
                <a:gd name="connsiteY26" fmla="*/ 2148605 h 2337846"/>
                <a:gd name="connsiteX27" fmla="*/ 2340259 w 2340862"/>
                <a:gd name="connsiteY27" fmla="*/ 2324795 h 2337846"/>
                <a:gd name="connsiteX28" fmla="*/ 2336430 w 2340862"/>
                <a:gd name="connsiteY28" fmla="*/ 2324795 h 2337846"/>
                <a:gd name="connsiteX29" fmla="*/ 1195027 w 2340862"/>
                <a:gd name="connsiteY29" fmla="*/ 2328624 h 2337846"/>
                <a:gd name="connsiteX30" fmla="*/ 0 w 2340862"/>
                <a:gd name="connsiteY30" fmla="*/ 2324795 h 2337846"/>
                <a:gd name="connsiteX31" fmla="*/ 57453 w 2340862"/>
                <a:gd name="connsiteY31" fmla="*/ 1937944 h 2337846"/>
                <a:gd name="connsiteX32" fmla="*/ 103415 w 2340862"/>
                <a:gd name="connsiteY32" fmla="*/ 1800056 h 2337846"/>
                <a:gd name="connsiteX33" fmla="*/ 214492 w 2340862"/>
                <a:gd name="connsiteY33" fmla="*/ 1746433 h 2337846"/>
                <a:gd name="connsiteX34" fmla="*/ 831157 w 2340862"/>
                <a:gd name="connsiteY34" fmla="*/ 1570243 h 2337846"/>
                <a:gd name="connsiteX35" fmla="*/ 854139 w 2340862"/>
                <a:gd name="connsiteY35" fmla="*/ 1516622 h 2337846"/>
                <a:gd name="connsiteX36" fmla="*/ 877119 w 2340862"/>
                <a:gd name="connsiteY36" fmla="*/ 1482148 h 2337846"/>
                <a:gd name="connsiteX37" fmla="*/ 876639 w 2340862"/>
                <a:gd name="connsiteY37" fmla="*/ 1432116 h 2337846"/>
                <a:gd name="connsiteX38" fmla="*/ 867840 w 2340862"/>
                <a:gd name="connsiteY38" fmla="*/ 1386394 h 2337846"/>
                <a:gd name="connsiteX39" fmla="*/ 870670 w 2340862"/>
                <a:gd name="connsiteY39" fmla="*/ 1386394 h 2337846"/>
                <a:gd name="connsiteX40" fmla="*/ 845132 w 2340862"/>
                <a:gd name="connsiteY40" fmla="*/ 1351221 h 2337846"/>
                <a:gd name="connsiteX41" fmla="*/ 812418 w 2340862"/>
                <a:gd name="connsiteY41" fmla="*/ 1298354 h 2337846"/>
                <a:gd name="connsiteX42" fmla="*/ 753979 w 2340862"/>
                <a:gd name="connsiteY42" fmla="*/ 1092099 h 2337846"/>
                <a:gd name="connsiteX43" fmla="*/ 661164 w 2340862"/>
                <a:gd name="connsiteY43" fmla="*/ 992408 h 2337846"/>
                <a:gd name="connsiteX44" fmla="*/ 625193 w 2340862"/>
                <a:gd name="connsiteY44" fmla="*/ 833491 h 2337846"/>
                <a:gd name="connsiteX45" fmla="*/ 668039 w 2340862"/>
                <a:gd name="connsiteY45" fmla="*/ 768965 h 2337846"/>
                <a:gd name="connsiteX46" fmla="*/ 643976 w 2340862"/>
                <a:gd name="connsiteY46" fmla="*/ 603960 h 2337846"/>
                <a:gd name="connsiteX47" fmla="*/ 685227 w 2340862"/>
                <a:gd name="connsiteY47" fmla="*/ 339266 h 2337846"/>
                <a:gd name="connsiteX48" fmla="*/ 795230 w 2340862"/>
                <a:gd name="connsiteY48" fmla="*/ 174261 h 2337846"/>
                <a:gd name="connsiteX49" fmla="*/ 798667 w 2340862"/>
                <a:gd name="connsiteY49" fmla="*/ 212075 h 2337846"/>
                <a:gd name="connsiteX50" fmla="*/ 949921 w 2340862"/>
                <a:gd name="connsiteY50" fmla="*/ 105509 h 2337846"/>
                <a:gd name="connsiteX51" fmla="*/ 953359 w 2340862"/>
                <a:gd name="connsiteY51" fmla="*/ 143323 h 2337846"/>
                <a:gd name="connsiteX52" fmla="*/ 1246360 w 2340862"/>
                <a:gd name="connsiteY52" fmla="*/ 0 h 233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0862" h="2337846">
                  <a:moveTo>
                    <a:pt x="1246360" y="0"/>
                  </a:moveTo>
                  <a:cubicBezTo>
                    <a:pt x="1260182" y="32854"/>
                    <a:pt x="1242153" y="87820"/>
                    <a:pt x="1207741" y="126135"/>
                  </a:cubicBezTo>
                  <a:cubicBezTo>
                    <a:pt x="1259055" y="100157"/>
                    <a:pt x="1309383" y="78725"/>
                    <a:pt x="1389933" y="60821"/>
                  </a:cubicBezTo>
                  <a:cubicBezTo>
                    <a:pt x="1391903" y="92923"/>
                    <a:pt x="1346391" y="125562"/>
                    <a:pt x="1362433" y="133010"/>
                  </a:cubicBezTo>
                  <a:cubicBezTo>
                    <a:pt x="1378475" y="140458"/>
                    <a:pt x="1472436" y="98634"/>
                    <a:pt x="1486186" y="105509"/>
                  </a:cubicBezTo>
                  <a:cubicBezTo>
                    <a:pt x="1499936" y="112384"/>
                    <a:pt x="1432903" y="158792"/>
                    <a:pt x="1444935" y="174261"/>
                  </a:cubicBezTo>
                  <a:cubicBezTo>
                    <a:pt x="1497448" y="184968"/>
                    <a:pt x="1557426" y="218502"/>
                    <a:pt x="1594094" y="262618"/>
                  </a:cubicBezTo>
                  <a:cubicBezTo>
                    <a:pt x="1630762" y="306734"/>
                    <a:pt x="1650842" y="350554"/>
                    <a:pt x="1664941" y="438956"/>
                  </a:cubicBezTo>
                  <a:cubicBezTo>
                    <a:pt x="1679040" y="527358"/>
                    <a:pt x="1705619" y="713391"/>
                    <a:pt x="1678691" y="793028"/>
                  </a:cubicBezTo>
                  <a:cubicBezTo>
                    <a:pt x="1706764" y="827977"/>
                    <a:pt x="1709630" y="838862"/>
                    <a:pt x="1709630" y="875530"/>
                  </a:cubicBezTo>
                  <a:cubicBezTo>
                    <a:pt x="1709630" y="912198"/>
                    <a:pt x="1696142" y="976014"/>
                    <a:pt x="1678691" y="1013034"/>
                  </a:cubicBezTo>
                  <a:cubicBezTo>
                    <a:pt x="1661240" y="1050054"/>
                    <a:pt x="1624979" y="1054107"/>
                    <a:pt x="1604926" y="1097650"/>
                  </a:cubicBezTo>
                  <a:cubicBezTo>
                    <a:pt x="1584872" y="1181674"/>
                    <a:pt x="1564535" y="1218054"/>
                    <a:pt x="1541707" y="1293341"/>
                  </a:cubicBezTo>
                  <a:cubicBezTo>
                    <a:pt x="1529102" y="1320268"/>
                    <a:pt x="1504884" y="1354282"/>
                    <a:pt x="1472420" y="1385548"/>
                  </a:cubicBezTo>
                  <a:lnTo>
                    <a:pt x="1471364" y="1386394"/>
                  </a:lnTo>
                  <a:lnTo>
                    <a:pt x="1485438" y="1386394"/>
                  </a:lnTo>
                  <a:lnTo>
                    <a:pt x="1480078" y="1395490"/>
                  </a:lnTo>
                  <a:cubicBezTo>
                    <a:pt x="1471759" y="1407938"/>
                    <a:pt x="1467929" y="1410332"/>
                    <a:pt x="1466971" y="1428525"/>
                  </a:cubicBezTo>
                  <a:cubicBezTo>
                    <a:pt x="1465694" y="1452783"/>
                    <a:pt x="1473993" y="1505769"/>
                    <a:pt x="1482292" y="1524281"/>
                  </a:cubicBezTo>
                  <a:cubicBezTo>
                    <a:pt x="1490591" y="1542794"/>
                    <a:pt x="1505911" y="1526198"/>
                    <a:pt x="1516764" y="1539603"/>
                  </a:cubicBezTo>
                  <a:cubicBezTo>
                    <a:pt x="1527616" y="1553009"/>
                    <a:pt x="1508463" y="1572798"/>
                    <a:pt x="1555065" y="1593225"/>
                  </a:cubicBezTo>
                  <a:cubicBezTo>
                    <a:pt x="1601666" y="1613652"/>
                    <a:pt x="1719126" y="1641103"/>
                    <a:pt x="1796369" y="1662168"/>
                  </a:cubicBezTo>
                  <a:cubicBezTo>
                    <a:pt x="1873612" y="1683235"/>
                    <a:pt x="1959792" y="1703024"/>
                    <a:pt x="2018522" y="1719622"/>
                  </a:cubicBezTo>
                  <a:cubicBezTo>
                    <a:pt x="2077252" y="1736219"/>
                    <a:pt x="2108531" y="1747709"/>
                    <a:pt x="2148749" y="1761754"/>
                  </a:cubicBezTo>
                  <a:cubicBezTo>
                    <a:pt x="2188967" y="1775798"/>
                    <a:pt x="2235567" y="1771967"/>
                    <a:pt x="2259825" y="1803886"/>
                  </a:cubicBezTo>
                  <a:cubicBezTo>
                    <a:pt x="2284083" y="1835805"/>
                    <a:pt x="2284083" y="1895811"/>
                    <a:pt x="2294297" y="1953264"/>
                  </a:cubicBezTo>
                  <a:cubicBezTo>
                    <a:pt x="2304510" y="2010718"/>
                    <a:pt x="2313448" y="2086683"/>
                    <a:pt x="2321108" y="2148605"/>
                  </a:cubicBezTo>
                  <a:cubicBezTo>
                    <a:pt x="2328769" y="2210527"/>
                    <a:pt x="2337705" y="2295430"/>
                    <a:pt x="2340259" y="2324795"/>
                  </a:cubicBezTo>
                  <a:cubicBezTo>
                    <a:pt x="2342813" y="2354160"/>
                    <a:pt x="2336430" y="2324795"/>
                    <a:pt x="2336430" y="2324795"/>
                  </a:cubicBezTo>
                  <a:lnTo>
                    <a:pt x="1195027" y="2328624"/>
                  </a:lnTo>
                  <a:cubicBezTo>
                    <a:pt x="924359" y="2335646"/>
                    <a:pt x="597513" y="2326709"/>
                    <a:pt x="0" y="2324795"/>
                  </a:cubicBezTo>
                  <a:cubicBezTo>
                    <a:pt x="1915" y="2282663"/>
                    <a:pt x="40218" y="2025401"/>
                    <a:pt x="57453" y="1937944"/>
                  </a:cubicBezTo>
                  <a:cubicBezTo>
                    <a:pt x="74689" y="1850487"/>
                    <a:pt x="77242" y="1831975"/>
                    <a:pt x="103415" y="1800056"/>
                  </a:cubicBezTo>
                  <a:cubicBezTo>
                    <a:pt x="129589" y="1768137"/>
                    <a:pt x="93202" y="1784736"/>
                    <a:pt x="214492" y="1746433"/>
                  </a:cubicBezTo>
                  <a:cubicBezTo>
                    <a:pt x="335781" y="1708131"/>
                    <a:pt x="820304" y="1577904"/>
                    <a:pt x="831157" y="1570243"/>
                  </a:cubicBezTo>
                  <a:cubicBezTo>
                    <a:pt x="842010" y="1562583"/>
                    <a:pt x="846478" y="1531304"/>
                    <a:pt x="854139" y="1516622"/>
                  </a:cubicBezTo>
                  <a:cubicBezTo>
                    <a:pt x="861799" y="1501939"/>
                    <a:pt x="875204" y="1505768"/>
                    <a:pt x="877119" y="1482148"/>
                  </a:cubicBezTo>
                  <a:cubicBezTo>
                    <a:pt x="878076" y="1470339"/>
                    <a:pt x="878236" y="1451826"/>
                    <a:pt x="876639" y="1432116"/>
                  </a:cubicBezTo>
                  <a:lnTo>
                    <a:pt x="867840" y="1386394"/>
                  </a:lnTo>
                  <a:lnTo>
                    <a:pt x="870670" y="1386394"/>
                  </a:lnTo>
                  <a:lnTo>
                    <a:pt x="845132" y="1351221"/>
                  </a:lnTo>
                  <a:cubicBezTo>
                    <a:pt x="833213" y="1332821"/>
                    <a:pt x="822447" y="1314706"/>
                    <a:pt x="812418" y="1298354"/>
                  </a:cubicBezTo>
                  <a:cubicBezTo>
                    <a:pt x="772304" y="1232947"/>
                    <a:pt x="760411" y="1175431"/>
                    <a:pt x="753979" y="1092099"/>
                  </a:cubicBezTo>
                  <a:cubicBezTo>
                    <a:pt x="737302" y="1069817"/>
                    <a:pt x="682628" y="1035509"/>
                    <a:pt x="661164" y="992408"/>
                  </a:cubicBezTo>
                  <a:cubicBezTo>
                    <a:pt x="639700" y="949307"/>
                    <a:pt x="624047" y="870731"/>
                    <a:pt x="625193" y="833491"/>
                  </a:cubicBezTo>
                  <a:cubicBezTo>
                    <a:pt x="626339" y="796250"/>
                    <a:pt x="650224" y="779439"/>
                    <a:pt x="668039" y="768965"/>
                  </a:cubicBezTo>
                  <a:cubicBezTo>
                    <a:pt x="669185" y="732297"/>
                    <a:pt x="641111" y="675576"/>
                    <a:pt x="643976" y="603960"/>
                  </a:cubicBezTo>
                  <a:cubicBezTo>
                    <a:pt x="646841" y="532344"/>
                    <a:pt x="660018" y="410883"/>
                    <a:pt x="685227" y="339266"/>
                  </a:cubicBezTo>
                  <a:cubicBezTo>
                    <a:pt x="710436" y="267649"/>
                    <a:pt x="776323" y="195459"/>
                    <a:pt x="795230" y="174261"/>
                  </a:cubicBezTo>
                  <a:cubicBezTo>
                    <a:pt x="814137" y="153062"/>
                    <a:pt x="772885" y="223534"/>
                    <a:pt x="798667" y="212075"/>
                  </a:cubicBezTo>
                  <a:cubicBezTo>
                    <a:pt x="824449" y="200616"/>
                    <a:pt x="924139" y="116968"/>
                    <a:pt x="949921" y="105509"/>
                  </a:cubicBezTo>
                  <a:cubicBezTo>
                    <a:pt x="975703" y="94050"/>
                    <a:pt x="949196" y="127570"/>
                    <a:pt x="953359" y="143323"/>
                  </a:cubicBezTo>
                  <a:cubicBezTo>
                    <a:pt x="1076584" y="47156"/>
                    <a:pt x="1203963" y="2865"/>
                    <a:pt x="12463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2" name="Group 101"/>
            <p:cNvGrpSpPr/>
            <p:nvPr/>
          </p:nvGrpSpPr>
          <p:grpSpPr>
            <a:xfrm>
              <a:off x="8334301" y="5073670"/>
              <a:ext cx="377558" cy="551892"/>
              <a:chOff x="8334300" y="5005568"/>
              <a:chExt cx="435951" cy="637247"/>
            </a:xfrm>
          </p:grpSpPr>
          <p:sp>
            <p:nvSpPr>
              <p:cNvPr id="103" name="Freeform 102"/>
              <p:cNvSpPr/>
              <p:nvPr/>
            </p:nvSpPr>
            <p:spPr>
              <a:xfrm>
                <a:off x="833430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flipH="1">
                <a:off x="859375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85052 w 135428"/>
                  <a:gd name="connsiteY1" fmla="*/ 94129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680 w 165258"/>
                  <a:gd name="connsiteY0" fmla="*/ 0 h 631958"/>
                  <a:gd name="connsiteX1" fmla="*/ 114882 w 165258"/>
                  <a:gd name="connsiteY1" fmla="*/ 107576 h 631958"/>
                  <a:gd name="connsiteX2" fmla="*/ 165258 w 165258"/>
                  <a:gd name="connsiteY2" fmla="*/ 221876 h 631958"/>
                  <a:gd name="connsiteX3" fmla="*/ 124917 w 165258"/>
                  <a:gd name="connsiteY3" fmla="*/ 578224 h 631958"/>
                  <a:gd name="connsiteX4" fmla="*/ 94661 w 165258"/>
                  <a:gd name="connsiteY4" fmla="*/ 568138 h 631958"/>
                  <a:gd name="connsiteX5" fmla="*/ 680 w 165258"/>
                  <a:gd name="connsiteY5" fmla="*/ 0 h 631958"/>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6511"/>
                  <a:gd name="connsiteY0" fmla="*/ 0 h 630644"/>
                  <a:gd name="connsiteX1" fmla="*/ 115271 w 166511"/>
                  <a:gd name="connsiteY1" fmla="*/ 107576 h 630644"/>
                  <a:gd name="connsiteX2" fmla="*/ 165647 w 166511"/>
                  <a:gd name="connsiteY2" fmla="*/ 221876 h 630644"/>
                  <a:gd name="connsiteX3" fmla="*/ 143686 w 166511"/>
                  <a:gd name="connsiteY3" fmla="*/ 416005 h 630644"/>
                  <a:gd name="connsiteX4" fmla="*/ 125306 w 166511"/>
                  <a:gd name="connsiteY4" fmla="*/ 578224 h 630644"/>
                  <a:gd name="connsiteX5" fmla="*/ 95050 w 166511"/>
                  <a:gd name="connsiteY5" fmla="*/ 568138 h 630644"/>
                  <a:gd name="connsiteX6" fmla="*/ 1069 w 166511"/>
                  <a:gd name="connsiteY6" fmla="*/ 0 h 630644"/>
                  <a:gd name="connsiteX0" fmla="*/ 5716 w 171158"/>
                  <a:gd name="connsiteY0" fmla="*/ 0 h 601393"/>
                  <a:gd name="connsiteX1" fmla="*/ 119918 w 171158"/>
                  <a:gd name="connsiteY1" fmla="*/ 107576 h 601393"/>
                  <a:gd name="connsiteX2" fmla="*/ 170294 w 171158"/>
                  <a:gd name="connsiteY2" fmla="*/ 221876 h 601393"/>
                  <a:gd name="connsiteX3" fmla="*/ 148333 w 171158"/>
                  <a:gd name="connsiteY3" fmla="*/ 416005 h 601393"/>
                  <a:gd name="connsiteX4" fmla="*/ 129953 w 171158"/>
                  <a:gd name="connsiteY4" fmla="*/ 578224 h 601393"/>
                  <a:gd name="connsiteX5" fmla="*/ 99697 w 171158"/>
                  <a:gd name="connsiteY5" fmla="*/ 568138 h 601393"/>
                  <a:gd name="connsiteX6" fmla="*/ 22713 w 171158"/>
                  <a:gd name="connsiteY6" fmla="*/ 276115 h 601393"/>
                  <a:gd name="connsiteX7" fmla="*/ 5716 w 171158"/>
                  <a:gd name="connsiteY7" fmla="*/ 0 h 601393"/>
                  <a:gd name="connsiteX0" fmla="*/ 4248 w 179875"/>
                  <a:gd name="connsiteY0" fmla="*/ 0 h 608216"/>
                  <a:gd name="connsiteX1" fmla="*/ 128635 w 179875"/>
                  <a:gd name="connsiteY1" fmla="*/ 114399 h 608216"/>
                  <a:gd name="connsiteX2" fmla="*/ 179011 w 179875"/>
                  <a:gd name="connsiteY2" fmla="*/ 228699 h 608216"/>
                  <a:gd name="connsiteX3" fmla="*/ 157050 w 179875"/>
                  <a:gd name="connsiteY3" fmla="*/ 422828 h 608216"/>
                  <a:gd name="connsiteX4" fmla="*/ 138670 w 179875"/>
                  <a:gd name="connsiteY4" fmla="*/ 585047 h 608216"/>
                  <a:gd name="connsiteX5" fmla="*/ 108414 w 179875"/>
                  <a:gd name="connsiteY5" fmla="*/ 574961 h 608216"/>
                  <a:gd name="connsiteX6" fmla="*/ 31430 w 179875"/>
                  <a:gd name="connsiteY6" fmla="*/ 282938 h 608216"/>
                  <a:gd name="connsiteX7" fmla="*/ 4248 w 179875"/>
                  <a:gd name="connsiteY7" fmla="*/ 0 h 608216"/>
                  <a:gd name="connsiteX0" fmla="*/ 0 w 175627"/>
                  <a:gd name="connsiteY0" fmla="*/ 0 h 608216"/>
                  <a:gd name="connsiteX1" fmla="*/ 124387 w 175627"/>
                  <a:gd name="connsiteY1" fmla="*/ 114399 h 608216"/>
                  <a:gd name="connsiteX2" fmla="*/ 174763 w 175627"/>
                  <a:gd name="connsiteY2" fmla="*/ 228699 h 608216"/>
                  <a:gd name="connsiteX3" fmla="*/ 152802 w 175627"/>
                  <a:gd name="connsiteY3" fmla="*/ 422828 h 608216"/>
                  <a:gd name="connsiteX4" fmla="*/ 134422 w 175627"/>
                  <a:gd name="connsiteY4" fmla="*/ 585047 h 608216"/>
                  <a:gd name="connsiteX5" fmla="*/ 104166 w 175627"/>
                  <a:gd name="connsiteY5" fmla="*/ 574961 h 608216"/>
                  <a:gd name="connsiteX6" fmla="*/ 27182 w 175627"/>
                  <a:gd name="connsiteY6" fmla="*/ 282938 h 608216"/>
                  <a:gd name="connsiteX7" fmla="*/ 0 w 175627"/>
                  <a:gd name="connsiteY7"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p:cNvGrpSpPr/>
          <p:nvPr/>
        </p:nvGrpSpPr>
        <p:grpSpPr>
          <a:xfrm>
            <a:off x="2894923" y="4020058"/>
            <a:ext cx="1548157" cy="1605504"/>
            <a:chOff x="2894923" y="4020058"/>
            <a:chExt cx="1548157" cy="1605504"/>
          </a:xfrm>
        </p:grpSpPr>
        <p:sp>
          <p:nvSpPr>
            <p:cNvPr id="106" name="Freeform 105"/>
            <p:cNvSpPr/>
            <p:nvPr/>
          </p:nvSpPr>
          <p:spPr>
            <a:xfrm>
              <a:off x="2894923" y="4020058"/>
              <a:ext cx="1548157" cy="1546161"/>
            </a:xfrm>
            <a:custGeom>
              <a:avLst/>
              <a:gdLst>
                <a:gd name="connsiteX0" fmla="*/ 1246360 w 2340862"/>
                <a:gd name="connsiteY0" fmla="*/ 0 h 2337846"/>
                <a:gd name="connsiteX1" fmla="*/ 1207741 w 2340862"/>
                <a:gd name="connsiteY1" fmla="*/ 126135 h 2337846"/>
                <a:gd name="connsiteX2" fmla="*/ 1389933 w 2340862"/>
                <a:gd name="connsiteY2" fmla="*/ 60821 h 2337846"/>
                <a:gd name="connsiteX3" fmla="*/ 1362433 w 2340862"/>
                <a:gd name="connsiteY3" fmla="*/ 133010 h 2337846"/>
                <a:gd name="connsiteX4" fmla="*/ 1486186 w 2340862"/>
                <a:gd name="connsiteY4" fmla="*/ 105509 h 2337846"/>
                <a:gd name="connsiteX5" fmla="*/ 1444935 w 2340862"/>
                <a:gd name="connsiteY5" fmla="*/ 174261 h 2337846"/>
                <a:gd name="connsiteX6" fmla="*/ 1594094 w 2340862"/>
                <a:gd name="connsiteY6" fmla="*/ 262618 h 2337846"/>
                <a:gd name="connsiteX7" fmla="*/ 1664941 w 2340862"/>
                <a:gd name="connsiteY7" fmla="*/ 438956 h 2337846"/>
                <a:gd name="connsiteX8" fmla="*/ 1678691 w 2340862"/>
                <a:gd name="connsiteY8" fmla="*/ 793028 h 2337846"/>
                <a:gd name="connsiteX9" fmla="*/ 1709630 w 2340862"/>
                <a:gd name="connsiteY9" fmla="*/ 875530 h 2337846"/>
                <a:gd name="connsiteX10" fmla="*/ 1678691 w 2340862"/>
                <a:gd name="connsiteY10" fmla="*/ 1013034 h 2337846"/>
                <a:gd name="connsiteX11" fmla="*/ 1604926 w 2340862"/>
                <a:gd name="connsiteY11" fmla="*/ 1097650 h 2337846"/>
                <a:gd name="connsiteX12" fmla="*/ 1541707 w 2340862"/>
                <a:gd name="connsiteY12" fmla="*/ 1293341 h 2337846"/>
                <a:gd name="connsiteX13" fmla="*/ 1472420 w 2340862"/>
                <a:gd name="connsiteY13" fmla="*/ 1385548 h 2337846"/>
                <a:gd name="connsiteX14" fmla="*/ 1471364 w 2340862"/>
                <a:gd name="connsiteY14" fmla="*/ 1386394 h 2337846"/>
                <a:gd name="connsiteX15" fmla="*/ 1485438 w 2340862"/>
                <a:gd name="connsiteY15" fmla="*/ 1386394 h 2337846"/>
                <a:gd name="connsiteX16" fmla="*/ 1480078 w 2340862"/>
                <a:gd name="connsiteY16" fmla="*/ 1395490 h 2337846"/>
                <a:gd name="connsiteX17" fmla="*/ 1466971 w 2340862"/>
                <a:gd name="connsiteY17" fmla="*/ 1428525 h 2337846"/>
                <a:gd name="connsiteX18" fmla="*/ 1482292 w 2340862"/>
                <a:gd name="connsiteY18" fmla="*/ 1524281 h 2337846"/>
                <a:gd name="connsiteX19" fmla="*/ 1516764 w 2340862"/>
                <a:gd name="connsiteY19" fmla="*/ 1539603 h 2337846"/>
                <a:gd name="connsiteX20" fmla="*/ 1555065 w 2340862"/>
                <a:gd name="connsiteY20" fmla="*/ 1593225 h 2337846"/>
                <a:gd name="connsiteX21" fmla="*/ 1796369 w 2340862"/>
                <a:gd name="connsiteY21" fmla="*/ 1662168 h 2337846"/>
                <a:gd name="connsiteX22" fmla="*/ 2018522 w 2340862"/>
                <a:gd name="connsiteY22" fmla="*/ 1719622 h 2337846"/>
                <a:gd name="connsiteX23" fmla="*/ 2148749 w 2340862"/>
                <a:gd name="connsiteY23" fmla="*/ 1761754 h 2337846"/>
                <a:gd name="connsiteX24" fmla="*/ 2259825 w 2340862"/>
                <a:gd name="connsiteY24" fmla="*/ 1803886 h 2337846"/>
                <a:gd name="connsiteX25" fmla="*/ 2294297 w 2340862"/>
                <a:gd name="connsiteY25" fmla="*/ 1953264 h 2337846"/>
                <a:gd name="connsiteX26" fmla="*/ 2321108 w 2340862"/>
                <a:gd name="connsiteY26" fmla="*/ 2148605 h 2337846"/>
                <a:gd name="connsiteX27" fmla="*/ 2340259 w 2340862"/>
                <a:gd name="connsiteY27" fmla="*/ 2324795 h 2337846"/>
                <a:gd name="connsiteX28" fmla="*/ 2336430 w 2340862"/>
                <a:gd name="connsiteY28" fmla="*/ 2324795 h 2337846"/>
                <a:gd name="connsiteX29" fmla="*/ 1195027 w 2340862"/>
                <a:gd name="connsiteY29" fmla="*/ 2328624 h 2337846"/>
                <a:gd name="connsiteX30" fmla="*/ 0 w 2340862"/>
                <a:gd name="connsiteY30" fmla="*/ 2324795 h 2337846"/>
                <a:gd name="connsiteX31" fmla="*/ 57453 w 2340862"/>
                <a:gd name="connsiteY31" fmla="*/ 1937944 h 2337846"/>
                <a:gd name="connsiteX32" fmla="*/ 103415 w 2340862"/>
                <a:gd name="connsiteY32" fmla="*/ 1800056 h 2337846"/>
                <a:gd name="connsiteX33" fmla="*/ 214492 w 2340862"/>
                <a:gd name="connsiteY33" fmla="*/ 1746433 h 2337846"/>
                <a:gd name="connsiteX34" fmla="*/ 831157 w 2340862"/>
                <a:gd name="connsiteY34" fmla="*/ 1570243 h 2337846"/>
                <a:gd name="connsiteX35" fmla="*/ 854139 w 2340862"/>
                <a:gd name="connsiteY35" fmla="*/ 1516622 h 2337846"/>
                <a:gd name="connsiteX36" fmla="*/ 877119 w 2340862"/>
                <a:gd name="connsiteY36" fmla="*/ 1482148 h 2337846"/>
                <a:gd name="connsiteX37" fmla="*/ 876639 w 2340862"/>
                <a:gd name="connsiteY37" fmla="*/ 1432116 h 2337846"/>
                <a:gd name="connsiteX38" fmla="*/ 867840 w 2340862"/>
                <a:gd name="connsiteY38" fmla="*/ 1386394 h 2337846"/>
                <a:gd name="connsiteX39" fmla="*/ 870670 w 2340862"/>
                <a:gd name="connsiteY39" fmla="*/ 1386394 h 2337846"/>
                <a:gd name="connsiteX40" fmla="*/ 845132 w 2340862"/>
                <a:gd name="connsiteY40" fmla="*/ 1351221 h 2337846"/>
                <a:gd name="connsiteX41" fmla="*/ 812418 w 2340862"/>
                <a:gd name="connsiteY41" fmla="*/ 1298354 h 2337846"/>
                <a:gd name="connsiteX42" fmla="*/ 753979 w 2340862"/>
                <a:gd name="connsiteY42" fmla="*/ 1092099 h 2337846"/>
                <a:gd name="connsiteX43" fmla="*/ 661164 w 2340862"/>
                <a:gd name="connsiteY43" fmla="*/ 992408 h 2337846"/>
                <a:gd name="connsiteX44" fmla="*/ 625193 w 2340862"/>
                <a:gd name="connsiteY44" fmla="*/ 833491 h 2337846"/>
                <a:gd name="connsiteX45" fmla="*/ 668039 w 2340862"/>
                <a:gd name="connsiteY45" fmla="*/ 768965 h 2337846"/>
                <a:gd name="connsiteX46" fmla="*/ 643976 w 2340862"/>
                <a:gd name="connsiteY46" fmla="*/ 603960 h 2337846"/>
                <a:gd name="connsiteX47" fmla="*/ 685227 w 2340862"/>
                <a:gd name="connsiteY47" fmla="*/ 339266 h 2337846"/>
                <a:gd name="connsiteX48" fmla="*/ 795230 w 2340862"/>
                <a:gd name="connsiteY48" fmla="*/ 174261 h 2337846"/>
                <a:gd name="connsiteX49" fmla="*/ 798667 w 2340862"/>
                <a:gd name="connsiteY49" fmla="*/ 212075 h 2337846"/>
                <a:gd name="connsiteX50" fmla="*/ 949921 w 2340862"/>
                <a:gd name="connsiteY50" fmla="*/ 105509 h 2337846"/>
                <a:gd name="connsiteX51" fmla="*/ 953359 w 2340862"/>
                <a:gd name="connsiteY51" fmla="*/ 143323 h 2337846"/>
                <a:gd name="connsiteX52" fmla="*/ 1246360 w 2340862"/>
                <a:gd name="connsiteY52" fmla="*/ 0 h 233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0862" h="2337846">
                  <a:moveTo>
                    <a:pt x="1246360" y="0"/>
                  </a:moveTo>
                  <a:cubicBezTo>
                    <a:pt x="1260182" y="32854"/>
                    <a:pt x="1242153" y="87820"/>
                    <a:pt x="1207741" y="126135"/>
                  </a:cubicBezTo>
                  <a:cubicBezTo>
                    <a:pt x="1259055" y="100157"/>
                    <a:pt x="1309383" y="78725"/>
                    <a:pt x="1389933" y="60821"/>
                  </a:cubicBezTo>
                  <a:cubicBezTo>
                    <a:pt x="1391903" y="92923"/>
                    <a:pt x="1346391" y="125562"/>
                    <a:pt x="1362433" y="133010"/>
                  </a:cubicBezTo>
                  <a:cubicBezTo>
                    <a:pt x="1378475" y="140458"/>
                    <a:pt x="1472436" y="98634"/>
                    <a:pt x="1486186" y="105509"/>
                  </a:cubicBezTo>
                  <a:cubicBezTo>
                    <a:pt x="1499936" y="112384"/>
                    <a:pt x="1432903" y="158792"/>
                    <a:pt x="1444935" y="174261"/>
                  </a:cubicBezTo>
                  <a:cubicBezTo>
                    <a:pt x="1497448" y="184968"/>
                    <a:pt x="1557426" y="218502"/>
                    <a:pt x="1594094" y="262618"/>
                  </a:cubicBezTo>
                  <a:cubicBezTo>
                    <a:pt x="1630762" y="306734"/>
                    <a:pt x="1650842" y="350554"/>
                    <a:pt x="1664941" y="438956"/>
                  </a:cubicBezTo>
                  <a:cubicBezTo>
                    <a:pt x="1679040" y="527358"/>
                    <a:pt x="1705619" y="713391"/>
                    <a:pt x="1678691" y="793028"/>
                  </a:cubicBezTo>
                  <a:cubicBezTo>
                    <a:pt x="1706764" y="827977"/>
                    <a:pt x="1709630" y="838862"/>
                    <a:pt x="1709630" y="875530"/>
                  </a:cubicBezTo>
                  <a:cubicBezTo>
                    <a:pt x="1709630" y="912198"/>
                    <a:pt x="1696142" y="976014"/>
                    <a:pt x="1678691" y="1013034"/>
                  </a:cubicBezTo>
                  <a:cubicBezTo>
                    <a:pt x="1661240" y="1050054"/>
                    <a:pt x="1624979" y="1054107"/>
                    <a:pt x="1604926" y="1097650"/>
                  </a:cubicBezTo>
                  <a:cubicBezTo>
                    <a:pt x="1584872" y="1181674"/>
                    <a:pt x="1564535" y="1218054"/>
                    <a:pt x="1541707" y="1293341"/>
                  </a:cubicBezTo>
                  <a:cubicBezTo>
                    <a:pt x="1529102" y="1320268"/>
                    <a:pt x="1504884" y="1354282"/>
                    <a:pt x="1472420" y="1385548"/>
                  </a:cubicBezTo>
                  <a:lnTo>
                    <a:pt x="1471364" y="1386394"/>
                  </a:lnTo>
                  <a:lnTo>
                    <a:pt x="1485438" y="1386394"/>
                  </a:lnTo>
                  <a:lnTo>
                    <a:pt x="1480078" y="1395490"/>
                  </a:lnTo>
                  <a:cubicBezTo>
                    <a:pt x="1471759" y="1407938"/>
                    <a:pt x="1467929" y="1410332"/>
                    <a:pt x="1466971" y="1428525"/>
                  </a:cubicBezTo>
                  <a:cubicBezTo>
                    <a:pt x="1465694" y="1452783"/>
                    <a:pt x="1473993" y="1505769"/>
                    <a:pt x="1482292" y="1524281"/>
                  </a:cubicBezTo>
                  <a:cubicBezTo>
                    <a:pt x="1490591" y="1542794"/>
                    <a:pt x="1505911" y="1526198"/>
                    <a:pt x="1516764" y="1539603"/>
                  </a:cubicBezTo>
                  <a:cubicBezTo>
                    <a:pt x="1527616" y="1553009"/>
                    <a:pt x="1508463" y="1572798"/>
                    <a:pt x="1555065" y="1593225"/>
                  </a:cubicBezTo>
                  <a:cubicBezTo>
                    <a:pt x="1601666" y="1613652"/>
                    <a:pt x="1719126" y="1641103"/>
                    <a:pt x="1796369" y="1662168"/>
                  </a:cubicBezTo>
                  <a:cubicBezTo>
                    <a:pt x="1873612" y="1683235"/>
                    <a:pt x="1959792" y="1703024"/>
                    <a:pt x="2018522" y="1719622"/>
                  </a:cubicBezTo>
                  <a:cubicBezTo>
                    <a:pt x="2077252" y="1736219"/>
                    <a:pt x="2108531" y="1747709"/>
                    <a:pt x="2148749" y="1761754"/>
                  </a:cubicBezTo>
                  <a:cubicBezTo>
                    <a:pt x="2188967" y="1775798"/>
                    <a:pt x="2235567" y="1771967"/>
                    <a:pt x="2259825" y="1803886"/>
                  </a:cubicBezTo>
                  <a:cubicBezTo>
                    <a:pt x="2284083" y="1835805"/>
                    <a:pt x="2284083" y="1895811"/>
                    <a:pt x="2294297" y="1953264"/>
                  </a:cubicBezTo>
                  <a:cubicBezTo>
                    <a:pt x="2304510" y="2010718"/>
                    <a:pt x="2313448" y="2086683"/>
                    <a:pt x="2321108" y="2148605"/>
                  </a:cubicBezTo>
                  <a:cubicBezTo>
                    <a:pt x="2328769" y="2210527"/>
                    <a:pt x="2337705" y="2295430"/>
                    <a:pt x="2340259" y="2324795"/>
                  </a:cubicBezTo>
                  <a:cubicBezTo>
                    <a:pt x="2342813" y="2354160"/>
                    <a:pt x="2336430" y="2324795"/>
                    <a:pt x="2336430" y="2324795"/>
                  </a:cubicBezTo>
                  <a:lnTo>
                    <a:pt x="1195027" y="2328624"/>
                  </a:lnTo>
                  <a:cubicBezTo>
                    <a:pt x="924359" y="2335646"/>
                    <a:pt x="597513" y="2326709"/>
                    <a:pt x="0" y="2324795"/>
                  </a:cubicBezTo>
                  <a:cubicBezTo>
                    <a:pt x="1915" y="2282663"/>
                    <a:pt x="40218" y="2025401"/>
                    <a:pt x="57453" y="1937944"/>
                  </a:cubicBezTo>
                  <a:cubicBezTo>
                    <a:pt x="74689" y="1850487"/>
                    <a:pt x="77242" y="1831975"/>
                    <a:pt x="103415" y="1800056"/>
                  </a:cubicBezTo>
                  <a:cubicBezTo>
                    <a:pt x="129589" y="1768137"/>
                    <a:pt x="93202" y="1784736"/>
                    <a:pt x="214492" y="1746433"/>
                  </a:cubicBezTo>
                  <a:cubicBezTo>
                    <a:pt x="335781" y="1708131"/>
                    <a:pt x="820304" y="1577904"/>
                    <a:pt x="831157" y="1570243"/>
                  </a:cubicBezTo>
                  <a:cubicBezTo>
                    <a:pt x="842010" y="1562583"/>
                    <a:pt x="846478" y="1531304"/>
                    <a:pt x="854139" y="1516622"/>
                  </a:cubicBezTo>
                  <a:cubicBezTo>
                    <a:pt x="861799" y="1501939"/>
                    <a:pt x="875204" y="1505768"/>
                    <a:pt x="877119" y="1482148"/>
                  </a:cubicBezTo>
                  <a:cubicBezTo>
                    <a:pt x="878076" y="1470339"/>
                    <a:pt x="878236" y="1451826"/>
                    <a:pt x="876639" y="1432116"/>
                  </a:cubicBezTo>
                  <a:lnTo>
                    <a:pt x="867840" y="1386394"/>
                  </a:lnTo>
                  <a:lnTo>
                    <a:pt x="870670" y="1386394"/>
                  </a:lnTo>
                  <a:lnTo>
                    <a:pt x="845132" y="1351221"/>
                  </a:lnTo>
                  <a:cubicBezTo>
                    <a:pt x="833213" y="1332821"/>
                    <a:pt x="822447" y="1314706"/>
                    <a:pt x="812418" y="1298354"/>
                  </a:cubicBezTo>
                  <a:cubicBezTo>
                    <a:pt x="772304" y="1232947"/>
                    <a:pt x="760411" y="1175431"/>
                    <a:pt x="753979" y="1092099"/>
                  </a:cubicBezTo>
                  <a:cubicBezTo>
                    <a:pt x="737302" y="1069817"/>
                    <a:pt x="682628" y="1035509"/>
                    <a:pt x="661164" y="992408"/>
                  </a:cubicBezTo>
                  <a:cubicBezTo>
                    <a:pt x="639700" y="949307"/>
                    <a:pt x="624047" y="870731"/>
                    <a:pt x="625193" y="833491"/>
                  </a:cubicBezTo>
                  <a:cubicBezTo>
                    <a:pt x="626339" y="796250"/>
                    <a:pt x="650224" y="779439"/>
                    <a:pt x="668039" y="768965"/>
                  </a:cubicBezTo>
                  <a:cubicBezTo>
                    <a:pt x="669185" y="732297"/>
                    <a:pt x="641111" y="675576"/>
                    <a:pt x="643976" y="603960"/>
                  </a:cubicBezTo>
                  <a:cubicBezTo>
                    <a:pt x="646841" y="532344"/>
                    <a:pt x="660018" y="410883"/>
                    <a:pt x="685227" y="339266"/>
                  </a:cubicBezTo>
                  <a:cubicBezTo>
                    <a:pt x="710436" y="267649"/>
                    <a:pt x="776323" y="195459"/>
                    <a:pt x="795230" y="174261"/>
                  </a:cubicBezTo>
                  <a:cubicBezTo>
                    <a:pt x="814137" y="153062"/>
                    <a:pt x="772885" y="223534"/>
                    <a:pt x="798667" y="212075"/>
                  </a:cubicBezTo>
                  <a:cubicBezTo>
                    <a:pt x="824449" y="200616"/>
                    <a:pt x="924139" y="116968"/>
                    <a:pt x="949921" y="105509"/>
                  </a:cubicBezTo>
                  <a:cubicBezTo>
                    <a:pt x="975703" y="94050"/>
                    <a:pt x="949196" y="127570"/>
                    <a:pt x="953359" y="143323"/>
                  </a:cubicBezTo>
                  <a:cubicBezTo>
                    <a:pt x="1076584" y="47156"/>
                    <a:pt x="1203963" y="2865"/>
                    <a:pt x="124636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7" name="Group 106"/>
            <p:cNvGrpSpPr/>
            <p:nvPr/>
          </p:nvGrpSpPr>
          <p:grpSpPr>
            <a:xfrm>
              <a:off x="3461062" y="5073670"/>
              <a:ext cx="377558" cy="551892"/>
              <a:chOff x="8334300" y="5005568"/>
              <a:chExt cx="435951" cy="637247"/>
            </a:xfrm>
          </p:grpSpPr>
          <p:sp>
            <p:nvSpPr>
              <p:cNvPr id="108" name="Freeform 107"/>
              <p:cNvSpPr/>
              <p:nvPr/>
            </p:nvSpPr>
            <p:spPr>
              <a:xfrm>
                <a:off x="833430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flipH="1">
                <a:off x="859375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85052 w 135428"/>
                  <a:gd name="connsiteY1" fmla="*/ 94129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680 w 165258"/>
                  <a:gd name="connsiteY0" fmla="*/ 0 h 631958"/>
                  <a:gd name="connsiteX1" fmla="*/ 114882 w 165258"/>
                  <a:gd name="connsiteY1" fmla="*/ 107576 h 631958"/>
                  <a:gd name="connsiteX2" fmla="*/ 165258 w 165258"/>
                  <a:gd name="connsiteY2" fmla="*/ 221876 h 631958"/>
                  <a:gd name="connsiteX3" fmla="*/ 124917 w 165258"/>
                  <a:gd name="connsiteY3" fmla="*/ 578224 h 631958"/>
                  <a:gd name="connsiteX4" fmla="*/ 94661 w 165258"/>
                  <a:gd name="connsiteY4" fmla="*/ 568138 h 631958"/>
                  <a:gd name="connsiteX5" fmla="*/ 680 w 165258"/>
                  <a:gd name="connsiteY5" fmla="*/ 0 h 631958"/>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6511"/>
                  <a:gd name="connsiteY0" fmla="*/ 0 h 630644"/>
                  <a:gd name="connsiteX1" fmla="*/ 115271 w 166511"/>
                  <a:gd name="connsiteY1" fmla="*/ 107576 h 630644"/>
                  <a:gd name="connsiteX2" fmla="*/ 165647 w 166511"/>
                  <a:gd name="connsiteY2" fmla="*/ 221876 h 630644"/>
                  <a:gd name="connsiteX3" fmla="*/ 143686 w 166511"/>
                  <a:gd name="connsiteY3" fmla="*/ 416005 h 630644"/>
                  <a:gd name="connsiteX4" fmla="*/ 125306 w 166511"/>
                  <a:gd name="connsiteY4" fmla="*/ 578224 h 630644"/>
                  <a:gd name="connsiteX5" fmla="*/ 95050 w 166511"/>
                  <a:gd name="connsiteY5" fmla="*/ 568138 h 630644"/>
                  <a:gd name="connsiteX6" fmla="*/ 1069 w 166511"/>
                  <a:gd name="connsiteY6" fmla="*/ 0 h 630644"/>
                  <a:gd name="connsiteX0" fmla="*/ 5716 w 171158"/>
                  <a:gd name="connsiteY0" fmla="*/ 0 h 601393"/>
                  <a:gd name="connsiteX1" fmla="*/ 119918 w 171158"/>
                  <a:gd name="connsiteY1" fmla="*/ 107576 h 601393"/>
                  <a:gd name="connsiteX2" fmla="*/ 170294 w 171158"/>
                  <a:gd name="connsiteY2" fmla="*/ 221876 h 601393"/>
                  <a:gd name="connsiteX3" fmla="*/ 148333 w 171158"/>
                  <a:gd name="connsiteY3" fmla="*/ 416005 h 601393"/>
                  <a:gd name="connsiteX4" fmla="*/ 129953 w 171158"/>
                  <a:gd name="connsiteY4" fmla="*/ 578224 h 601393"/>
                  <a:gd name="connsiteX5" fmla="*/ 99697 w 171158"/>
                  <a:gd name="connsiteY5" fmla="*/ 568138 h 601393"/>
                  <a:gd name="connsiteX6" fmla="*/ 22713 w 171158"/>
                  <a:gd name="connsiteY6" fmla="*/ 276115 h 601393"/>
                  <a:gd name="connsiteX7" fmla="*/ 5716 w 171158"/>
                  <a:gd name="connsiteY7" fmla="*/ 0 h 601393"/>
                  <a:gd name="connsiteX0" fmla="*/ 4248 w 179875"/>
                  <a:gd name="connsiteY0" fmla="*/ 0 h 608216"/>
                  <a:gd name="connsiteX1" fmla="*/ 128635 w 179875"/>
                  <a:gd name="connsiteY1" fmla="*/ 114399 h 608216"/>
                  <a:gd name="connsiteX2" fmla="*/ 179011 w 179875"/>
                  <a:gd name="connsiteY2" fmla="*/ 228699 h 608216"/>
                  <a:gd name="connsiteX3" fmla="*/ 157050 w 179875"/>
                  <a:gd name="connsiteY3" fmla="*/ 422828 h 608216"/>
                  <a:gd name="connsiteX4" fmla="*/ 138670 w 179875"/>
                  <a:gd name="connsiteY4" fmla="*/ 585047 h 608216"/>
                  <a:gd name="connsiteX5" fmla="*/ 108414 w 179875"/>
                  <a:gd name="connsiteY5" fmla="*/ 574961 h 608216"/>
                  <a:gd name="connsiteX6" fmla="*/ 31430 w 179875"/>
                  <a:gd name="connsiteY6" fmla="*/ 282938 h 608216"/>
                  <a:gd name="connsiteX7" fmla="*/ 4248 w 179875"/>
                  <a:gd name="connsiteY7" fmla="*/ 0 h 608216"/>
                  <a:gd name="connsiteX0" fmla="*/ 0 w 175627"/>
                  <a:gd name="connsiteY0" fmla="*/ 0 h 608216"/>
                  <a:gd name="connsiteX1" fmla="*/ 124387 w 175627"/>
                  <a:gd name="connsiteY1" fmla="*/ 114399 h 608216"/>
                  <a:gd name="connsiteX2" fmla="*/ 174763 w 175627"/>
                  <a:gd name="connsiteY2" fmla="*/ 228699 h 608216"/>
                  <a:gd name="connsiteX3" fmla="*/ 152802 w 175627"/>
                  <a:gd name="connsiteY3" fmla="*/ 422828 h 608216"/>
                  <a:gd name="connsiteX4" fmla="*/ 134422 w 175627"/>
                  <a:gd name="connsiteY4" fmla="*/ 585047 h 608216"/>
                  <a:gd name="connsiteX5" fmla="*/ 104166 w 175627"/>
                  <a:gd name="connsiteY5" fmla="*/ 574961 h 608216"/>
                  <a:gd name="connsiteX6" fmla="*/ 27182 w 175627"/>
                  <a:gd name="connsiteY6" fmla="*/ 282938 h 608216"/>
                  <a:gd name="connsiteX7" fmla="*/ 0 w 175627"/>
                  <a:gd name="connsiteY7"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109"/>
          <p:cNvGrpSpPr/>
          <p:nvPr/>
        </p:nvGrpSpPr>
        <p:grpSpPr>
          <a:xfrm>
            <a:off x="4108423" y="4061198"/>
            <a:ext cx="1476341" cy="1505021"/>
            <a:chOff x="4108423" y="4061198"/>
            <a:chExt cx="1476341" cy="1505021"/>
          </a:xfrm>
        </p:grpSpPr>
        <p:sp>
          <p:nvSpPr>
            <p:cNvPr id="112" name="Freeform 111"/>
            <p:cNvSpPr/>
            <p:nvPr/>
          </p:nvSpPr>
          <p:spPr>
            <a:xfrm>
              <a:off x="4108423" y="4061198"/>
              <a:ext cx="1476341" cy="1505021"/>
            </a:xfrm>
            <a:custGeom>
              <a:avLst/>
              <a:gdLst>
                <a:gd name="connsiteX0" fmla="*/ 1205855 w 2187259"/>
                <a:gd name="connsiteY0" fmla="*/ 0 h 2229751"/>
                <a:gd name="connsiteX1" fmla="*/ 1395041 w 2187259"/>
                <a:gd name="connsiteY1" fmla="*/ 70944 h 2229751"/>
                <a:gd name="connsiteX2" fmla="*/ 1473869 w 2187259"/>
                <a:gd name="connsiteY2" fmla="*/ 173421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 name="connsiteX0" fmla="*/ 1205855 w 2187259"/>
                <a:gd name="connsiteY0" fmla="*/ 0 h 2229751"/>
                <a:gd name="connsiteX1" fmla="*/ 1395041 w 2187259"/>
                <a:gd name="connsiteY1" fmla="*/ 70944 h 2229751"/>
                <a:gd name="connsiteX2" fmla="*/ 1473869 w 2187259"/>
                <a:gd name="connsiteY2" fmla="*/ 173421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 name="connsiteX0" fmla="*/ 1205855 w 2187259"/>
                <a:gd name="connsiteY0" fmla="*/ 0 h 2229751"/>
                <a:gd name="connsiteX1" fmla="*/ 1395041 w 2187259"/>
                <a:gd name="connsiteY1" fmla="*/ 70944 h 2229751"/>
                <a:gd name="connsiteX2" fmla="*/ 1473869 w 2187259"/>
                <a:gd name="connsiteY2" fmla="*/ 173421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 name="connsiteX0" fmla="*/ 1205855 w 2187259"/>
                <a:gd name="connsiteY0" fmla="*/ 0 h 2229751"/>
                <a:gd name="connsiteX1" fmla="*/ 1395041 w 2187259"/>
                <a:gd name="connsiteY1" fmla="*/ 70944 h 2229751"/>
                <a:gd name="connsiteX2" fmla="*/ 1462044 w 2187259"/>
                <a:gd name="connsiteY2" fmla="*/ 149772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 name="connsiteX0" fmla="*/ 1205855 w 2187259"/>
                <a:gd name="connsiteY0" fmla="*/ 0 h 2229751"/>
                <a:gd name="connsiteX1" fmla="*/ 1395041 w 2187259"/>
                <a:gd name="connsiteY1" fmla="*/ 70944 h 2229751"/>
                <a:gd name="connsiteX2" fmla="*/ 1462044 w 2187259"/>
                <a:gd name="connsiteY2" fmla="*/ 149772 h 2229751"/>
                <a:gd name="connsiteX3" fmla="*/ 1532990 w 2187259"/>
                <a:gd name="connsiteY3" fmla="*/ 201010 h 2229751"/>
                <a:gd name="connsiteX4" fmla="*/ 1655173 w 2187259"/>
                <a:gd name="connsiteY4" fmla="*/ 417786 h 2229751"/>
                <a:gd name="connsiteX5" fmla="*/ 1722176 w 2187259"/>
                <a:gd name="connsiteY5" fmla="*/ 827690 h 2229751"/>
                <a:gd name="connsiteX6" fmla="*/ 1670938 w 2187259"/>
                <a:gd name="connsiteY6" fmla="*/ 1119352 h 2229751"/>
                <a:gd name="connsiteX7" fmla="*/ 1639407 w 2187259"/>
                <a:gd name="connsiteY7" fmla="*/ 1308538 h 2229751"/>
                <a:gd name="connsiteX8" fmla="*/ 1749766 w 2187259"/>
                <a:gd name="connsiteY8" fmla="*/ 1450428 h 2229751"/>
                <a:gd name="connsiteX9" fmla="*/ 1879831 w 2187259"/>
                <a:gd name="connsiteY9" fmla="*/ 1501666 h 2229751"/>
                <a:gd name="connsiteX10" fmla="*/ 1787733 w 2187259"/>
                <a:gd name="connsiteY10" fmla="*/ 1589423 h 2229751"/>
                <a:gd name="connsiteX11" fmla="*/ 1726096 w 2187259"/>
                <a:gd name="connsiteY11" fmla="*/ 1610673 h 2229751"/>
                <a:gd name="connsiteX12" fmla="*/ 1788770 w 2187259"/>
                <a:gd name="connsiteY12" fmla="*/ 1626818 h 2229751"/>
                <a:gd name="connsiteX13" fmla="*/ 1886070 w 2187259"/>
                <a:gd name="connsiteY13" fmla="*/ 1652094 h 2229751"/>
                <a:gd name="connsiteX14" fmla="*/ 2007752 w 2187259"/>
                <a:gd name="connsiteY14" fmla="*/ 1691462 h 2229751"/>
                <a:gd name="connsiteX15" fmla="*/ 2111540 w 2187259"/>
                <a:gd name="connsiteY15" fmla="*/ 1730829 h 2229751"/>
                <a:gd name="connsiteX16" fmla="*/ 2143749 w 2187259"/>
                <a:gd name="connsiteY16" fmla="*/ 1870406 h 2229751"/>
                <a:gd name="connsiteX17" fmla="*/ 2168802 w 2187259"/>
                <a:gd name="connsiteY17" fmla="*/ 2052928 h 2229751"/>
                <a:gd name="connsiteX18" fmla="*/ 2186696 w 2187259"/>
                <a:gd name="connsiteY18" fmla="*/ 2217557 h 2229751"/>
                <a:gd name="connsiteX19" fmla="*/ 2183118 w 2187259"/>
                <a:gd name="connsiteY19" fmla="*/ 2217557 h 2229751"/>
                <a:gd name="connsiteX20" fmla="*/ 1116611 w 2187259"/>
                <a:gd name="connsiteY20" fmla="*/ 2221135 h 2229751"/>
                <a:gd name="connsiteX21" fmla="*/ 0 w 2187259"/>
                <a:gd name="connsiteY21" fmla="*/ 2217557 h 2229751"/>
                <a:gd name="connsiteX22" fmla="*/ 53683 w 2187259"/>
                <a:gd name="connsiteY22" fmla="*/ 1856091 h 2229751"/>
                <a:gd name="connsiteX23" fmla="*/ 96629 w 2187259"/>
                <a:gd name="connsiteY23" fmla="*/ 1727251 h 2229751"/>
                <a:gd name="connsiteX24" fmla="*/ 200417 w 2187259"/>
                <a:gd name="connsiteY24" fmla="*/ 1677146 h 2229751"/>
                <a:gd name="connsiteX25" fmla="*/ 429860 w 2187259"/>
                <a:gd name="connsiteY25" fmla="*/ 1611216 h 2229751"/>
                <a:gd name="connsiteX26" fmla="*/ 450554 w 2187259"/>
                <a:gd name="connsiteY26" fmla="*/ 1605451 h 2229751"/>
                <a:gd name="connsiteX27" fmla="*/ 449457 w 2187259"/>
                <a:gd name="connsiteY27" fmla="*/ 1605046 h 2229751"/>
                <a:gd name="connsiteX28" fmla="*/ 350576 w 2187259"/>
                <a:gd name="connsiteY28" fmla="*/ 1505607 h 2229751"/>
                <a:gd name="connsiteX29" fmla="*/ 484583 w 2187259"/>
                <a:gd name="connsiteY29" fmla="*/ 1430721 h 2229751"/>
                <a:gd name="connsiteX30" fmla="*/ 575235 w 2187259"/>
                <a:gd name="connsiteY30" fmla="*/ 1280948 h 2229751"/>
                <a:gd name="connsiteX31" fmla="*/ 512173 w 2187259"/>
                <a:gd name="connsiteY31" fmla="*/ 997169 h 2229751"/>
                <a:gd name="connsiteX32" fmla="*/ 508231 w 2187259"/>
                <a:gd name="connsiteY32" fmla="*/ 520262 h 2229751"/>
                <a:gd name="connsiteX33" fmla="*/ 638297 w 2187259"/>
                <a:gd name="connsiteY33" fmla="*/ 216776 h 2229751"/>
                <a:gd name="connsiteX34" fmla="*/ 859014 w 2187259"/>
                <a:gd name="connsiteY34" fmla="*/ 70945 h 2229751"/>
                <a:gd name="connsiteX35" fmla="*/ 1205855 w 2187259"/>
                <a:gd name="connsiteY35" fmla="*/ 0 h 222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87259" h="2229751">
                  <a:moveTo>
                    <a:pt x="1205855" y="0"/>
                  </a:moveTo>
                  <a:cubicBezTo>
                    <a:pt x="1295193" y="0"/>
                    <a:pt x="1352343" y="45982"/>
                    <a:pt x="1395041" y="70944"/>
                  </a:cubicBezTo>
                  <a:cubicBezTo>
                    <a:pt x="1437739" y="95906"/>
                    <a:pt x="1454818" y="120212"/>
                    <a:pt x="1462044" y="149772"/>
                  </a:cubicBezTo>
                  <a:cubicBezTo>
                    <a:pt x="1496860" y="155684"/>
                    <a:pt x="1500802" y="156341"/>
                    <a:pt x="1532990" y="201010"/>
                  </a:cubicBezTo>
                  <a:cubicBezTo>
                    <a:pt x="1565178" y="245679"/>
                    <a:pt x="1623642" y="313339"/>
                    <a:pt x="1655173" y="417786"/>
                  </a:cubicBezTo>
                  <a:cubicBezTo>
                    <a:pt x="1686704" y="522233"/>
                    <a:pt x="1719549" y="710762"/>
                    <a:pt x="1722176" y="827690"/>
                  </a:cubicBezTo>
                  <a:cubicBezTo>
                    <a:pt x="1724803" y="944618"/>
                    <a:pt x="1684733" y="1039211"/>
                    <a:pt x="1670938" y="1119352"/>
                  </a:cubicBezTo>
                  <a:cubicBezTo>
                    <a:pt x="1657143" y="1199493"/>
                    <a:pt x="1626269" y="1253359"/>
                    <a:pt x="1639407" y="1308538"/>
                  </a:cubicBezTo>
                  <a:cubicBezTo>
                    <a:pt x="1652545" y="1363717"/>
                    <a:pt x="1709695" y="1418240"/>
                    <a:pt x="1749766" y="1450428"/>
                  </a:cubicBezTo>
                  <a:cubicBezTo>
                    <a:pt x="1789837" y="1482616"/>
                    <a:pt x="1833191" y="1498382"/>
                    <a:pt x="1879831" y="1501666"/>
                  </a:cubicBezTo>
                  <a:cubicBezTo>
                    <a:pt x="1876383" y="1521865"/>
                    <a:pt x="1844852" y="1561649"/>
                    <a:pt x="1787733" y="1589423"/>
                  </a:cubicBezTo>
                  <a:lnTo>
                    <a:pt x="1726096" y="1610673"/>
                  </a:lnTo>
                  <a:lnTo>
                    <a:pt x="1788770" y="1626818"/>
                  </a:lnTo>
                  <a:lnTo>
                    <a:pt x="1886070" y="1652094"/>
                  </a:lnTo>
                  <a:cubicBezTo>
                    <a:pt x="1940947" y="1667602"/>
                    <a:pt x="1970173" y="1678339"/>
                    <a:pt x="2007752" y="1691462"/>
                  </a:cubicBezTo>
                  <a:cubicBezTo>
                    <a:pt x="2045331" y="1704584"/>
                    <a:pt x="2088874" y="1701005"/>
                    <a:pt x="2111540" y="1730829"/>
                  </a:cubicBezTo>
                  <a:cubicBezTo>
                    <a:pt x="2134206" y="1760653"/>
                    <a:pt x="2134206" y="1816722"/>
                    <a:pt x="2143749" y="1870406"/>
                  </a:cubicBezTo>
                  <a:cubicBezTo>
                    <a:pt x="2153293" y="1924089"/>
                    <a:pt x="2161644" y="1995070"/>
                    <a:pt x="2168802" y="2052928"/>
                  </a:cubicBezTo>
                  <a:cubicBezTo>
                    <a:pt x="2175960" y="2110787"/>
                    <a:pt x="2184310" y="2190119"/>
                    <a:pt x="2186696" y="2217557"/>
                  </a:cubicBezTo>
                  <a:cubicBezTo>
                    <a:pt x="2189082" y="2244995"/>
                    <a:pt x="2183118" y="2217557"/>
                    <a:pt x="2183118" y="2217557"/>
                  </a:cubicBezTo>
                  <a:lnTo>
                    <a:pt x="1116611" y="2221135"/>
                  </a:lnTo>
                  <a:cubicBezTo>
                    <a:pt x="863704" y="2227696"/>
                    <a:pt x="558305" y="2219346"/>
                    <a:pt x="0" y="2217557"/>
                  </a:cubicBezTo>
                  <a:cubicBezTo>
                    <a:pt x="1790" y="2178190"/>
                    <a:pt x="37579" y="1937809"/>
                    <a:pt x="53683" y="1856091"/>
                  </a:cubicBezTo>
                  <a:cubicBezTo>
                    <a:pt x="69788" y="1774373"/>
                    <a:pt x="75753" y="1746338"/>
                    <a:pt x="96629" y="1727251"/>
                  </a:cubicBezTo>
                  <a:cubicBezTo>
                    <a:pt x="117506" y="1708163"/>
                    <a:pt x="87086" y="1712935"/>
                    <a:pt x="200417" y="1677146"/>
                  </a:cubicBezTo>
                  <a:cubicBezTo>
                    <a:pt x="242916" y="1663725"/>
                    <a:pt x="333143" y="1638226"/>
                    <a:pt x="429860" y="1611216"/>
                  </a:cubicBezTo>
                  <a:lnTo>
                    <a:pt x="450554" y="1605451"/>
                  </a:lnTo>
                  <a:lnTo>
                    <a:pt x="449457" y="1605046"/>
                  </a:lnTo>
                  <a:cubicBezTo>
                    <a:pt x="370437" y="1569655"/>
                    <a:pt x="349344" y="1527367"/>
                    <a:pt x="350576" y="1505607"/>
                  </a:cubicBezTo>
                  <a:cubicBezTo>
                    <a:pt x="388019" y="1502322"/>
                    <a:pt x="447140" y="1468164"/>
                    <a:pt x="484583" y="1430721"/>
                  </a:cubicBezTo>
                  <a:cubicBezTo>
                    <a:pt x="522026" y="1393278"/>
                    <a:pt x="570637" y="1353207"/>
                    <a:pt x="575235" y="1280948"/>
                  </a:cubicBezTo>
                  <a:cubicBezTo>
                    <a:pt x="579833" y="1208689"/>
                    <a:pt x="523340" y="1123950"/>
                    <a:pt x="512173" y="997169"/>
                  </a:cubicBezTo>
                  <a:cubicBezTo>
                    <a:pt x="501006" y="870388"/>
                    <a:pt x="487210" y="650327"/>
                    <a:pt x="508231" y="520262"/>
                  </a:cubicBezTo>
                  <a:cubicBezTo>
                    <a:pt x="529252" y="390197"/>
                    <a:pt x="579833" y="291662"/>
                    <a:pt x="638297" y="216776"/>
                  </a:cubicBezTo>
                  <a:cubicBezTo>
                    <a:pt x="696761" y="141890"/>
                    <a:pt x="764421" y="107074"/>
                    <a:pt x="859014" y="70945"/>
                  </a:cubicBezTo>
                  <a:cubicBezTo>
                    <a:pt x="953607" y="34816"/>
                    <a:pt x="1116517" y="0"/>
                    <a:pt x="120585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4572782" y="5172776"/>
              <a:ext cx="482232" cy="335501"/>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74528"/>
                <a:gd name="connsiteX1" fmla="*/ 150950 w 364959"/>
                <a:gd name="connsiteY1" fmla="*/ 152917 h 274528"/>
                <a:gd name="connsiteX2" fmla="*/ 184997 w 364959"/>
                <a:gd name="connsiteY2" fmla="*/ 186964 h 274528"/>
                <a:gd name="connsiteX3" fmla="*/ 243363 w 364959"/>
                <a:gd name="connsiteY3" fmla="*/ 84824 h 274528"/>
                <a:gd name="connsiteX4" fmla="*/ 272546 w 364959"/>
                <a:gd name="connsiteY4" fmla="*/ 7003 h 274528"/>
                <a:gd name="connsiteX5" fmla="*/ 296865 w 364959"/>
                <a:gd name="connsiteY5" fmla="*/ 7003 h 274528"/>
                <a:gd name="connsiteX6" fmla="*/ 345503 w 364959"/>
                <a:gd name="connsiteY6" fmla="*/ 36186 h 274528"/>
                <a:gd name="connsiteX7" fmla="*/ 364959 w 364959"/>
                <a:gd name="connsiteY7" fmla="*/ 94552 h 274528"/>
                <a:gd name="connsiteX8" fmla="*/ 287137 w 364959"/>
                <a:gd name="connsiteY8" fmla="*/ 118871 h 274528"/>
                <a:gd name="connsiteX9" fmla="*/ 184997 w 364959"/>
                <a:gd name="connsiteY9" fmla="*/ 274513 h 274528"/>
                <a:gd name="connsiteX10" fmla="*/ 82856 w 364959"/>
                <a:gd name="connsiteY10" fmla="*/ 109143 h 274528"/>
                <a:gd name="connsiteX11" fmla="*/ 14763 w 364959"/>
                <a:gd name="connsiteY11" fmla="*/ 89688 h 274528"/>
                <a:gd name="connsiteX12" fmla="*/ 171 w 364959"/>
                <a:gd name="connsiteY12" fmla="*/ 94552 h 274528"/>
                <a:gd name="connsiteX13" fmla="*/ 63401 w 364959"/>
                <a:gd name="connsiteY13" fmla="*/ 16730 h 274528"/>
                <a:gd name="connsiteX0" fmla="*/ 63401 w 364959"/>
                <a:gd name="connsiteY0" fmla="*/ 16730 h 274528"/>
                <a:gd name="connsiteX1" fmla="*/ 150950 w 364959"/>
                <a:gd name="connsiteY1" fmla="*/ 152917 h 274528"/>
                <a:gd name="connsiteX2" fmla="*/ 184997 w 364959"/>
                <a:gd name="connsiteY2" fmla="*/ 186964 h 274528"/>
                <a:gd name="connsiteX3" fmla="*/ 243363 w 364959"/>
                <a:gd name="connsiteY3" fmla="*/ 84824 h 274528"/>
                <a:gd name="connsiteX4" fmla="*/ 272546 w 364959"/>
                <a:gd name="connsiteY4" fmla="*/ 7003 h 274528"/>
                <a:gd name="connsiteX5" fmla="*/ 296865 w 364959"/>
                <a:gd name="connsiteY5" fmla="*/ 7003 h 274528"/>
                <a:gd name="connsiteX6" fmla="*/ 345503 w 364959"/>
                <a:gd name="connsiteY6" fmla="*/ 36186 h 274528"/>
                <a:gd name="connsiteX7" fmla="*/ 364959 w 364959"/>
                <a:gd name="connsiteY7" fmla="*/ 94552 h 274528"/>
                <a:gd name="connsiteX8" fmla="*/ 287137 w 364959"/>
                <a:gd name="connsiteY8" fmla="*/ 118871 h 274528"/>
                <a:gd name="connsiteX9" fmla="*/ 184997 w 364959"/>
                <a:gd name="connsiteY9" fmla="*/ 274513 h 274528"/>
                <a:gd name="connsiteX10" fmla="*/ 82856 w 364959"/>
                <a:gd name="connsiteY10" fmla="*/ 109143 h 274528"/>
                <a:gd name="connsiteX11" fmla="*/ 14763 w 364959"/>
                <a:gd name="connsiteY11" fmla="*/ 89688 h 274528"/>
                <a:gd name="connsiteX12" fmla="*/ 171 w 364959"/>
                <a:gd name="connsiteY12" fmla="*/ 94552 h 274528"/>
                <a:gd name="connsiteX13" fmla="*/ 63401 w 364959"/>
                <a:gd name="connsiteY13" fmla="*/ 16730 h 274528"/>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2856 w 364959"/>
                <a:gd name="connsiteY10" fmla="*/ 10914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2856 w 364959"/>
                <a:gd name="connsiteY10" fmla="*/ 10914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0911 w 364959"/>
                <a:gd name="connsiteY10" fmla="*/ 120816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75075 w 364959"/>
                <a:gd name="connsiteY10" fmla="*/ 91635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94919 w 364959"/>
                <a:gd name="connsiteY8" fmla="*/ 89690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78577"/>
                <a:gd name="connsiteY0" fmla="*/ 16730 h 274513"/>
                <a:gd name="connsiteX1" fmla="*/ 150950 w 378577"/>
                <a:gd name="connsiteY1" fmla="*/ 152917 h 274513"/>
                <a:gd name="connsiteX2" fmla="*/ 184997 w 378577"/>
                <a:gd name="connsiteY2" fmla="*/ 186964 h 274513"/>
                <a:gd name="connsiteX3" fmla="*/ 243363 w 378577"/>
                <a:gd name="connsiteY3" fmla="*/ 84824 h 274513"/>
                <a:gd name="connsiteX4" fmla="*/ 272546 w 378577"/>
                <a:gd name="connsiteY4" fmla="*/ 7003 h 274513"/>
                <a:gd name="connsiteX5" fmla="*/ 296865 w 378577"/>
                <a:gd name="connsiteY5" fmla="*/ 7003 h 274513"/>
                <a:gd name="connsiteX6" fmla="*/ 345503 w 378577"/>
                <a:gd name="connsiteY6" fmla="*/ 36186 h 274513"/>
                <a:gd name="connsiteX7" fmla="*/ 378577 w 378577"/>
                <a:gd name="connsiteY7" fmla="*/ 98443 h 274513"/>
                <a:gd name="connsiteX8" fmla="*/ 294919 w 378577"/>
                <a:gd name="connsiteY8" fmla="*/ 89690 h 274513"/>
                <a:gd name="connsiteX9" fmla="*/ 184997 w 378577"/>
                <a:gd name="connsiteY9" fmla="*/ 274513 h 274513"/>
                <a:gd name="connsiteX10" fmla="*/ 84802 w 378577"/>
                <a:gd name="connsiteY10" fmla="*/ 105253 h 274513"/>
                <a:gd name="connsiteX11" fmla="*/ 14763 w 378577"/>
                <a:gd name="connsiteY11" fmla="*/ 89688 h 274513"/>
                <a:gd name="connsiteX12" fmla="*/ 171 w 378577"/>
                <a:gd name="connsiteY12" fmla="*/ 94552 h 274513"/>
                <a:gd name="connsiteX13" fmla="*/ 63401 w 378577"/>
                <a:gd name="connsiteY13" fmla="*/ 16730 h 274513"/>
                <a:gd name="connsiteX0" fmla="*/ 78821 w 393997"/>
                <a:gd name="connsiteY0" fmla="*/ 16730 h 274513"/>
                <a:gd name="connsiteX1" fmla="*/ 166370 w 393997"/>
                <a:gd name="connsiteY1" fmla="*/ 152917 h 274513"/>
                <a:gd name="connsiteX2" fmla="*/ 200417 w 393997"/>
                <a:gd name="connsiteY2" fmla="*/ 186964 h 274513"/>
                <a:gd name="connsiteX3" fmla="*/ 258783 w 393997"/>
                <a:gd name="connsiteY3" fmla="*/ 84824 h 274513"/>
                <a:gd name="connsiteX4" fmla="*/ 287966 w 393997"/>
                <a:gd name="connsiteY4" fmla="*/ 7003 h 274513"/>
                <a:gd name="connsiteX5" fmla="*/ 312285 w 393997"/>
                <a:gd name="connsiteY5" fmla="*/ 7003 h 274513"/>
                <a:gd name="connsiteX6" fmla="*/ 360923 w 393997"/>
                <a:gd name="connsiteY6" fmla="*/ 36186 h 274513"/>
                <a:gd name="connsiteX7" fmla="*/ 393997 w 393997"/>
                <a:gd name="connsiteY7" fmla="*/ 98443 h 274513"/>
                <a:gd name="connsiteX8" fmla="*/ 310339 w 393997"/>
                <a:gd name="connsiteY8" fmla="*/ 89690 h 274513"/>
                <a:gd name="connsiteX9" fmla="*/ 200417 w 393997"/>
                <a:gd name="connsiteY9" fmla="*/ 274513 h 274513"/>
                <a:gd name="connsiteX10" fmla="*/ 100222 w 393997"/>
                <a:gd name="connsiteY10" fmla="*/ 105253 h 274513"/>
                <a:gd name="connsiteX11" fmla="*/ 30183 w 393997"/>
                <a:gd name="connsiteY11" fmla="*/ 89688 h 274513"/>
                <a:gd name="connsiteX12" fmla="*/ 27 w 393997"/>
                <a:gd name="connsiteY12" fmla="*/ 102334 h 274513"/>
                <a:gd name="connsiteX13" fmla="*/ 78821 w 393997"/>
                <a:gd name="connsiteY13"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794 w 393970"/>
                <a:gd name="connsiteY0" fmla="*/ 16730 h 274513"/>
                <a:gd name="connsiteX1" fmla="*/ 166343 w 393970"/>
                <a:gd name="connsiteY1" fmla="*/ 152917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66343 w 393970"/>
                <a:gd name="connsiteY1" fmla="*/ 152917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8561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8561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312 h 274095"/>
                <a:gd name="connsiteX1" fmla="*/ 152726 w 393970"/>
                <a:gd name="connsiteY1" fmla="*/ 107754 h 274095"/>
                <a:gd name="connsiteX2" fmla="*/ 200390 w 393970"/>
                <a:gd name="connsiteY2" fmla="*/ 186546 h 274095"/>
                <a:gd name="connsiteX3" fmla="*/ 249029 w 393970"/>
                <a:gd name="connsiteY3" fmla="*/ 78569 h 274095"/>
                <a:gd name="connsiteX4" fmla="*/ 287939 w 393970"/>
                <a:gd name="connsiteY4" fmla="*/ 6585 h 274095"/>
                <a:gd name="connsiteX5" fmla="*/ 312258 w 393970"/>
                <a:gd name="connsiteY5" fmla="*/ 6585 h 274095"/>
                <a:gd name="connsiteX6" fmla="*/ 360896 w 393970"/>
                <a:gd name="connsiteY6" fmla="*/ 35768 h 274095"/>
                <a:gd name="connsiteX7" fmla="*/ 393970 w 393970"/>
                <a:gd name="connsiteY7" fmla="*/ 98025 h 274095"/>
                <a:gd name="connsiteX8" fmla="*/ 310312 w 393970"/>
                <a:gd name="connsiteY8" fmla="*/ 89272 h 274095"/>
                <a:gd name="connsiteX9" fmla="*/ 200390 w 393970"/>
                <a:gd name="connsiteY9" fmla="*/ 274095 h 274095"/>
                <a:gd name="connsiteX10" fmla="*/ 100195 w 393970"/>
                <a:gd name="connsiteY10" fmla="*/ 104835 h 274095"/>
                <a:gd name="connsiteX11" fmla="*/ 0 w 393970"/>
                <a:gd name="connsiteY11" fmla="*/ 101916 h 274095"/>
                <a:gd name="connsiteX12" fmla="*/ 78794 w 393970"/>
                <a:gd name="connsiteY12" fmla="*/ 16312 h 27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970" h="274095">
                  <a:moveTo>
                    <a:pt x="78794" y="16312"/>
                  </a:moveTo>
                  <a:cubicBezTo>
                    <a:pt x="104248" y="17285"/>
                    <a:pt x="134405" y="67709"/>
                    <a:pt x="152726" y="107754"/>
                  </a:cubicBezTo>
                  <a:cubicBezTo>
                    <a:pt x="171047" y="147799"/>
                    <a:pt x="183042" y="166769"/>
                    <a:pt x="200390" y="186546"/>
                  </a:cubicBezTo>
                  <a:cubicBezTo>
                    <a:pt x="211900" y="157689"/>
                    <a:pt x="234438" y="108562"/>
                    <a:pt x="249029" y="78569"/>
                  </a:cubicBezTo>
                  <a:cubicBezTo>
                    <a:pt x="263620" y="48576"/>
                    <a:pt x="277401" y="18582"/>
                    <a:pt x="287939" y="6585"/>
                  </a:cubicBezTo>
                  <a:cubicBezTo>
                    <a:pt x="298477" y="-5412"/>
                    <a:pt x="300099" y="1721"/>
                    <a:pt x="312258" y="6585"/>
                  </a:cubicBezTo>
                  <a:cubicBezTo>
                    <a:pt x="324418" y="11449"/>
                    <a:pt x="347277" y="20528"/>
                    <a:pt x="360896" y="35768"/>
                  </a:cubicBezTo>
                  <a:cubicBezTo>
                    <a:pt x="374515" y="51008"/>
                    <a:pt x="390081" y="74517"/>
                    <a:pt x="393970" y="98025"/>
                  </a:cubicBezTo>
                  <a:cubicBezTo>
                    <a:pt x="355062" y="90406"/>
                    <a:pt x="342251" y="84569"/>
                    <a:pt x="310312" y="89272"/>
                  </a:cubicBezTo>
                  <a:cubicBezTo>
                    <a:pt x="280318" y="119265"/>
                    <a:pt x="244164" y="205681"/>
                    <a:pt x="200390" y="274095"/>
                  </a:cubicBezTo>
                  <a:cubicBezTo>
                    <a:pt x="174124" y="214112"/>
                    <a:pt x="128567" y="135639"/>
                    <a:pt x="100195" y="104835"/>
                  </a:cubicBezTo>
                  <a:cubicBezTo>
                    <a:pt x="66797" y="76139"/>
                    <a:pt x="40530" y="91380"/>
                    <a:pt x="0" y="101916"/>
                  </a:cubicBezTo>
                  <a:cubicBezTo>
                    <a:pt x="17833" y="63817"/>
                    <a:pt x="53340" y="15339"/>
                    <a:pt x="78794" y="1631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 name="Group 113"/>
          <p:cNvGrpSpPr/>
          <p:nvPr/>
        </p:nvGrpSpPr>
        <p:grpSpPr>
          <a:xfrm>
            <a:off x="6710347" y="4049438"/>
            <a:ext cx="1373231" cy="1514022"/>
            <a:chOff x="6710347" y="4049438"/>
            <a:chExt cx="1373231" cy="1514022"/>
          </a:xfrm>
        </p:grpSpPr>
        <p:grpSp>
          <p:nvGrpSpPr>
            <p:cNvPr id="115" name="Group 114"/>
            <p:cNvGrpSpPr/>
            <p:nvPr/>
          </p:nvGrpSpPr>
          <p:grpSpPr>
            <a:xfrm>
              <a:off x="6710347" y="4049438"/>
              <a:ext cx="1373231" cy="1514022"/>
              <a:chOff x="7074776" y="3158061"/>
              <a:chExt cx="2034497" cy="2243086"/>
            </a:xfrm>
            <a:solidFill>
              <a:srgbClr val="FEB834"/>
            </a:solidFill>
          </p:grpSpPr>
          <p:sp>
            <p:nvSpPr>
              <p:cNvPr id="117" name="Freeform 116"/>
              <p:cNvSpPr/>
              <p:nvPr/>
            </p:nvSpPr>
            <p:spPr>
              <a:xfrm>
                <a:off x="7074776" y="4426168"/>
                <a:ext cx="2034497" cy="974979"/>
              </a:xfrm>
              <a:custGeom>
                <a:avLst/>
                <a:gdLst>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11114 w 2408803"/>
                  <a:gd name="connsiteY9" fmla="*/ 386254 h 979066"/>
                  <a:gd name="connsiteX10" fmla="*/ 2325414 w 2408803"/>
                  <a:gd name="connsiteY10" fmla="*/ 429609 h 979066"/>
                  <a:gd name="connsiteX11" fmla="*/ 2360886 w 2408803"/>
                  <a:gd name="connsiteY11" fmla="*/ 583323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25118 w 2408803"/>
                  <a:gd name="connsiteY9" fmla="*/ 342898 h 979066"/>
                  <a:gd name="connsiteX10" fmla="*/ 2325414 w 2408803"/>
                  <a:gd name="connsiteY10" fmla="*/ 429609 h 979066"/>
                  <a:gd name="connsiteX11" fmla="*/ 2360886 w 2408803"/>
                  <a:gd name="connsiteY11" fmla="*/ 583323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24" fmla="*/ 893028 w 2408803"/>
                  <a:gd name="connsiteY24" fmla="*/ 0 h 979066"/>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25118 w 2408803"/>
                  <a:gd name="connsiteY9" fmla="*/ 342898 h 979066"/>
                  <a:gd name="connsiteX10" fmla="*/ 2068662 w 2408803"/>
                  <a:gd name="connsiteY10" fmla="*/ 480847 h 979066"/>
                  <a:gd name="connsiteX11" fmla="*/ 2360886 w 2408803"/>
                  <a:gd name="connsiteY11" fmla="*/ 583323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24" fmla="*/ 893028 w 2408803"/>
                  <a:gd name="connsiteY24" fmla="*/ 0 h 979066"/>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25118 w 2408803"/>
                  <a:gd name="connsiteY9" fmla="*/ 342898 h 979066"/>
                  <a:gd name="connsiteX10" fmla="*/ 2250722 w 2408803"/>
                  <a:gd name="connsiteY10" fmla="*/ 488729 h 979066"/>
                  <a:gd name="connsiteX11" fmla="*/ 2360886 w 2408803"/>
                  <a:gd name="connsiteY11" fmla="*/ 583323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24" fmla="*/ 893028 w 2408803"/>
                  <a:gd name="connsiteY24" fmla="*/ 0 h 979066"/>
                  <a:gd name="connsiteX0" fmla="*/ 893028 w 2408803"/>
                  <a:gd name="connsiteY0" fmla="*/ 0 h 979066"/>
                  <a:gd name="connsiteX1" fmla="*/ 1528551 w 2408803"/>
                  <a:gd name="connsiteY1" fmla="*/ 0 h 979066"/>
                  <a:gd name="connsiteX2" fmla="*/ 1523036 w 2408803"/>
                  <a:gd name="connsiteY2" fmla="*/ 9360 h 979066"/>
                  <a:gd name="connsiteX3" fmla="*/ 1509548 w 2408803"/>
                  <a:gd name="connsiteY3" fmla="*/ 43354 h 979066"/>
                  <a:gd name="connsiteX4" fmla="*/ 1525314 w 2408803"/>
                  <a:gd name="connsiteY4" fmla="*/ 141889 h 979066"/>
                  <a:gd name="connsiteX5" fmla="*/ 1560786 w 2408803"/>
                  <a:gd name="connsiteY5" fmla="*/ 157656 h 979066"/>
                  <a:gd name="connsiteX6" fmla="*/ 1600199 w 2408803"/>
                  <a:gd name="connsiteY6" fmla="*/ 212834 h 979066"/>
                  <a:gd name="connsiteX7" fmla="*/ 1848507 w 2408803"/>
                  <a:gd name="connsiteY7" fmla="*/ 283778 h 979066"/>
                  <a:gd name="connsiteX8" fmla="*/ 2077107 w 2408803"/>
                  <a:gd name="connsiteY8" fmla="*/ 342899 h 979066"/>
                  <a:gd name="connsiteX9" fmla="*/ 2225118 w 2408803"/>
                  <a:gd name="connsiteY9" fmla="*/ 342898 h 979066"/>
                  <a:gd name="connsiteX10" fmla="*/ 2250722 w 2408803"/>
                  <a:gd name="connsiteY10" fmla="*/ 488729 h 979066"/>
                  <a:gd name="connsiteX11" fmla="*/ 2328210 w 2408803"/>
                  <a:gd name="connsiteY11" fmla="*/ 654268 h 979066"/>
                  <a:gd name="connsiteX12" fmla="*/ 2388476 w 2408803"/>
                  <a:gd name="connsiteY12" fmla="*/ 784333 h 979066"/>
                  <a:gd name="connsiteX13" fmla="*/ 2408183 w 2408803"/>
                  <a:gd name="connsiteY13" fmla="*/ 965637 h 979066"/>
                  <a:gd name="connsiteX14" fmla="*/ 2404242 w 2408803"/>
                  <a:gd name="connsiteY14" fmla="*/ 965637 h 979066"/>
                  <a:gd name="connsiteX15" fmla="*/ 1229711 w 2408803"/>
                  <a:gd name="connsiteY15" fmla="*/ 969577 h 979066"/>
                  <a:gd name="connsiteX16" fmla="*/ 0 w 2408803"/>
                  <a:gd name="connsiteY16" fmla="*/ 965637 h 979066"/>
                  <a:gd name="connsiteX17" fmla="*/ 59121 w 2408803"/>
                  <a:gd name="connsiteY17" fmla="*/ 567558 h 979066"/>
                  <a:gd name="connsiteX18" fmla="*/ 106417 w 2408803"/>
                  <a:gd name="connsiteY18" fmla="*/ 425668 h 979066"/>
                  <a:gd name="connsiteX19" fmla="*/ 220717 w 2408803"/>
                  <a:gd name="connsiteY19" fmla="*/ 370489 h 979066"/>
                  <a:gd name="connsiteX20" fmla="*/ 855280 w 2408803"/>
                  <a:gd name="connsiteY20" fmla="*/ 189185 h 979066"/>
                  <a:gd name="connsiteX21" fmla="*/ 878929 w 2408803"/>
                  <a:gd name="connsiteY21" fmla="*/ 134007 h 979066"/>
                  <a:gd name="connsiteX22" fmla="*/ 902576 w 2408803"/>
                  <a:gd name="connsiteY22" fmla="*/ 98533 h 979066"/>
                  <a:gd name="connsiteX23" fmla="*/ 902083 w 2408803"/>
                  <a:gd name="connsiteY23" fmla="*/ 47049 h 979066"/>
                  <a:gd name="connsiteX24" fmla="*/ 893028 w 2408803"/>
                  <a:gd name="connsiteY24" fmla="*/ 0 h 979066"/>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8 w 2409687"/>
                  <a:gd name="connsiteY9" fmla="*/ 342898 h 974979"/>
                  <a:gd name="connsiteX10" fmla="*/ 2250722 w 2409687"/>
                  <a:gd name="connsiteY10" fmla="*/ 488729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59121 w 2409687"/>
                  <a:gd name="connsiteY17" fmla="*/ 567558 h 974979"/>
                  <a:gd name="connsiteX18" fmla="*/ 106417 w 2409687"/>
                  <a:gd name="connsiteY18" fmla="*/ 425668 h 974979"/>
                  <a:gd name="connsiteX19" fmla="*/ 220717 w 2409687"/>
                  <a:gd name="connsiteY19" fmla="*/ 370489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8 w 2409687"/>
                  <a:gd name="connsiteY9" fmla="*/ 342898 h 974979"/>
                  <a:gd name="connsiteX10" fmla="*/ 2250722 w 2409687"/>
                  <a:gd name="connsiteY10" fmla="*/ 488729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59121 w 2409687"/>
                  <a:gd name="connsiteY17" fmla="*/ 567558 h 974979"/>
                  <a:gd name="connsiteX18" fmla="*/ 106417 w 2409687"/>
                  <a:gd name="connsiteY18" fmla="*/ 425668 h 974979"/>
                  <a:gd name="connsiteX19" fmla="*/ 220717 w 2409687"/>
                  <a:gd name="connsiteY19" fmla="*/ 370489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8 w 2409687"/>
                  <a:gd name="connsiteY9" fmla="*/ 342898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59121 w 2409687"/>
                  <a:gd name="connsiteY17" fmla="*/ 567558 h 974979"/>
                  <a:gd name="connsiteX18" fmla="*/ 106417 w 2409687"/>
                  <a:gd name="connsiteY18" fmla="*/ 425668 h 974979"/>
                  <a:gd name="connsiteX19" fmla="*/ 220717 w 2409687"/>
                  <a:gd name="connsiteY19" fmla="*/ 370489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59121 w 2409687"/>
                  <a:gd name="connsiteY17" fmla="*/ 567558 h 974979"/>
                  <a:gd name="connsiteX18" fmla="*/ 106417 w 2409687"/>
                  <a:gd name="connsiteY18" fmla="*/ 425668 h 974979"/>
                  <a:gd name="connsiteX19" fmla="*/ 220717 w 2409687"/>
                  <a:gd name="connsiteY19" fmla="*/ 370489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106417 w 2409687"/>
                  <a:gd name="connsiteY18" fmla="*/ 425668 h 974979"/>
                  <a:gd name="connsiteX19" fmla="*/ 220717 w 2409687"/>
                  <a:gd name="connsiteY19" fmla="*/ 370489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106417 w 2409687"/>
                  <a:gd name="connsiteY18" fmla="*/ 425668 h 974979"/>
                  <a:gd name="connsiteX19" fmla="*/ 253395 w 2409687"/>
                  <a:gd name="connsiteY19" fmla="*/ 354724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101749 w 2409687"/>
                  <a:gd name="connsiteY18" fmla="*/ 476905 h 974979"/>
                  <a:gd name="connsiteX19" fmla="*/ 253395 w 2409687"/>
                  <a:gd name="connsiteY19" fmla="*/ 354724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101749 w 2409687"/>
                  <a:gd name="connsiteY18" fmla="*/ 476905 h 974979"/>
                  <a:gd name="connsiteX19" fmla="*/ 253395 w 2409687"/>
                  <a:gd name="connsiteY19" fmla="*/ 354724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73740 w 2409687"/>
                  <a:gd name="connsiteY18" fmla="*/ 496612 h 974979"/>
                  <a:gd name="connsiteX19" fmla="*/ 253395 w 2409687"/>
                  <a:gd name="connsiteY19" fmla="*/ 354724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 name="connsiteX0" fmla="*/ 893028 w 2409687"/>
                  <a:gd name="connsiteY0" fmla="*/ 0 h 974979"/>
                  <a:gd name="connsiteX1" fmla="*/ 1528551 w 2409687"/>
                  <a:gd name="connsiteY1" fmla="*/ 0 h 974979"/>
                  <a:gd name="connsiteX2" fmla="*/ 1523036 w 2409687"/>
                  <a:gd name="connsiteY2" fmla="*/ 9360 h 974979"/>
                  <a:gd name="connsiteX3" fmla="*/ 1509548 w 2409687"/>
                  <a:gd name="connsiteY3" fmla="*/ 43354 h 974979"/>
                  <a:gd name="connsiteX4" fmla="*/ 1525314 w 2409687"/>
                  <a:gd name="connsiteY4" fmla="*/ 141889 h 974979"/>
                  <a:gd name="connsiteX5" fmla="*/ 1560786 w 2409687"/>
                  <a:gd name="connsiteY5" fmla="*/ 157656 h 974979"/>
                  <a:gd name="connsiteX6" fmla="*/ 1600199 w 2409687"/>
                  <a:gd name="connsiteY6" fmla="*/ 212834 h 974979"/>
                  <a:gd name="connsiteX7" fmla="*/ 1848507 w 2409687"/>
                  <a:gd name="connsiteY7" fmla="*/ 283778 h 974979"/>
                  <a:gd name="connsiteX8" fmla="*/ 2077107 w 2409687"/>
                  <a:gd name="connsiteY8" fmla="*/ 342899 h 974979"/>
                  <a:gd name="connsiteX9" fmla="*/ 2225119 w 2409687"/>
                  <a:gd name="connsiteY9" fmla="*/ 413843 h 974979"/>
                  <a:gd name="connsiteX10" fmla="*/ 2288068 w 2409687"/>
                  <a:gd name="connsiteY10" fmla="*/ 528143 h 974979"/>
                  <a:gd name="connsiteX11" fmla="*/ 2328210 w 2409687"/>
                  <a:gd name="connsiteY11" fmla="*/ 654268 h 974979"/>
                  <a:gd name="connsiteX12" fmla="*/ 2374472 w 2409687"/>
                  <a:gd name="connsiteY12" fmla="*/ 839513 h 974979"/>
                  <a:gd name="connsiteX13" fmla="*/ 2408183 w 2409687"/>
                  <a:gd name="connsiteY13" fmla="*/ 965637 h 974979"/>
                  <a:gd name="connsiteX14" fmla="*/ 2404242 w 2409687"/>
                  <a:gd name="connsiteY14" fmla="*/ 965637 h 974979"/>
                  <a:gd name="connsiteX15" fmla="*/ 1229711 w 2409687"/>
                  <a:gd name="connsiteY15" fmla="*/ 969577 h 974979"/>
                  <a:gd name="connsiteX16" fmla="*/ 0 w 2409687"/>
                  <a:gd name="connsiteY16" fmla="*/ 965637 h 974979"/>
                  <a:gd name="connsiteX17" fmla="*/ 40448 w 2409687"/>
                  <a:gd name="connsiteY17" fmla="*/ 693682 h 974979"/>
                  <a:gd name="connsiteX18" fmla="*/ 73740 w 2409687"/>
                  <a:gd name="connsiteY18" fmla="*/ 496612 h 974979"/>
                  <a:gd name="connsiteX19" fmla="*/ 253395 w 2409687"/>
                  <a:gd name="connsiteY19" fmla="*/ 354724 h 974979"/>
                  <a:gd name="connsiteX20" fmla="*/ 855280 w 2409687"/>
                  <a:gd name="connsiteY20" fmla="*/ 189185 h 974979"/>
                  <a:gd name="connsiteX21" fmla="*/ 878929 w 2409687"/>
                  <a:gd name="connsiteY21" fmla="*/ 134007 h 974979"/>
                  <a:gd name="connsiteX22" fmla="*/ 902576 w 2409687"/>
                  <a:gd name="connsiteY22" fmla="*/ 98533 h 974979"/>
                  <a:gd name="connsiteX23" fmla="*/ 902083 w 2409687"/>
                  <a:gd name="connsiteY23" fmla="*/ 47049 h 974979"/>
                  <a:gd name="connsiteX24" fmla="*/ 893028 w 2409687"/>
                  <a:gd name="connsiteY24" fmla="*/ 0 h 9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09687" h="974979">
                    <a:moveTo>
                      <a:pt x="893028" y="0"/>
                    </a:moveTo>
                    <a:lnTo>
                      <a:pt x="1528551" y="0"/>
                    </a:lnTo>
                    <a:lnTo>
                      <a:pt x="1523036" y="9360"/>
                    </a:lnTo>
                    <a:cubicBezTo>
                      <a:pt x="1514475" y="22169"/>
                      <a:pt x="1510534" y="24633"/>
                      <a:pt x="1509548" y="43354"/>
                    </a:cubicBezTo>
                    <a:cubicBezTo>
                      <a:pt x="1508234" y="68316"/>
                      <a:pt x="1516774" y="122839"/>
                      <a:pt x="1525314" y="141889"/>
                    </a:cubicBezTo>
                    <a:cubicBezTo>
                      <a:pt x="1533854" y="160939"/>
                      <a:pt x="1549619" y="143861"/>
                      <a:pt x="1560786" y="157656"/>
                    </a:cubicBezTo>
                    <a:cubicBezTo>
                      <a:pt x="1571953" y="171451"/>
                      <a:pt x="1552245" y="191814"/>
                      <a:pt x="1600199" y="212834"/>
                    </a:cubicBezTo>
                    <a:cubicBezTo>
                      <a:pt x="1648153" y="233854"/>
                      <a:pt x="1769022" y="262101"/>
                      <a:pt x="1848507" y="283778"/>
                    </a:cubicBezTo>
                    <a:cubicBezTo>
                      <a:pt x="1927992" y="305456"/>
                      <a:pt x="2014338" y="321222"/>
                      <a:pt x="2077107" y="342899"/>
                    </a:cubicBezTo>
                    <a:cubicBezTo>
                      <a:pt x="2139876" y="364576"/>
                      <a:pt x="2189959" y="382969"/>
                      <a:pt x="2225119" y="413843"/>
                    </a:cubicBezTo>
                    <a:cubicBezTo>
                      <a:pt x="2260279" y="444717"/>
                      <a:pt x="2270886" y="488072"/>
                      <a:pt x="2288068" y="528143"/>
                    </a:cubicBezTo>
                    <a:cubicBezTo>
                      <a:pt x="2305250" y="568214"/>
                      <a:pt x="2313809" y="602373"/>
                      <a:pt x="2328210" y="654268"/>
                    </a:cubicBezTo>
                    <a:cubicBezTo>
                      <a:pt x="2342611" y="706163"/>
                      <a:pt x="2361143" y="787618"/>
                      <a:pt x="2374472" y="839513"/>
                    </a:cubicBezTo>
                    <a:cubicBezTo>
                      <a:pt x="2387801" y="891408"/>
                      <a:pt x="2403221" y="944616"/>
                      <a:pt x="2408183" y="965637"/>
                    </a:cubicBezTo>
                    <a:cubicBezTo>
                      <a:pt x="2413145" y="986658"/>
                      <a:pt x="2404242" y="965637"/>
                      <a:pt x="2404242" y="965637"/>
                    </a:cubicBezTo>
                    <a:lnTo>
                      <a:pt x="1229711" y="969577"/>
                    </a:lnTo>
                    <a:cubicBezTo>
                      <a:pt x="951187" y="976803"/>
                      <a:pt x="614855" y="967607"/>
                      <a:pt x="0" y="965637"/>
                    </a:cubicBezTo>
                    <a:cubicBezTo>
                      <a:pt x="1971" y="922282"/>
                      <a:pt x="28158" y="771853"/>
                      <a:pt x="40448" y="693682"/>
                    </a:cubicBezTo>
                    <a:cubicBezTo>
                      <a:pt x="52738" y="615511"/>
                      <a:pt x="52254" y="572812"/>
                      <a:pt x="73740" y="496612"/>
                    </a:cubicBezTo>
                    <a:cubicBezTo>
                      <a:pt x="95226" y="420412"/>
                      <a:pt x="123138" y="405962"/>
                      <a:pt x="253395" y="354724"/>
                    </a:cubicBezTo>
                    <a:cubicBezTo>
                      <a:pt x="383652" y="303486"/>
                      <a:pt x="751024" y="225971"/>
                      <a:pt x="855280" y="189185"/>
                    </a:cubicBezTo>
                    <a:cubicBezTo>
                      <a:pt x="959536" y="152399"/>
                      <a:pt x="871046" y="149116"/>
                      <a:pt x="878929" y="134007"/>
                    </a:cubicBezTo>
                    <a:cubicBezTo>
                      <a:pt x="886812" y="118898"/>
                      <a:pt x="900606" y="122838"/>
                      <a:pt x="902576" y="98533"/>
                    </a:cubicBezTo>
                    <a:cubicBezTo>
                      <a:pt x="903561" y="86381"/>
                      <a:pt x="903726" y="67331"/>
                      <a:pt x="902083" y="47049"/>
                    </a:cubicBezTo>
                    <a:lnTo>
                      <a:pt x="89302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117"/>
              <p:cNvSpPr/>
              <p:nvPr/>
            </p:nvSpPr>
            <p:spPr>
              <a:xfrm>
                <a:off x="7205026" y="3158061"/>
                <a:ext cx="1664828" cy="1671156"/>
              </a:xfrm>
              <a:custGeom>
                <a:avLst/>
                <a:gdLst>
                  <a:gd name="connsiteX0" fmla="*/ 131823 w 1664828"/>
                  <a:gd name="connsiteY0" fmla="*/ 1630125 h 1640885"/>
                  <a:gd name="connsiteX1" fmla="*/ 52996 w 1664828"/>
                  <a:gd name="connsiteY1" fmla="*/ 1452763 h 1640885"/>
                  <a:gd name="connsiteX2" fmla="*/ 139706 w 1664828"/>
                  <a:gd name="connsiteY2" fmla="*/ 1326638 h 1640885"/>
                  <a:gd name="connsiteX3" fmla="*/ 187003 w 1664828"/>
                  <a:gd name="connsiteY3" fmla="*/ 1302990 h 1640885"/>
                  <a:gd name="connsiteX4" fmla="*/ 183061 w 1664828"/>
                  <a:gd name="connsiteY4" fmla="*/ 1220221 h 1640885"/>
                  <a:gd name="connsiteX5" fmla="*/ 155472 w 1664828"/>
                  <a:gd name="connsiteY5" fmla="*/ 1188690 h 1640885"/>
                  <a:gd name="connsiteX6" fmla="*/ 206709 w 1664828"/>
                  <a:gd name="connsiteY6" fmla="*/ 1109863 h 1640885"/>
                  <a:gd name="connsiteX7" fmla="*/ 254006 w 1664828"/>
                  <a:gd name="connsiteY7" fmla="*/ 1058625 h 1640885"/>
                  <a:gd name="connsiteX8" fmla="*/ 222475 w 1664828"/>
                  <a:gd name="connsiteY8" fmla="*/ 952207 h 1640885"/>
                  <a:gd name="connsiteX9" fmla="*/ 119999 w 1664828"/>
                  <a:gd name="connsiteY9" fmla="*/ 806376 h 1640885"/>
                  <a:gd name="connsiteX10" fmla="*/ 226416 w 1664828"/>
                  <a:gd name="connsiteY10" fmla="*/ 636897 h 1640885"/>
                  <a:gd name="connsiteX11" fmla="*/ 226416 w 1664828"/>
                  <a:gd name="connsiteY11" fmla="*/ 498949 h 1640885"/>
                  <a:gd name="connsiteX12" fmla="*/ 257947 w 1664828"/>
                  <a:gd name="connsiteY12" fmla="*/ 278232 h 1640885"/>
                  <a:gd name="connsiteX13" fmla="*/ 628437 w 1664828"/>
                  <a:gd name="connsiteY13" fmla="*/ 10218 h 1640885"/>
                  <a:gd name="connsiteX14" fmla="*/ 1089578 w 1664828"/>
                  <a:gd name="connsiteY14" fmla="*/ 65397 h 1640885"/>
                  <a:gd name="connsiteX15" fmla="*/ 1199937 w 1664828"/>
                  <a:gd name="connsiteY15" fmla="*/ 156049 h 1640885"/>
                  <a:gd name="connsiteX16" fmla="*/ 1361534 w 1664828"/>
                  <a:gd name="connsiteY16" fmla="*/ 219111 h 1640885"/>
                  <a:gd name="connsiteX17" fmla="*/ 1483716 w 1664828"/>
                  <a:gd name="connsiteY17" fmla="*/ 420121 h 1640885"/>
                  <a:gd name="connsiteX18" fmla="*/ 1436420 w 1664828"/>
                  <a:gd name="connsiteY18" fmla="*/ 609307 h 1640885"/>
                  <a:gd name="connsiteX19" fmla="*/ 1531013 w 1664828"/>
                  <a:gd name="connsiteY19" fmla="*/ 759080 h 1640885"/>
                  <a:gd name="connsiteX20" fmla="*/ 1503423 w 1664828"/>
                  <a:gd name="connsiteY20" fmla="*/ 960090 h 1640885"/>
                  <a:gd name="connsiteX21" fmla="*/ 1590134 w 1664828"/>
                  <a:gd name="connsiteY21" fmla="*/ 1074390 h 1640885"/>
                  <a:gd name="connsiteX22" fmla="*/ 1491599 w 1664828"/>
                  <a:gd name="connsiteY22" fmla="*/ 1322697 h 1640885"/>
                  <a:gd name="connsiteX23" fmla="*/ 1649254 w 1664828"/>
                  <a:gd name="connsiteY23" fmla="*/ 1460645 h 1640885"/>
                  <a:gd name="connsiteX24" fmla="*/ 1487658 w 1664828"/>
                  <a:gd name="connsiteY24" fmla="*/ 1602535 h 1640885"/>
                  <a:gd name="connsiteX25" fmla="*/ 131823 w 1664828"/>
                  <a:gd name="connsiteY25" fmla="*/ 1630125 h 1640885"/>
                  <a:gd name="connsiteX0" fmla="*/ 131823 w 1664828"/>
                  <a:gd name="connsiteY0" fmla="*/ 1630125 h 1640885"/>
                  <a:gd name="connsiteX1" fmla="*/ 52996 w 1664828"/>
                  <a:gd name="connsiteY1" fmla="*/ 1452763 h 1640885"/>
                  <a:gd name="connsiteX2" fmla="*/ 139706 w 1664828"/>
                  <a:gd name="connsiteY2" fmla="*/ 1326638 h 1640885"/>
                  <a:gd name="connsiteX3" fmla="*/ 187003 w 1664828"/>
                  <a:gd name="connsiteY3" fmla="*/ 1302990 h 1640885"/>
                  <a:gd name="connsiteX4" fmla="*/ 183061 w 1664828"/>
                  <a:gd name="connsiteY4" fmla="*/ 1220221 h 1640885"/>
                  <a:gd name="connsiteX5" fmla="*/ 155472 w 1664828"/>
                  <a:gd name="connsiteY5" fmla="*/ 1188690 h 1640885"/>
                  <a:gd name="connsiteX6" fmla="*/ 206709 w 1664828"/>
                  <a:gd name="connsiteY6" fmla="*/ 1109863 h 1640885"/>
                  <a:gd name="connsiteX7" fmla="*/ 254006 w 1664828"/>
                  <a:gd name="connsiteY7" fmla="*/ 1058625 h 1640885"/>
                  <a:gd name="connsiteX8" fmla="*/ 222475 w 1664828"/>
                  <a:gd name="connsiteY8" fmla="*/ 952207 h 1640885"/>
                  <a:gd name="connsiteX9" fmla="*/ 119999 w 1664828"/>
                  <a:gd name="connsiteY9" fmla="*/ 806376 h 1640885"/>
                  <a:gd name="connsiteX10" fmla="*/ 226416 w 1664828"/>
                  <a:gd name="connsiteY10" fmla="*/ 636897 h 1640885"/>
                  <a:gd name="connsiteX11" fmla="*/ 226416 w 1664828"/>
                  <a:gd name="connsiteY11" fmla="*/ 498949 h 1640885"/>
                  <a:gd name="connsiteX12" fmla="*/ 257947 w 1664828"/>
                  <a:gd name="connsiteY12" fmla="*/ 278232 h 1640885"/>
                  <a:gd name="connsiteX13" fmla="*/ 628437 w 1664828"/>
                  <a:gd name="connsiteY13" fmla="*/ 10218 h 1640885"/>
                  <a:gd name="connsiteX14" fmla="*/ 1089578 w 1664828"/>
                  <a:gd name="connsiteY14" fmla="*/ 65397 h 1640885"/>
                  <a:gd name="connsiteX15" fmla="*/ 1199937 w 1664828"/>
                  <a:gd name="connsiteY15" fmla="*/ 156049 h 1640885"/>
                  <a:gd name="connsiteX16" fmla="*/ 1361534 w 1664828"/>
                  <a:gd name="connsiteY16" fmla="*/ 219111 h 1640885"/>
                  <a:gd name="connsiteX17" fmla="*/ 1483716 w 1664828"/>
                  <a:gd name="connsiteY17" fmla="*/ 420121 h 1640885"/>
                  <a:gd name="connsiteX18" fmla="*/ 1436420 w 1664828"/>
                  <a:gd name="connsiteY18" fmla="*/ 609307 h 1640885"/>
                  <a:gd name="connsiteX19" fmla="*/ 1531013 w 1664828"/>
                  <a:gd name="connsiteY19" fmla="*/ 759080 h 1640885"/>
                  <a:gd name="connsiteX20" fmla="*/ 1503423 w 1664828"/>
                  <a:gd name="connsiteY20" fmla="*/ 960090 h 1640885"/>
                  <a:gd name="connsiteX21" fmla="*/ 1590134 w 1664828"/>
                  <a:gd name="connsiteY21" fmla="*/ 1074390 h 1640885"/>
                  <a:gd name="connsiteX22" fmla="*/ 1491599 w 1664828"/>
                  <a:gd name="connsiteY22" fmla="*/ 1322697 h 1640885"/>
                  <a:gd name="connsiteX23" fmla="*/ 1649254 w 1664828"/>
                  <a:gd name="connsiteY23" fmla="*/ 1460645 h 1640885"/>
                  <a:gd name="connsiteX24" fmla="*/ 1487658 w 1664828"/>
                  <a:gd name="connsiteY24" fmla="*/ 1602535 h 1640885"/>
                  <a:gd name="connsiteX25" fmla="*/ 131823 w 1664828"/>
                  <a:gd name="connsiteY25" fmla="*/ 1630125 h 1640885"/>
                  <a:gd name="connsiteX0" fmla="*/ 131823 w 1664828"/>
                  <a:gd name="connsiteY0" fmla="*/ 1630125 h 1640885"/>
                  <a:gd name="connsiteX1" fmla="*/ 52996 w 1664828"/>
                  <a:gd name="connsiteY1" fmla="*/ 1452763 h 1640885"/>
                  <a:gd name="connsiteX2" fmla="*/ 139706 w 1664828"/>
                  <a:gd name="connsiteY2" fmla="*/ 1326638 h 1640885"/>
                  <a:gd name="connsiteX3" fmla="*/ 187003 w 1664828"/>
                  <a:gd name="connsiteY3" fmla="*/ 1302990 h 1640885"/>
                  <a:gd name="connsiteX4" fmla="*/ 183061 w 1664828"/>
                  <a:gd name="connsiteY4" fmla="*/ 1220221 h 1640885"/>
                  <a:gd name="connsiteX5" fmla="*/ 155472 w 1664828"/>
                  <a:gd name="connsiteY5" fmla="*/ 1188690 h 1640885"/>
                  <a:gd name="connsiteX6" fmla="*/ 206709 w 1664828"/>
                  <a:gd name="connsiteY6" fmla="*/ 1109863 h 1640885"/>
                  <a:gd name="connsiteX7" fmla="*/ 254006 w 1664828"/>
                  <a:gd name="connsiteY7" fmla="*/ 1058625 h 1640885"/>
                  <a:gd name="connsiteX8" fmla="*/ 222475 w 1664828"/>
                  <a:gd name="connsiteY8" fmla="*/ 952207 h 1640885"/>
                  <a:gd name="connsiteX9" fmla="*/ 119999 w 1664828"/>
                  <a:gd name="connsiteY9" fmla="*/ 806376 h 1640885"/>
                  <a:gd name="connsiteX10" fmla="*/ 226416 w 1664828"/>
                  <a:gd name="connsiteY10" fmla="*/ 636897 h 1640885"/>
                  <a:gd name="connsiteX11" fmla="*/ 226416 w 1664828"/>
                  <a:gd name="connsiteY11" fmla="*/ 498949 h 1640885"/>
                  <a:gd name="connsiteX12" fmla="*/ 257947 w 1664828"/>
                  <a:gd name="connsiteY12" fmla="*/ 278232 h 1640885"/>
                  <a:gd name="connsiteX13" fmla="*/ 628437 w 1664828"/>
                  <a:gd name="connsiteY13" fmla="*/ 10218 h 1640885"/>
                  <a:gd name="connsiteX14" fmla="*/ 1089578 w 1664828"/>
                  <a:gd name="connsiteY14" fmla="*/ 65397 h 1640885"/>
                  <a:gd name="connsiteX15" fmla="*/ 1199937 w 1664828"/>
                  <a:gd name="connsiteY15" fmla="*/ 156049 h 1640885"/>
                  <a:gd name="connsiteX16" fmla="*/ 1361534 w 1664828"/>
                  <a:gd name="connsiteY16" fmla="*/ 219111 h 1640885"/>
                  <a:gd name="connsiteX17" fmla="*/ 1483716 w 1664828"/>
                  <a:gd name="connsiteY17" fmla="*/ 420121 h 1640885"/>
                  <a:gd name="connsiteX18" fmla="*/ 1436420 w 1664828"/>
                  <a:gd name="connsiteY18" fmla="*/ 609307 h 1640885"/>
                  <a:gd name="connsiteX19" fmla="*/ 1531013 w 1664828"/>
                  <a:gd name="connsiteY19" fmla="*/ 759080 h 1640885"/>
                  <a:gd name="connsiteX20" fmla="*/ 1503423 w 1664828"/>
                  <a:gd name="connsiteY20" fmla="*/ 960090 h 1640885"/>
                  <a:gd name="connsiteX21" fmla="*/ 1590134 w 1664828"/>
                  <a:gd name="connsiteY21" fmla="*/ 1074390 h 1640885"/>
                  <a:gd name="connsiteX22" fmla="*/ 1491599 w 1664828"/>
                  <a:gd name="connsiteY22" fmla="*/ 1322697 h 1640885"/>
                  <a:gd name="connsiteX23" fmla="*/ 1649254 w 1664828"/>
                  <a:gd name="connsiteY23" fmla="*/ 1460645 h 1640885"/>
                  <a:gd name="connsiteX24" fmla="*/ 1487658 w 1664828"/>
                  <a:gd name="connsiteY24" fmla="*/ 1602535 h 1640885"/>
                  <a:gd name="connsiteX25" fmla="*/ 131823 w 1664828"/>
                  <a:gd name="connsiteY25" fmla="*/ 1630125 h 1640885"/>
                  <a:gd name="connsiteX0" fmla="*/ 131823 w 1664828"/>
                  <a:gd name="connsiteY0" fmla="*/ 1638599 h 1649359"/>
                  <a:gd name="connsiteX1" fmla="*/ 52996 w 1664828"/>
                  <a:gd name="connsiteY1" fmla="*/ 1461237 h 1649359"/>
                  <a:gd name="connsiteX2" fmla="*/ 139706 w 1664828"/>
                  <a:gd name="connsiteY2" fmla="*/ 1335112 h 1649359"/>
                  <a:gd name="connsiteX3" fmla="*/ 187003 w 1664828"/>
                  <a:gd name="connsiteY3" fmla="*/ 1311464 h 1649359"/>
                  <a:gd name="connsiteX4" fmla="*/ 183061 w 1664828"/>
                  <a:gd name="connsiteY4" fmla="*/ 1228695 h 1649359"/>
                  <a:gd name="connsiteX5" fmla="*/ 155472 w 1664828"/>
                  <a:gd name="connsiteY5" fmla="*/ 1197164 h 1649359"/>
                  <a:gd name="connsiteX6" fmla="*/ 206709 w 1664828"/>
                  <a:gd name="connsiteY6" fmla="*/ 1118337 h 1649359"/>
                  <a:gd name="connsiteX7" fmla="*/ 254006 w 1664828"/>
                  <a:gd name="connsiteY7" fmla="*/ 1067099 h 1649359"/>
                  <a:gd name="connsiteX8" fmla="*/ 222475 w 1664828"/>
                  <a:gd name="connsiteY8" fmla="*/ 960681 h 1649359"/>
                  <a:gd name="connsiteX9" fmla="*/ 119999 w 1664828"/>
                  <a:gd name="connsiteY9" fmla="*/ 814850 h 1649359"/>
                  <a:gd name="connsiteX10" fmla="*/ 226416 w 1664828"/>
                  <a:gd name="connsiteY10" fmla="*/ 645371 h 1649359"/>
                  <a:gd name="connsiteX11" fmla="*/ 226416 w 1664828"/>
                  <a:gd name="connsiteY11" fmla="*/ 507423 h 1649359"/>
                  <a:gd name="connsiteX12" fmla="*/ 257947 w 1664828"/>
                  <a:gd name="connsiteY12" fmla="*/ 286706 h 1649359"/>
                  <a:gd name="connsiteX13" fmla="*/ 628437 w 1664828"/>
                  <a:gd name="connsiteY13" fmla="*/ 18692 h 1649359"/>
                  <a:gd name="connsiteX14" fmla="*/ 1069872 w 1664828"/>
                  <a:gd name="connsiteY14" fmla="*/ 38398 h 1649359"/>
                  <a:gd name="connsiteX15" fmla="*/ 1199937 w 1664828"/>
                  <a:gd name="connsiteY15" fmla="*/ 164523 h 1649359"/>
                  <a:gd name="connsiteX16" fmla="*/ 1361534 w 1664828"/>
                  <a:gd name="connsiteY16" fmla="*/ 227585 h 1649359"/>
                  <a:gd name="connsiteX17" fmla="*/ 1483716 w 1664828"/>
                  <a:gd name="connsiteY17" fmla="*/ 428595 h 1649359"/>
                  <a:gd name="connsiteX18" fmla="*/ 1436420 w 1664828"/>
                  <a:gd name="connsiteY18" fmla="*/ 617781 h 1649359"/>
                  <a:gd name="connsiteX19" fmla="*/ 1531013 w 1664828"/>
                  <a:gd name="connsiteY19" fmla="*/ 767554 h 1649359"/>
                  <a:gd name="connsiteX20" fmla="*/ 1503423 w 1664828"/>
                  <a:gd name="connsiteY20" fmla="*/ 968564 h 1649359"/>
                  <a:gd name="connsiteX21" fmla="*/ 1590134 w 1664828"/>
                  <a:gd name="connsiteY21" fmla="*/ 1082864 h 1649359"/>
                  <a:gd name="connsiteX22" fmla="*/ 1491599 w 1664828"/>
                  <a:gd name="connsiteY22" fmla="*/ 1331171 h 1649359"/>
                  <a:gd name="connsiteX23" fmla="*/ 1649254 w 1664828"/>
                  <a:gd name="connsiteY23" fmla="*/ 1469119 h 1649359"/>
                  <a:gd name="connsiteX24" fmla="*/ 1487658 w 1664828"/>
                  <a:gd name="connsiteY24" fmla="*/ 1611009 h 1649359"/>
                  <a:gd name="connsiteX25" fmla="*/ 131823 w 1664828"/>
                  <a:gd name="connsiteY25" fmla="*/ 1638599 h 1649359"/>
                  <a:gd name="connsiteX0" fmla="*/ 131823 w 1664828"/>
                  <a:gd name="connsiteY0" fmla="*/ 1638599 h 1671156"/>
                  <a:gd name="connsiteX1" fmla="*/ 52996 w 1664828"/>
                  <a:gd name="connsiteY1" fmla="*/ 1461237 h 1671156"/>
                  <a:gd name="connsiteX2" fmla="*/ 139706 w 1664828"/>
                  <a:gd name="connsiteY2" fmla="*/ 1335112 h 1671156"/>
                  <a:gd name="connsiteX3" fmla="*/ 187003 w 1664828"/>
                  <a:gd name="connsiteY3" fmla="*/ 1311464 h 1671156"/>
                  <a:gd name="connsiteX4" fmla="*/ 183061 w 1664828"/>
                  <a:gd name="connsiteY4" fmla="*/ 1228695 h 1671156"/>
                  <a:gd name="connsiteX5" fmla="*/ 155472 w 1664828"/>
                  <a:gd name="connsiteY5" fmla="*/ 1197164 h 1671156"/>
                  <a:gd name="connsiteX6" fmla="*/ 206709 w 1664828"/>
                  <a:gd name="connsiteY6" fmla="*/ 1118337 h 1671156"/>
                  <a:gd name="connsiteX7" fmla="*/ 254006 w 1664828"/>
                  <a:gd name="connsiteY7" fmla="*/ 1067099 h 1671156"/>
                  <a:gd name="connsiteX8" fmla="*/ 222475 w 1664828"/>
                  <a:gd name="connsiteY8" fmla="*/ 960681 h 1671156"/>
                  <a:gd name="connsiteX9" fmla="*/ 119999 w 1664828"/>
                  <a:gd name="connsiteY9" fmla="*/ 814850 h 1671156"/>
                  <a:gd name="connsiteX10" fmla="*/ 226416 w 1664828"/>
                  <a:gd name="connsiteY10" fmla="*/ 645371 h 1671156"/>
                  <a:gd name="connsiteX11" fmla="*/ 226416 w 1664828"/>
                  <a:gd name="connsiteY11" fmla="*/ 507423 h 1671156"/>
                  <a:gd name="connsiteX12" fmla="*/ 257947 w 1664828"/>
                  <a:gd name="connsiteY12" fmla="*/ 286706 h 1671156"/>
                  <a:gd name="connsiteX13" fmla="*/ 628437 w 1664828"/>
                  <a:gd name="connsiteY13" fmla="*/ 18692 h 1671156"/>
                  <a:gd name="connsiteX14" fmla="*/ 1069872 w 1664828"/>
                  <a:gd name="connsiteY14" fmla="*/ 38398 h 1671156"/>
                  <a:gd name="connsiteX15" fmla="*/ 1199937 w 1664828"/>
                  <a:gd name="connsiteY15" fmla="*/ 164523 h 1671156"/>
                  <a:gd name="connsiteX16" fmla="*/ 1361534 w 1664828"/>
                  <a:gd name="connsiteY16" fmla="*/ 227585 h 1671156"/>
                  <a:gd name="connsiteX17" fmla="*/ 1483716 w 1664828"/>
                  <a:gd name="connsiteY17" fmla="*/ 428595 h 1671156"/>
                  <a:gd name="connsiteX18" fmla="*/ 1436420 w 1664828"/>
                  <a:gd name="connsiteY18" fmla="*/ 617781 h 1671156"/>
                  <a:gd name="connsiteX19" fmla="*/ 1531013 w 1664828"/>
                  <a:gd name="connsiteY19" fmla="*/ 767554 h 1671156"/>
                  <a:gd name="connsiteX20" fmla="*/ 1503423 w 1664828"/>
                  <a:gd name="connsiteY20" fmla="*/ 968564 h 1671156"/>
                  <a:gd name="connsiteX21" fmla="*/ 1590134 w 1664828"/>
                  <a:gd name="connsiteY21" fmla="*/ 1082864 h 1671156"/>
                  <a:gd name="connsiteX22" fmla="*/ 1491599 w 1664828"/>
                  <a:gd name="connsiteY22" fmla="*/ 1331171 h 1671156"/>
                  <a:gd name="connsiteX23" fmla="*/ 1649254 w 1664828"/>
                  <a:gd name="connsiteY23" fmla="*/ 1469119 h 1671156"/>
                  <a:gd name="connsiteX24" fmla="*/ 1487658 w 1664828"/>
                  <a:gd name="connsiteY24" fmla="*/ 1654364 h 1671156"/>
                  <a:gd name="connsiteX25" fmla="*/ 131823 w 1664828"/>
                  <a:gd name="connsiteY25" fmla="*/ 1638599 h 167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4828" h="1671156">
                    <a:moveTo>
                      <a:pt x="131823" y="1638599"/>
                    </a:moveTo>
                    <a:cubicBezTo>
                      <a:pt x="-107287" y="1606411"/>
                      <a:pt x="51682" y="1511818"/>
                      <a:pt x="52996" y="1461237"/>
                    </a:cubicBezTo>
                    <a:cubicBezTo>
                      <a:pt x="54310" y="1410656"/>
                      <a:pt x="117372" y="1360074"/>
                      <a:pt x="139706" y="1335112"/>
                    </a:cubicBezTo>
                    <a:cubicBezTo>
                      <a:pt x="162040" y="1310150"/>
                      <a:pt x="179777" y="1329200"/>
                      <a:pt x="187003" y="1311464"/>
                    </a:cubicBezTo>
                    <a:cubicBezTo>
                      <a:pt x="194229" y="1293728"/>
                      <a:pt x="188316" y="1247745"/>
                      <a:pt x="183061" y="1228695"/>
                    </a:cubicBezTo>
                    <a:cubicBezTo>
                      <a:pt x="177806" y="1209645"/>
                      <a:pt x="151531" y="1215557"/>
                      <a:pt x="155472" y="1197164"/>
                    </a:cubicBezTo>
                    <a:cubicBezTo>
                      <a:pt x="159413" y="1178771"/>
                      <a:pt x="190287" y="1140014"/>
                      <a:pt x="206709" y="1118337"/>
                    </a:cubicBezTo>
                    <a:cubicBezTo>
                      <a:pt x="223131" y="1096660"/>
                      <a:pt x="251378" y="1093375"/>
                      <a:pt x="254006" y="1067099"/>
                    </a:cubicBezTo>
                    <a:cubicBezTo>
                      <a:pt x="256634" y="1040823"/>
                      <a:pt x="244810" y="1002722"/>
                      <a:pt x="222475" y="960681"/>
                    </a:cubicBezTo>
                    <a:cubicBezTo>
                      <a:pt x="200141" y="918639"/>
                      <a:pt x="119342" y="867402"/>
                      <a:pt x="119999" y="814850"/>
                    </a:cubicBezTo>
                    <a:cubicBezTo>
                      <a:pt x="120656" y="762298"/>
                      <a:pt x="208680" y="696609"/>
                      <a:pt x="226416" y="645371"/>
                    </a:cubicBezTo>
                    <a:cubicBezTo>
                      <a:pt x="244152" y="594133"/>
                      <a:pt x="221161" y="567200"/>
                      <a:pt x="226416" y="507423"/>
                    </a:cubicBezTo>
                    <a:cubicBezTo>
                      <a:pt x="231671" y="447646"/>
                      <a:pt x="190944" y="368161"/>
                      <a:pt x="257947" y="286706"/>
                    </a:cubicBezTo>
                    <a:cubicBezTo>
                      <a:pt x="324950" y="205251"/>
                      <a:pt x="493116" y="60077"/>
                      <a:pt x="628437" y="18692"/>
                    </a:cubicBezTo>
                    <a:cubicBezTo>
                      <a:pt x="763758" y="-22693"/>
                      <a:pt x="974622" y="14093"/>
                      <a:pt x="1069872" y="38398"/>
                    </a:cubicBezTo>
                    <a:cubicBezTo>
                      <a:pt x="1165122" y="62703"/>
                      <a:pt x="1194025" y="134962"/>
                      <a:pt x="1199937" y="164523"/>
                    </a:cubicBezTo>
                    <a:cubicBezTo>
                      <a:pt x="1245263" y="190142"/>
                      <a:pt x="1314238" y="183573"/>
                      <a:pt x="1361534" y="227585"/>
                    </a:cubicBezTo>
                    <a:cubicBezTo>
                      <a:pt x="1408830" y="271597"/>
                      <a:pt x="1471235" y="363562"/>
                      <a:pt x="1483716" y="428595"/>
                    </a:cubicBezTo>
                    <a:cubicBezTo>
                      <a:pt x="1496197" y="493628"/>
                      <a:pt x="1428537" y="561288"/>
                      <a:pt x="1436420" y="617781"/>
                    </a:cubicBezTo>
                    <a:cubicBezTo>
                      <a:pt x="1444303" y="674274"/>
                      <a:pt x="1519846" y="709090"/>
                      <a:pt x="1531013" y="767554"/>
                    </a:cubicBezTo>
                    <a:cubicBezTo>
                      <a:pt x="1542180" y="826018"/>
                      <a:pt x="1493569" y="916012"/>
                      <a:pt x="1503423" y="968564"/>
                    </a:cubicBezTo>
                    <a:cubicBezTo>
                      <a:pt x="1513277" y="1021116"/>
                      <a:pt x="1592105" y="1022430"/>
                      <a:pt x="1590134" y="1082864"/>
                    </a:cubicBezTo>
                    <a:cubicBezTo>
                      <a:pt x="1588163" y="1143298"/>
                      <a:pt x="1481746" y="1266795"/>
                      <a:pt x="1491599" y="1331171"/>
                    </a:cubicBezTo>
                    <a:cubicBezTo>
                      <a:pt x="1501452" y="1395547"/>
                      <a:pt x="1649911" y="1422479"/>
                      <a:pt x="1649254" y="1469119"/>
                    </a:cubicBezTo>
                    <a:cubicBezTo>
                      <a:pt x="1648597" y="1515759"/>
                      <a:pt x="1739906" y="1624147"/>
                      <a:pt x="1487658" y="1654364"/>
                    </a:cubicBezTo>
                    <a:cubicBezTo>
                      <a:pt x="1235410" y="1684581"/>
                      <a:pt x="370933" y="1670787"/>
                      <a:pt x="131823" y="163859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6" name="Freeform 115"/>
            <p:cNvSpPr/>
            <p:nvPr/>
          </p:nvSpPr>
          <p:spPr>
            <a:xfrm rot="21330852" flipH="1">
              <a:off x="7112286" y="5172776"/>
              <a:ext cx="482232" cy="335501"/>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74528"/>
                <a:gd name="connsiteX1" fmla="*/ 150950 w 364959"/>
                <a:gd name="connsiteY1" fmla="*/ 152917 h 274528"/>
                <a:gd name="connsiteX2" fmla="*/ 184997 w 364959"/>
                <a:gd name="connsiteY2" fmla="*/ 186964 h 274528"/>
                <a:gd name="connsiteX3" fmla="*/ 243363 w 364959"/>
                <a:gd name="connsiteY3" fmla="*/ 84824 h 274528"/>
                <a:gd name="connsiteX4" fmla="*/ 272546 w 364959"/>
                <a:gd name="connsiteY4" fmla="*/ 7003 h 274528"/>
                <a:gd name="connsiteX5" fmla="*/ 296865 w 364959"/>
                <a:gd name="connsiteY5" fmla="*/ 7003 h 274528"/>
                <a:gd name="connsiteX6" fmla="*/ 345503 w 364959"/>
                <a:gd name="connsiteY6" fmla="*/ 36186 h 274528"/>
                <a:gd name="connsiteX7" fmla="*/ 364959 w 364959"/>
                <a:gd name="connsiteY7" fmla="*/ 94552 h 274528"/>
                <a:gd name="connsiteX8" fmla="*/ 287137 w 364959"/>
                <a:gd name="connsiteY8" fmla="*/ 118871 h 274528"/>
                <a:gd name="connsiteX9" fmla="*/ 184997 w 364959"/>
                <a:gd name="connsiteY9" fmla="*/ 274513 h 274528"/>
                <a:gd name="connsiteX10" fmla="*/ 82856 w 364959"/>
                <a:gd name="connsiteY10" fmla="*/ 109143 h 274528"/>
                <a:gd name="connsiteX11" fmla="*/ 14763 w 364959"/>
                <a:gd name="connsiteY11" fmla="*/ 89688 h 274528"/>
                <a:gd name="connsiteX12" fmla="*/ 171 w 364959"/>
                <a:gd name="connsiteY12" fmla="*/ 94552 h 274528"/>
                <a:gd name="connsiteX13" fmla="*/ 63401 w 364959"/>
                <a:gd name="connsiteY13" fmla="*/ 16730 h 274528"/>
                <a:gd name="connsiteX0" fmla="*/ 63401 w 364959"/>
                <a:gd name="connsiteY0" fmla="*/ 16730 h 274528"/>
                <a:gd name="connsiteX1" fmla="*/ 150950 w 364959"/>
                <a:gd name="connsiteY1" fmla="*/ 152917 h 274528"/>
                <a:gd name="connsiteX2" fmla="*/ 184997 w 364959"/>
                <a:gd name="connsiteY2" fmla="*/ 186964 h 274528"/>
                <a:gd name="connsiteX3" fmla="*/ 243363 w 364959"/>
                <a:gd name="connsiteY3" fmla="*/ 84824 h 274528"/>
                <a:gd name="connsiteX4" fmla="*/ 272546 w 364959"/>
                <a:gd name="connsiteY4" fmla="*/ 7003 h 274528"/>
                <a:gd name="connsiteX5" fmla="*/ 296865 w 364959"/>
                <a:gd name="connsiteY5" fmla="*/ 7003 h 274528"/>
                <a:gd name="connsiteX6" fmla="*/ 345503 w 364959"/>
                <a:gd name="connsiteY6" fmla="*/ 36186 h 274528"/>
                <a:gd name="connsiteX7" fmla="*/ 364959 w 364959"/>
                <a:gd name="connsiteY7" fmla="*/ 94552 h 274528"/>
                <a:gd name="connsiteX8" fmla="*/ 287137 w 364959"/>
                <a:gd name="connsiteY8" fmla="*/ 118871 h 274528"/>
                <a:gd name="connsiteX9" fmla="*/ 184997 w 364959"/>
                <a:gd name="connsiteY9" fmla="*/ 274513 h 274528"/>
                <a:gd name="connsiteX10" fmla="*/ 82856 w 364959"/>
                <a:gd name="connsiteY10" fmla="*/ 109143 h 274528"/>
                <a:gd name="connsiteX11" fmla="*/ 14763 w 364959"/>
                <a:gd name="connsiteY11" fmla="*/ 89688 h 274528"/>
                <a:gd name="connsiteX12" fmla="*/ 171 w 364959"/>
                <a:gd name="connsiteY12" fmla="*/ 94552 h 274528"/>
                <a:gd name="connsiteX13" fmla="*/ 63401 w 364959"/>
                <a:gd name="connsiteY13" fmla="*/ 16730 h 274528"/>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2856 w 364959"/>
                <a:gd name="connsiteY10" fmla="*/ 10914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2856 w 364959"/>
                <a:gd name="connsiteY10" fmla="*/ 10914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0911 w 364959"/>
                <a:gd name="connsiteY10" fmla="*/ 120816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75075 w 364959"/>
                <a:gd name="connsiteY10" fmla="*/ 91635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87137 w 364959"/>
                <a:gd name="connsiteY8" fmla="*/ 118871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64959"/>
                <a:gd name="connsiteY0" fmla="*/ 16730 h 274513"/>
                <a:gd name="connsiteX1" fmla="*/ 150950 w 364959"/>
                <a:gd name="connsiteY1" fmla="*/ 152917 h 274513"/>
                <a:gd name="connsiteX2" fmla="*/ 184997 w 364959"/>
                <a:gd name="connsiteY2" fmla="*/ 186964 h 274513"/>
                <a:gd name="connsiteX3" fmla="*/ 243363 w 364959"/>
                <a:gd name="connsiteY3" fmla="*/ 84824 h 274513"/>
                <a:gd name="connsiteX4" fmla="*/ 272546 w 364959"/>
                <a:gd name="connsiteY4" fmla="*/ 7003 h 274513"/>
                <a:gd name="connsiteX5" fmla="*/ 296865 w 364959"/>
                <a:gd name="connsiteY5" fmla="*/ 7003 h 274513"/>
                <a:gd name="connsiteX6" fmla="*/ 345503 w 364959"/>
                <a:gd name="connsiteY6" fmla="*/ 36186 h 274513"/>
                <a:gd name="connsiteX7" fmla="*/ 364959 w 364959"/>
                <a:gd name="connsiteY7" fmla="*/ 94552 h 274513"/>
                <a:gd name="connsiteX8" fmla="*/ 294919 w 364959"/>
                <a:gd name="connsiteY8" fmla="*/ 89690 h 274513"/>
                <a:gd name="connsiteX9" fmla="*/ 184997 w 364959"/>
                <a:gd name="connsiteY9" fmla="*/ 274513 h 274513"/>
                <a:gd name="connsiteX10" fmla="*/ 84802 w 364959"/>
                <a:gd name="connsiteY10" fmla="*/ 105253 h 274513"/>
                <a:gd name="connsiteX11" fmla="*/ 14763 w 364959"/>
                <a:gd name="connsiteY11" fmla="*/ 89688 h 274513"/>
                <a:gd name="connsiteX12" fmla="*/ 171 w 364959"/>
                <a:gd name="connsiteY12" fmla="*/ 94552 h 274513"/>
                <a:gd name="connsiteX13" fmla="*/ 63401 w 364959"/>
                <a:gd name="connsiteY13" fmla="*/ 16730 h 274513"/>
                <a:gd name="connsiteX0" fmla="*/ 63401 w 378577"/>
                <a:gd name="connsiteY0" fmla="*/ 16730 h 274513"/>
                <a:gd name="connsiteX1" fmla="*/ 150950 w 378577"/>
                <a:gd name="connsiteY1" fmla="*/ 152917 h 274513"/>
                <a:gd name="connsiteX2" fmla="*/ 184997 w 378577"/>
                <a:gd name="connsiteY2" fmla="*/ 186964 h 274513"/>
                <a:gd name="connsiteX3" fmla="*/ 243363 w 378577"/>
                <a:gd name="connsiteY3" fmla="*/ 84824 h 274513"/>
                <a:gd name="connsiteX4" fmla="*/ 272546 w 378577"/>
                <a:gd name="connsiteY4" fmla="*/ 7003 h 274513"/>
                <a:gd name="connsiteX5" fmla="*/ 296865 w 378577"/>
                <a:gd name="connsiteY5" fmla="*/ 7003 h 274513"/>
                <a:gd name="connsiteX6" fmla="*/ 345503 w 378577"/>
                <a:gd name="connsiteY6" fmla="*/ 36186 h 274513"/>
                <a:gd name="connsiteX7" fmla="*/ 378577 w 378577"/>
                <a:gd name="connsiteY7" fmla="*/ 98443 h 274513"/>
                <a:gd name="connsiteX8" fmla="*/ 294919 w 378577"/>
                <a:gd name="connsiteY8" fmla="*/ 89690 h 274513"/>
                <a:gd name="connsiteX9" fmla="*/ 184997 w 378577"/>
                <a:gd name="connsiteY9" fmla="*/ 274513 h 274513"/>
                <a:gd name="connsiteX10" fmla="*/ 84802 w 378577"/>
                <a:gd name="connsiteY10" fmla="*/ 105253 h 274513"/>
                <a:gd name="connsiteX11" fmla="*/ 14763 w 378577"/>
                <a:gd name="connsiteY11" fmla="*/ 89688 h 274513"/>
                <a:gd name="connsiteX12" fmla="*/ 171 w 378577"/>
                <a:gd name="connsiteY12" fmla="*/ 94552 h 274513"/>
                <a:gd name="connsiteX13" fmla="*/ 63401 w 378577"/>
                <a:gd name="connsiteY13" fmla="*/ 16730 h 274513"/>
                <a:gd name="connsiteX0" fmla="*/ 78821 w 393997"/>
                <a:gd name="connsiteY0" fmla="*/ 16730 h 274513"/>
                <a:gd name="connsiteX1" fmla="*/ 166370 w 393997"/>
                <a:gd name="connsiteY1" fmla="*/ 152917 h 274513"/>
                <a:gd name="connsiteX2" fmla="*/ 200417 w 393997"/>
                <a:gd name="connsiteY2" fmla="*/ 186964 h 274513"/>
                <a:gd name="connsiteX3" fmla="*/ 258783 w 393997"/>
                <a:gd name="connsiteY3" fmla="*/ 84824 h 274513"/>
                <a:gd name="connsiteX4" fmla="*/ 287966 w 393997"/>
                <a:gd name="connsiteY4" fmla="*/ 7003 h 274513"/>
                <a:gd name="connsiteX5" fmla="*/ 312285 w 393997"/>
                <a:gd name="connsiteY5" fmla="*/ 7003 h 274513"/>
                <a:gd name="connsiteX6" fmla="*/ 360923 w 393997"/>
                <a:gd name="connsiteY6" fmla="*/ 36186 h 274513"/>
                <a:gd name="connsiteX7" fmla="*/ 393997 w 393997"/>
                <a:gd name="connsiteY7" fmla="*/ 98443 h 274513"/>
                <a:gd name="connsiteX8" fmla="*/ 310339 w 393997"/>
                <a:gd name="connsiteY8" fmla="*/ 89690 h 274513"/>
                <a:gd name="connsiteX9" fmla="*/ 200417 w 393997"/>
                <a:gd name="connsiteY9" fmla="*/ 274513 h 274513"/>
                <a:gd name="connsiteX10" fmla="*/ 100222 w 393997"/>
                <a:gd name="connsiteY10" fmla="*/ 105253 h 274513"/>
                <a:gd name="connsiteX11" fmla="*/ 30183 w 393997"/>
                <a:gd name="connsiteY11" fmla="*/ 89688 h 274513"/>
                <a:gd name="connsiteX12" fmla="*/ 27 w 393997"/>
                <a:gd name="connsiteY12" fmla="*/ 102334 h 274513"/>
                <a:gd name="connsiteX13" fmla="*/ 78821 w 393997"/>
                <a:gd name="connsiteY13"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960 w 394136"/>
                <a:gd name="connsiteY0" fmla="*/ 16730 h 274513"/>
                <a:gd name="connsiteX1" fmla="*/ 166509 w 394136"/>
                <a:gd name="connsiteY1" fmla="*/ 152917 h 274513"/>
                <a:gd name="connsiteX2" fmla="*/ 200556 w 394136"/>
                <a:gd name="connsiteY2" fmla="*/ 186964 h 274513"/>
                <a:gd name="connsiteX3" fmla="*/ 258922 w 394136"/>
                <a:gd name="connsiteY3" fmla="*/ 84824 h 274513"/>
                <a:gd name="connsiteX4" fmla="*/ 288105 w 394136"/>
                <a:gd name="connsiteY4" fmla="*/ 7003 h 274513"/>
                <a:gd name="connsiteX5" fmla="*/ 312424 w 394136"/>
                <a:gd name="connsiteY5" fmla="*/ 7003 h 274513"/>
                <a:gd name="connsiteX6" fmla="*/ 361062 w 394136"/>
                <a:gd name="connsiteY6" fmla="*/ 36186 h 274513"/>
                <a:gd name="connsiteX7" fmla="*/ 394136 w 394136"/>
                <a:gd name="connsiteY7" fmla="*/ 98443 h 274513"/>
                <a:gd name="connsiteX8" fmla="*/ 310478 w 394136"/>
                <a:gd name="connsiteY8" fmla="*/ 89690 h 274513"/>
                <a:gd name="connsiteX9" fmla="*/ 200556 w 394136"/>
                <a:gd name="connsiteY9" fmla="*/ 274513 h 274513"/>
                <a:gd name="connsiteX10" fmla="*/ 100361 w 394136"/>
                <a:gd name="connsiteY10" fmla="*/ 105253 h 274513"/>
                <a:gd name="connsiteX11" fmla="*/ 166 w 394136"/>
                <a:gd name="connsiteY11" fmla="*/ 102334 h 274513"/>
                <a:gd name="connsiteX12" fmla="*/ 78960 w 394136"/>
                <a:gd name="connsiteY12" fmla="*/ 16730 h 274513"/>
                <a:gd name="connsiteX0" fmla="*/ 78794 w 393970"/>
                <a:gd name="connsiteY0" fmla="*/ 16730 h 274513"/>
                <a:gd name="connsiteX1" fmla="*/ 166343 w 393970"/>
                <a:gd name="connsiteY1" fmla="*/ 152917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66343 w 393970"/>
                <a:gd name="connsiteY1" fmla="*/ 152917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8561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8561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730 h 274513"/>
                <a:gd name="connsiteX1" fmla="*/ 152726 w 393970"/>
                <a:gd name="connsiteY1" fmla="*/ 108172 h 274513"/>
                <a:gd name="connsiteX2" fmla="*/ 200390 w 393970"/>
                <a:gd name="connsiteY2" fmla="*/ 186964 h 274513"/>
                <a:gd name="connsiteX3" fmla="*/ 258756 w 393970"/>
                <a:gd name="connsiteY3" fmla="*/ 84824 h 274513"/>
                <a:gd name="connsiteX4" fmla="*/ 287939 w 393970"/>
                <a:gd name="connsiteY4" fmla="*/ 7003 h 274513"/>
                <a:gd name="connsiteX5" fmla="*/ 312258 w 393970"/>
                <a:gd name="connsiteY5" fmla="*/ 7003 h 274513"/>
                <a:gd name="connsiteX6" fmla="*/ 360896 w 393970"/>
                <a:gd name="connsiteY6" fmla="*/ 36186 h 274513"/>
                <a:gd name="connsiteX7" fmla="*/ 393970 w 393970"/>
                <a:gd name="connsiteY7" fmla="*/ 98443 h 274513"/>
                <a:gd name="connsiteX8" fmla="*/ 310312 w 393970"/>
                <a:gd name="connsiteY8" fmla="*/ 89690 h 274513"/>
                <a:gd name="connsiteX9" fmla="*/ 200390 w 393970"/>
                <a:gd name="connsiteY9" fmla="*/ 274513 h 274513"/>
                <a:gd name="connsiteX10" fmla="*/ 100195 w 393970"/>
                <a:gd name="connsiteY10" fmla="*/ 105253 h 274513"/>
                <a:gd name="connsiteX11" fmla="*/ 0 w 393970"/>
                <a:gd name="connsiteY11" fmla="*/ 102334 h 274513"/>
                <a:gd name="connsiteX12" fmla="*/ 78794 w 393970"/>
                <a:gd name="connsiteY12" fmla="*/ 16730 h 274513"/>
                <a:gd name="connsiteX0" fmla="*/ 78794 w 393970"/>
                <a:gd name="connsiteY0" fmla="*/ 16312 h 274095"/>
                <a:gd name="connsiteX1" fmla="*/ 152726 w 393970"/>
                <a:gd name="connsiteY1" fmla="*/ 107754 h 274095"/>
                <a:gd name="connsiteX2" fmla="*/ 200390 w 393970"/>
                <a:gd name="connsiteY2" fmla="*/ 186546 h 274095"/>
                <a:gd name="connsiteX3" fmla="*/ 249029 w 393970"/>
                <a:gd name="connsiteY3" fmla="*/ 78569 h 274095"/>
                <a:gd name="connsiteX4" fmla="*/ 287939 w 393970"/>
                <a:gd name="connsiteY4" fmla="*/ 6585 h 274095"/>
                <a:gd name="connsiteX5" fmla="*/ 312258 w 393970"/>
                <a:gd name="connsiteY5" fmla="*/ 6585 h 274095"/>
                <a:gd name="connsiteX6" fmla="*/ 360896 w 393970"/>
                <a:gd name="connsiteY6" fmla="*/ 35768 h 274095"/>
                <a:gd name="connsiteX7" fmla="*/ 393970 w 393970"/>
                <a:gd name="connsiteY7" fmla="*/ 98025 h 274095"/>
                <a:gd name="connsiteX8" fmla="*/ 310312 w 393970"/>
                <a:gd name="connsiteY8" fmla="*/ 89272 h 274095"/>
                <a:gd name="connsiteX9" fmla="*/ 200390 w 393970"/>
                <a:gd name="connsiteY9" fmla="*/ 274095 h 274095"/>
                <a:gd name="connsiteX10" fmla="*/ 100195 w 393970"/>
                <a:gd name="connsiteY10" fmla="*/ 104835 h 274095"/>
                <a:gd name="connsiteX11" fmla="*/ 0 w 393970"/>
                <a:gd name="connsiteY11" fmla="*/ 101916 h 274095"/>
                <a:gd name="connsiteX12" fmla="*/ 78794 w 393970"/>
                <a:gd name="connsiteY12" fmla="*/ 16312 h 27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970" h="274095">
                  <a:moveTo>
                    <a:pt x="78794" y="16312"/>
                  </a:moveTo>
                  <a:cubicBezTo>
                    <a:pt x="104248" y="17285"/>
                    <a:pt x="134405" y="67709"/>
                    <a:pt x="152726" y="107754"/>
                  </a:cubicBezTo>
                  <a:cubicBezTo>
                    <a:pt x="171047" y="147799"/>
                    <a:pt x="183042" y="166769"/>
                    <a:pt x="200390" y="186546"/>
                  </a:cubicBezTo>
                  <a:cubicBezTo>
                    <a:pt x="211900" y="157689"/>
                    <a:pt x="234438" y="108562"/>
                    <a:pt x="249029" y="78569"/>
                  </a:cubicBezTo>
                  <a:cubicBezTo>
                    <a:pt x="263620" y="48576"/>
                    <a:pt x="277401" y="18582"/>
                    <a:pt x="287939" y="6585"/>
                  </a:cubicBezTo>
                  <a:cubicBezTo>
                    <a:pt x="298477" y="-5412"/>
                    <a:pt x="300099" y="1721"/>
                    <a:pt x="312258" y="6585"/>
                  </a:cubicBezTo>
                  <a:cubicBezTo>
                    <a:pt x="324418" y="11449"/>
                    <a:pt x="347277" y="20528"/>
                    <a:pt x="360896" y="35768"/>
                  </a:cubicBezTo>
                  <a:cubicBezTo>
                    <a:pt x="374515" y="51008"/>
                    <a:pt x="390081" y="74517"/>
                    <a:pt x="393970" y="98025"/>
                  </a:cubicBezTo>
                  <a:cubicBezTo>
                    <a:pt x="355062" y="90406"/>
                    <a:pt x="342251" y="84569"/>
                    <a:pt x="310312" y="89272"/>
                  </a:cubicBezTo>
                  <a:cubicBezTo>
                    <a:pt x="280318" y="119265"/>
                    <a:pt x="244164" y="205681"/>
                    <a:pt x="200390" y="274095"/>
                  </a:cubicBezTo>
                  <a:cubicBezTo>
                    <a:pt x="174124" y="214112"/>
                    <a:pt x="128567" y="135639"/>
                    <a:pt x="100195" y="104835"/>
                  </a:cubicBezTo>
                  <a:cubicBezTo>
                    <a:pt x="66797" y="76139"/>
                    <a:pt x="40530" y="91380"/>
                    <a:pt x="0" y="101916"/>
                  </a:cubicBezTo>
                  <a:cubicBezTo>
                    <a:pt x="17833" y="63817"/>
                    <a:pt x="53340" y="15339"/>
                    <a:pt x="78794" y="1631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p:cNvGrpSpPr/>
          <p:nvPr/>
        </p:nvGrpSpPr>
        <p:grpSpPr>
          <a:xfrm>
            <a:off x="5186888" y="3971505"/>
            <a:ext cx="1710677" cy="1671310"/>
            <a:chOff x="5186888" y="3971505"/>
            <a:chExt cx="1710677" cy="1671310"/>
          </a:xfrm>
        </p:grpSpPr>
        <p:sp>
          <p:nvSpPr>
            <p:cNvPr id="120" name="Freeform 119"/>
            <p:cNvSpPr/>
            <p:nvPr/>
          </p:nvSpPr>
          <p:spPr>
            <a:xfrm>
              <a:off x="5186888" y="3971505"/>
              <a:ext cx="1710677" cy="1594714"/>
            </a:xfrm>
            <a:custGeom>
              <a:avLst/>
              <a:gdLst>
                <a:gd name="connsiteX0" fmla="*/ 135705 w 2544508"/>
                <a:gd name="connsiteY0" fmla="*/ 2232087 h 2258950"/>
                <a:gd name="connsiteX1" fmla="*/ 194826 w 2544508"/>
                <a:gd name="connsiteY1" fmla="*/ 1834008 h 2258950"/>
                <a:gd name="connsiteX2" fmla="*/ 242122 w 2544508"/>
                <a:gd name="connsiteY2" fmla="*/ 1692118 h 2258950"/>
                <a:gd name="connsiteX3" fmla="*/ 356422 w 2544508"/>
                <a:gd name="connsiteY3" fmla="*/ 1636939 h 2258950"/>
                <a:gd name="connsiteX4" fmla="*/ 990985 w 2544508"/>
                <a:gd name="connsiteY4" fmla="*/ 1455635 h 2258950"/>
                <a:gd name="connsiteX5" fmla="*/ 987043 w 2544508"/>
                <a:gd name="connsiteY5" fmla="*/ 1459577 h 2258950"/>
                <a:gd name="connsiteX6" fmla="*/ 1038281 w 2544508"/>
                <a:gd name="connsiteY6" fmla="*/ 1364983 h 2258950"/>
                <a:gd name="connsiteX7" fmla="*/ 1026457 w 2544508"/>
                <a:gd name="connsiteY7" fmla="*/ 1254625 h 2258950"/>
                <a:gd name="connsiteX8" fmla="*/ 963395 w 2544508"/>
                <a:gd name="connsiteY8" fmla="*/ 1160032 h 2258950"/>
                <a:gd name="connsiteX9" fmla="*/ 916098 w 2544508"/>
                <a:gd name="connsiteY9" fmla="*/ 1053614 h 2258950"/>
                <a:gd name="connsiteX10" fmla="*/ 908216 w 2544508"/>
                <a:gd name="connsiteY10" fmla="*/ 970846 h 2258950"/>
                <a:gd name="connsiteX11" fmla="*/ 872743 w 2544508"/>
                <a:gd name="connsiteY11" fmla="*/ 939314 h 2258950"/>
                <a:gd name="connsiteX12" fmla="*/ 821505 w 2544508"/>
                <a:gd name="connsiteY12" fmla="*/ 852604 h 2258950"/>
                <a:gd name="connsiteX13" fmla="*/ 809681 w 2544508"/>
                <a:gd name="connsiteY13" fmla="*/ 742246 h 2258950"/>
                <a:gd name="connsiteX14" fmla="*/ 829388 w 2544508"/>
                <a:gd name="connsiteY14" fmla="*/ 687066 h 2258950"/>
                <a:gd name="connsiteX15" fmla="*/ 817564 w 2544508"/>
                <a:gd name="connsiteY15" fmla="*/ 596414 h 2258950"/>
                <a:gd name="connsiteX16" fmla="*/ 805740 w 2544508"/>
                <a:gd name="connsiteY16" fmla="*/ 501821 h 2258950"/>
                <a:gd name="connsiteX17" fmla="*/ 837271 w 2544508"/>
                <a:gd name="connsiteY17" fmla="*/ 332342 h 2258950"/>
                <a:gd name="connsiteX18" fmla="*/ 888509 w 2544508"/>
                <a:gd name="connsiteY18" fmla="*/ 210159 h 2258950"/>
                <a:gd name="connsiteX19" fmla="*/ 983102 w 2544508"/>
                <a:gd name="connsiteY19" fmla="*/ 127390 h 2258950"/>
                <a:gd name="connsiteX20" fmla="*/ 1191995 w 2544508"/>
                <a:gd name="connsiteY20" fmla="*/ 20973 h 2258950"/>
                <a:gd name="connsiteX21" fmla="*/ 1404829 w 2544508"/>
                <a:gd name="connsiteY21" fmla="*/ 1266 h 2258950"/>
                <a:gd name="connsiteX22" fmla="*/ 1574309 w 2544508"/>
                <a:gd name="connsiteY22" fmla="*/ 40680 h 2258950"/>
                <a:gd name="connsiteX23" fmla="*/ 1688609 w 2544508"/>
                <a:gd name="connsiteY23" fmla="*/ 99801 h 2258950"/>
                <a:gd name="connsiteX24" fmla="*/ 1731964 w 2544508"/>
                <a:gd name="connsiteY24" fmla="*/ 154980 h 2258950"/>
                <a:gd name="connsiteX25" fmla="*/ 1728022 w 2544508"/>
                <a:gd name="connsiteY25" fmla="*/ 233808 h 2258950"/>
                <a:gd name="connsiteX26" fmla="*/ 1763495 w 2544508"/>
                <a:gd name="connsiteY26" fmla="*/ 249573 h 2258950"/>
                <a:gd name="connsiteX27" fmla="*/ 1838381 w 2544508"/>
                <a:gd name="connsiteY27" fmla="*/ 308694 h 2258950"/>
                <a:gd name="connsiteX28" fmla="*/ 1865971 w 2544508"/>
                <a:gd name="connsiteY28" fmla="*/ 430877 h 2258950"/>
                <a:gd name="connsiteX29" fmla="*/ 1877795 w 2544508"/>
                <a:gd name="connsiteY29" fmla="*/ 600356 h 2258950"/>
                <a:gd name="connsiteX30" fmla="*/ 1858088 w 2544508"/>
                <a:gd name="connsiteY30" fmla="*/ 694949 h 2258950"/>
                <a:gd name="connsiteX31" fmla="*/ 1881736 w 2544508"/>
                <a:gd name="connsiteY31" fmla="*/ 758011 h 2258950"/>
                <a:gd name="connsiteX32" fmla="*/ 1838381 w 2544508"/>
                <a:gd name="connsiteY32" fmla="*/ 899901 h 2258950"/>
                <a:gd name="connsiteX33" fmla="*/ 1787143 w 2544508"/>
                <a:gd name="connsiteY33" fmla="*/ 966904 h 2258950"/>
                <a:gd name="connsiteX34" fmla="*/ 1787143 w 2544508"/>
                <a:gd name="connsiteY34" fmla="*/ 966904 h 2258950"/>
                <a:gd name="connsiteX35" fmla="*/ 1763495 w 2544508"/>
                <a:gd name="connsiteY35" fmla="*/ 986611 h 2258950"/>
                <a:gd name="connsiteX36" fmla="*/ 1739847 w 2544508"/>
                <a:gd name="connsiteY36" fmla="*/ 1128501 h 2258950"/>
                <a:gd name="connsiteX37" fmla="*/ 1668902 w 2544508"/>
                <a:gd name="connsiteY37" fmla="*/ 1258566 h 2258950"/>
                <a:gd name="connsiteX38" fmla="*/ 1645253 w 2544508"/>
                <a:gd name="connsiteY38" fmla="*/ 1309804 h 2258950"/>
                <a:gd name="connsiteX39" fmla="*/ 1661019 w 2544508"/>
                <a:gd name="connsiteY39" fmla="*/ 1408339 h 2258950"/>
                <a:gd name="connsiteX40" fmla="*/ 1728022 w 2544508"/>
                <a:gd name="connsiteY40" fmla="*/ 1491108 h 2258950"/>
                <a:gd name="connsiteX41" fmla="*/ 1984212 w 2544508"/>
                <a:gd name="connsiteY41" fmla="*/ 1550228 h 2258950"/>
                <a:gd name="connsiteX42" fmla="*/ 2212812 w 2544508"/>
                <a:gd name="connsiteY42" fmla="*/ 1609349 h 2258950"/>
                <a:gd name="connsiteX43" fmla="*/ 2346819 w 2544508"/>
                <a:gd name="connsiteY43" fmla="*/ 1652704 h 2258950"/>
                <a:gd name="connsiteX44" fmla="*/ 2461119 w 2544508"/>
                <a:gd name="connsiteY44" fmla="*/ 1696059 h 2258950"/>
                <a:gd name="connsiteX45" fmla="*/ 2496591 w 2544508"/>
                <a:gd name="connsiteY45" fmla="*/ 1849773 h 2258950"/>
                <a:gd name="connsiteX46" fmla="*/ 2524181 w 2544508"/>
                <a:gd name="connsiteY46" fmla="*/ 2050783 h 2258950"/>
                <a:gd name="connsiteX47" fmla="*/ 2543888 w 2544508"/>
                <a:gd name="connsiteY47" fmla="*/ 2232087 h 2258950"/>
                <a:gd name="connsiteX48" fmla="*/ 2539947 w 2544508"/>
                <a:gd name="connsiteY48" fmla="*/ 2232087 h 2258950"/>
                <a:gd name="connsiteX49" fmla="*/ 194826 w 2544508"/>
                <a:gd name="connsiteY49" fmla="*/ 2224204 h 2258950"/>
                <a:gd name="connsiteX50" fmla="*/ 135705 w 2544508"/>
                <a:gd name="connsiteY50" fmla="*/ 2232087 h 2258950"/>
                <a:gd name="connsiteX0" fmla="*/ 0 w 2408803"/>
                <a:gd name="connsiteY0" fmla="*/ 2232087 h 2261428"/>
                <a:gd name="connsiteX1" fmla="*/ 59121 w 2408803"/>
                <a:gd name="connsiteY1" fmla="*/ 1834008 h 2261428"/>
                <a:gd name="connsiteX2" fmla="*/ 106417 w 2408803"/>
                <a:gd name="connsiteY2" fmla="*/ 1692118 h 2261428"/>
                <a:gd name="connsiteX3" fmla="*/ 220717 w 2408803"/>
                <a:gd name="connsiteY3" fmla="*/ 1636939 h 2261428"/>
                <a:gd name="connsiteX4" fmla="*/ 855280 w 2408803"/>
                <a:gd name="connsiteY4" fmla="*/ 1455635 h 2261428"/>
                <a:gd name="connsiteX5" fmla="*/ 851338 w 2408803"/>
                <a:gd name="connsiteY5" fmla="*/ 1459577 h 2261428"/>
                <a:gd name="connsiteX6" fmla="*/ 902576 w 2408803"/>
                <a:gd name="connsiteY6" fmla="*/ 1364983 h 2261428"/>
                <a:gd name="connsiteX7" fmla="*/ 890752 w 2408803"/>
                <a:gd name="connsiteY7" fmla="*/ 1254625 h 2261428"/>
                <a:gd name="connsiteX8" fmla="*/ 827690 w 2408803"/>
                <a:gd name="connsiteY8" fmla="*/ 1160032 h 2261428"/>
                <a:gd name="connsiteX9" fmla="*/ 780393 w 2408803"/>
                <a:gd name="connsiteY9" fmla="*/ 1053614 h 2261428"/>
                <a:gd name="connsiteX10" fmla="*/ 772511 w 2408803"/>
                <a:gd name="connsiteY10" fmla="*/ 970846 h 2261428"/>
                <a:gd name="connsiteX11" fmla="*/ 737038 w 2408803"/>
                <a:gd name="connsiteY11" fmla="*/ 939314 h 2261428"/>
                <a:gd name="connsiteX12" fmla="*/ 685800 w 2408803"/>
                <a:gd name="connsiteY12" fmla="*/ 852604 h 2261428"/>
                <a:gd name="connsiteX13" fmla="*/ 673976 w 2408803"/>
                <a:gd name="connsiteY13" fmla="*/ 742246 h 2261428"/>
                <a:gd name="connsiteX14" fmla="*/ 693683 w 2408803"/>
                <a:gd name="connsiteY14" fmla="*/ 687066 h 2261428"/>
                <a:gd name="connsiteX15" fmla="*/ 681859 w 2408803"/>
                <a:gd name="connsiteY15" fmla="*/ 596414 h 2261428"/>
                <a:gd name="connsiteX16" fmla="*/ 670035 w 2408803"/>
                <a:gd name="connsiteY16" fmla="*/ 501821 h 2261428"/>
                <a:gd name="connsiteX17" fmla="*/ 701566 w 2408803"/>
                <a:gd name="connsiteY17" fmla="*/ 332342 h 2261428"/>
                <a:gd name="connsiteX18" fmla="*/ 752804 w 2408803"/>
                <a:gd name="connsiteY18" fmla="*/ 210159 h 2261428"/>
                <a:gd name="connsiteX19" fmla="*/ 847397 w 2408803"/>
                <a:gd name="connsiteY19" fmla="*/ 127390 h 2261428"/>
                <a:gd name="connsiteX20" fmla="*/ 1056290 w 2408803"/>
                <a:gd name="connsiteY20" fmla="*/ 20973 h 2261428"/>
                <a:gd name="connsiteX21" fmla="*/ 1269124 w 2408803"/>
                <a:gd name="connsiteY21" fmla="*/ 1266 h 2261428"/>
                <a:gd name="connsiteX22" fmla="*/ 1438604 w 2408803"/>
                <a:gd name="connsiteY22" fmla="*/ 40680 h 2261428"/>
                <a:gd name="connsiteX23" fmla="*/ 1552904 w 2408803"/>
                <a:gd name="connsiteY23" fmla="*/ 99801 h 2261428"/>
                <a:gd name="connsiteX24" fmla="*/ 1596259 w 2408803"/>
                <a:gd name="connsiteY24" fmla="*/ 154980 h 2261428"/>
                <a:gd name="connsiteX25" fmla="*/ 1592317 w 2408803"/>
                <a:gd name="connsiteY25" fmla="*/ 233808 h 2261428"/>
                <a:gd name="connsiteX26" fmla="*/ 1627790 w 2408803"/>
                <a:gd name="connsiteY26" fmla="*/ 249573 h 2261428"/>
                <a:gd name="connsiteX27" fmla="*/ 1702676 w 2408803"/>
                <a:gd name="connsiteY27" fmla="*/ 308694 h 2261428"/>
                <a:gd name="connsiteX28" fmla="*/ 1730266 w 2408803"/>
                <a:gd name="connsiteY28" fmla="*/ 430877 h 2261428"/>
                <a:gd name="connsiteX29" fmla="*/ 1742090 w 2408803"/>
                <a:gd name="connsiteY29" fmla="*/ 600356 h 2261428"/>
                <a:gd name="connsiteX30" fmla="*/ 1722383 w 2408803"/>
                <a:gd name="connsiteY30" fmla="*/ 694949 h 2261428"/>
                <a:gd name="connsiteX31" fmla="*/ 1746031 w 2408803"/>
                <a:gd name="connsiteY31" fmla="*/ 758011 h 2261428"/>
                <a:gd name="connsiteX32" fmla="*/ 1702676 w 2408803"/>
                <a:gd name="connsiteY32" fmla="*/ 899901 h 2261428"/>
                <a:gd name="connsiteX33" fmla="*/ 1651438 w 2408803"/>
                <a:gd name="connsiteY33" fmla="*/ 966904 h 2261428"/>
                <a:gd name="connsiteX34" fmla="*/ 1651438 w 2408803"/>
                <a:gd name="connsiteY34" fmla="*/ 966904 h 2261428"/>
                <a:gd name="connsiteX35" fmla="*/ 1627790 w 2408803"/>
                <a:gd name="connsiteY35" fmla="*/ 986611 h 2261428"/>
                <a:gd name="connsiteX36" fmla="*/ 1604142 w 2408803"/>
                <a:gd name="connsiteY36" fmla="*/ 1128501 h 2261428"/>
                <a:gd name="connsiteX37" fmla="*/ 1533197 w 2408803"/>
                <a:gd name="connsiteY37" fmla="*/ 1258566 h 2261428"/>
                <a:gd name="connsiteX38" fmla="*/ 1509548 w 2408803"/>
                <a:gd name="connsiteY38" fmla="*/ 1309804 h 2261428"/>
                <a:gd name="connsiteX39" fmla="*/ 1525314 w 2408803"/>
                <a:gd name="connsiteY39" fmla="*/ 1408339 h 2261428"/>
                <a:gd name="connsiteX40" fmla="*/ 1592317 w 2408803"/>
                <a:gd name="connsiteY40" fmla="*/ 1491108 h 2261428"/>
                <a:gd name="connsiteX41" fmla="*/ 1848507 w 2408803"/>
                <a:gd name="connsiteY41" fmla="*/ 1550228 h 2261428"/>
                <a:gd name="connsiteX42" fmla="*/ 2077107 w 2408803"/>
                <a:gd name="connsiteY42" fmla="*/ 1609349 h 2261428"/>
                <a:gd name="connsiteX43" fmla="*/ 2211114 w 2408803"/>
                <a:gd name="connsiteY43" fmla="*/ 1652704 h 2261428"/>
                <a:gd name="connsiteX44" fmla="*/ 2325414 w 2408803"/>
                <a:gd name="connsiteY44" fmla="*/ 1696059 h 2261428"/>
                <a:gd name="connsiteX45" fmla="*/ 2360886 w 2408803"/>
                <a:gd name="connsiteY45" fmla="*/ 1849773 h 2261428"/>
                <a:gd name="connsiteX46" fmla="*/ 2388476 w 2408803"/>
                <a:gd name="connsiteY46" fmla="*/ 2050783 h 2261428"/>
                <a:gd name="connsiteX47" fmla="*/ 2408183 w 2408803"/>
                <a:gd name="connsiteY47" fmla="*/ 2232087 h 2261428"/>
                <a:gd name="connsiteX48" fmla="*/ 2404242 w 2408803"/>
                <a:gd name="connsiteY48" fmla="*/ 2232087 h 2261428"/>
                <a:gd name="connsiteX49" fmla="*/ 59121 w 2408803"/>
                <a:gd name="connsiteY49" fmla="*/ 2224204 h 2261428"/>
                <a:gd name="connsiteX50" fmla="*/ 0 w 2408803"/>
                <a:gd name="connsiteY50" fmla="*/ 2232087 h 2261428"/>
                <a:gd name="connsiteX0" fmla="*/ 241 w 2409044"/>
                <a:gd name="connsiteY0" fmla="*/ 2232087 h 2245516"/>
                <a:gd name="connsiteX1" fmla="*/ 59362 w 2409044"/>
                <a:gd name="connsiteY1" fmla="*/ 1834008 h 2245516"/>
                <a:gd name="connsiteX2" fmla="*/ 106658 w 2409044"/>
                <a:gd name="connsiteY2" fmla="*/ 1692118 h 2245516"/>
                <a:gd name="connsiteX3" fmla="*/ 220958 w 2409044"/>
                <a:gd name="connsiteY3" fmla="*/ 1636939 h 2245516"/>
                <a:gd name="connsiteX4" fmla="*/ 855521 w 2409044"/>
                <a:gd name="connsiteY4" fmla="*/ 1455635 h 2245516"/>
                <a:gd name="connsiteX5" fmla="*/ 851579 w 2409044"/>
                <a:gd name="connsiteY5" fmla="*/ 1459577 h 2245516"/>
                <a:gd name="connsiteX6" fmla="*/ 902817 w 2409044"/>
                <a:gd name="connsiteY6" fmla="*/ 1364983 h 2245516"/>
                <a:gd name="connsiteX7" fmla="*/ 890993 w 2409044"/>
                <a:gd name="connsiteY7" fmla="*/ 1254625 h 2245516"/>
                <a:gd name="connsiteX8" fmla="*/ 827931 w 2409044"/>
                <a:gd name="connsiteY8" fmla="*/ 1160032 h 2245516"/>
                <a:gd name="connsiteX9" fmla="*/ 780634 w 2409044"/>
                <a:gd name="connsiteY9" fmla="*/ 1053614 h 2245516"/>
                <a:gd name="connsiteX10" fmla="*/ 772752 w 2409044"/>
                <a:gd name="connsiteY10" fmla="*/ 970846 h 2245516"/>
                <a:gd name="connsiteX11" fmla="*/ 737279 w 2409044"/>
                <a:gd name="connsiteY11" fmla="*/ 939314 h 2245516"/>
                <a:gd name="connsiteX12" fmla="*/ 686041 w 2409044"/>
                <a:gd name="connsiteY12" fmla="*/ 852604 h 2245516"/>
                <a:gd name="connsiteX13" fmla="*/ 674217 w 2409044"/>
                <a:gd name="connsiteY13" fmla="*/ 742246 h 2245516"/>
                <a:gd name="connsiteX14" fmla="*/ 693924 w 2409044"/>
                <a:gd name="connsiteY14" fmla="*/ 687066 h 2245516"/>
                <a:gd name="connsiteX15" fmla="*/ 682100 w 2409044"/>
                <a:gd name="connsiteY15" fmla="*/ 596414 h 2245516"/>
                <a:gd name="connsiteX16" fmla="*/ 670276 w 2409044"/>
                <a:gd name="connsiteY16" fmla="*/ 501821 h 2245516"/>
                <a:gd name="connsiteX17" fmla="*/ 701807 w 2409044"/>
                <a:gd name="connsiteY17" fmla="*/ 332342 h 2245516"/>
                <a:gd name="connsiteX18" fmla="*/ 753045 w 2409044"/>
                <a:gd name="connsiteY18" fmla="*/ 210159 h 2245516"/>
                <a:gd name="connsiteX19" fmla="*/ 847638 w 2409044"/>
                <a:gd name="connsiteY19" fmla="*/ 127390 h 2245516"/>
                <a:gd name="connsiteX20" fmla="*/ 1056531 w 2409044"/>
                <a:gd name="connsiteY20" fmla="*/ 20973 h 2245516"/>
                <a:gd name="connsiteX21" fmla="*/ 1269365 w 2409044"/>
                <a:gd name="connsiteY21" fmla="*/ 1266 h 2245516"/>
                <a:gd name="connsiteX22" fmla="*/ 1438845 w 2409044"/>
                <a:gd name="connsiteY22" fmla="*/ 40680 h 2245516"/>
                <a:gd name="connsiteX23" fmla="*/ 1553145 w 2409044"/>
                <a:gd name="connsiteY23" fmla="*/ 99801 h 2245516"/>
                <a:gd name="connsiteX24" fmla="*/ 1596500 w 2409044"/>
                <a:gd name="connsiteY24" fmla="*/ 154980 h 2245516"/>
                <a:gd name="connsiteX25" fmla="*/ 1592558 w 2409044"/>
                <a:gd name="connsiteY25" fmla="*/ 233808 h 2245516"/>
                <a:gd name="connsiteX26" fmla="*/ 1628031 w 2409044"/>
                <a:gd name="connsiteY26" fmla="*/ 249573 h 2245516"/>
                <a:gd name="connsiteX27" fmla="*/ 1702917 w 2409044"/>
                <a:gd name="connsiteY27" fmla="*/ 308694 h 2245516"/>
                <a:gd name="connsiteX28" fmla="*/ 1730507 w 2409044"/>
                <a:gd name="connsiteY28" fmla="*/ 430877 h 2245516"/>
                <a:gd name="connsiteX29" fmla="*/ 1742331 w 2409044"/>
                <a:gd name="connsiteY29" fmla="*/ 600356 h 2245516"/>
                <a:gd name="connsiteX30" fmla="*/ 1722624 w 2409044"/>
                <a:gd name="connsiteY30" fmla="*/ 694949 h 2245516"/>
                <a:gd name="connsiteX31" fmla="*/ 1746272 w 2409044"/>
                <a:gd name="connsiteY31" fmla="*/ 758011 h 2245516"/>
                <a:gd name="connsiteX32" fmla="*/ 1702917 w 2409044"/>
                <a:gd name="connsiteY32" fmla="*/ 899901 h 2245516"/>
                <a:gd name="connsiteX33" fmla="*/ 1651679 w 2409044"/>
                <a:gd name="connsiteY33" fmla="*/ 966904 h 2245516"/>
                <a:gd name="connsiteX34" fmla="*/ 1651679 w 2409044"/>
                <a:gd name="connsiteY34" fmla="*/ 966904 h 2245516"/>
                <a:gd name="connsiteX35" fmla="*/ 1628031 w 2409044"/>
                <a:gd name="connsiteY35" fmla="*/ 986611 h 2245516"/>
                <a:gd name="connsiteX36" fmla="*/ 1604383 w 2409044"/>
                <a:gd name="connsiteY36" fmla="*/ 1128501 h 2245516"/>
                <a:gd name="connsiteX37" fmla="*/ 1533438 w 2409044"/>
                <a:gd name="connsiteY37" fmla="*/ 1258566 h 2245516"/>
                <a:gd name="connsiteX38" fmla="*/ 1509789 w 2409044"/>
                <a:gd name="connsiteY38" fmla="*/ 1309804 h 2245516"/>
                <a:gd name="connsiteX39" fmla="*/ 1525555 w 2409044"/>
                <a:gd name="connsiteY39" fmla="*/ 1408339 h 2245516"/>
                <a:gd name="connsiteX40" fmla="*/ 1592558 w 2409044"/>
                <a:gd name="connsiteY40" fmla="*/ 1491108 h 2245516"/>
                <a:gd name="connsiteX41" fmla="*/ 1848748 w 2409044"/>
                <a:gd name="connsiteY41" fmla="*/ 1550228 h 2245516"/>
                <a:gd name="connsiteX42" fmla="*/ 2077348 w 2409044"/>
                <a:gd name="connsiteY42" fmla="*/ 1609349 h 2245516"/>
                <a:gd name="connsiteX43" fmla="*/ 2211355 w 2409044"/>
                <a:gd name="connsiteY43" fmla="*/ 1652704 h 2245516"/>
                <a:gd name="connsiteX44" fmla="*/ 2325655 w 2409044"/>
                <a:gd name="connsiteY44" fmla="*/ 1696059 h 2245516"/>
                <a:gd name="connsiteX45" fmla="*/ 2361127 w 2409044"/>
                <a:gd name="connsiteY45" fmla="*/ 1849773 h 2245516"/>
                <a:gd name="connsiteX46" fmla="*/ 2388717 w 2409044"/>
                <a:gd name="connsiteY46" fmla="*/ 2050783 h 2245516"/>
                <a:gd name="connsiteX47" fmla="*/ 2408424 w 2409044"/>
                <a:gd name="connsiteY47" fmla="*/ 2232087 h 2245516"/>
                <a:gd name="connsiteX48" fmla="*/ 2404483 w 2409044"/>
                <a:gd name="connsiteY48" fmla="*/ 2232087 h 2245516"/>
                <a:gd name="connsiteX49" fmla="*/ 59362 w 2409044"/>
                <a:gd name="connsiteY49" fmla="*/ 2224204 h 2245516"/>
                <a:gd name="connsiteX50" fmla="*/ 241 w 2409044"/>
                <a:gd name="connsiteY50" fmla="*/ 2232087 h 2245516"/>
                <a:gd name="connsiteX0" fmla="*/ 62062 w 2470865"/>
                <a:gd name="connsiteY0" fmla="*/ 2232087 h 2262785"/>
                <a:gd name="connsiteX1" fmla="*/ 121183 w 2470865"/>
                <a:gd name="connsiteY1" fmla="*/ 1834008 h 2262785"/>
                <a:gd name="connsiteX2" fmla="*/ 168479 w 2470865"/>
                <a:gd name="connsiteY2" fmla="*/ 1692118 h 2262785"/>
                <a:gd name="connsiteX3" fmla="*/ 282779 w 2470865"/>
                <a:gd name="connsiteY3" fmla="*/ 1636939 h 2262785"/>
                <a:gd name="connsiteX4" fmla="*/ 917342 w 2470865"/>
                <a:gd name="connsiteY4" fmla="*/ 1455635 h 2262785"/>
                <a:gd name="connsiteX5" fmla="*/ 913400 w 2470865"/>
                <a:gd name="connsiteY5" fmla="*/ 1459577 h 2262785"/>
                <a:gd name="connsiteX6" fmla="*/ 964638 w 2470865"/>
                <a:gd name="connsiteY6" fmla="*/ 1364983 h 2262785"/>
                <a:gd name="connsiteX7" fmla="*/ 952814 w 2470865"/>
                <a:gd name="connsiteY7" fmla="*/ 1254625 h 2262785"/>
                <a:gd name="connsiteX8" fmla="*/ 889752 w 2470865"/>
                <a:gd name="connsiteY8" fmla="*/ 1160032 h 2262785"/>
                <a:gd name="connsiteX9" fmla="*/ 842455 w 2470865"/>
                <a:gd name="connsiteY9" fmla="*/ 1053614 h 2262785"/>
                <a:gd name="connsiteX10" fmla="*/ 834573 w 2470865"/>
                <a:gd name="connsiteY10" fmla="*/ 970846 h 2262785"/>
                <a:gd name="connsiteX11" fmla="*/ 799100 w 2470865"/>
                <a:gd name="connsiteY11" fmla="*/ 939314 h 2262785"/>
                <a:gd name="connsiteX12" fmla="*/ 747862 w 2470865"/>
                <a:gd name="connsiteY12" fmla="*/ 852604 h 2262785"/>
                <a:gd name="connsiteX13" fmla="*/ 736038 w 2470865"/>
                <a:gd name="connsiteY13" fmla="*/ 742246 h 2262785"/>
                <a:gd name="connsiteX14" fmla="*/ 755745 w 2470865"/>
                <a:gd name="connsiteY14" fmla="*/ 687066 h 2262785"/>
                <a:gd name="connsiteX15" fmla="*/ 743921 w 2470865"/>
                <a:gd name="connsiteY15" fmla="*/ 596414 h 2262785"/>
                <a:gd name="connsiteX16" fmla="*/ 732097 w 2470865"/>
                <a:gd name="connsiteY16" fmla="*/ 501821 h 2262785"/>
                <a:gd name="connsiteX17" fmla="*/ 763628 w 2470865"/>
                <a:gd name="connsiteY17" fmla="*/ 332342 h 2262785"/>
                <a:gd name="connsiteX18" fmla="*/ 814866 w 2470865"/>
                <a:gd name="connsiteY18" fmla="*/ 210159 h 2262785"/>
                <a:gd name="connsiteX19" fmla="*/ 909459 w 2470865"/>
                <a:gd name="connsiteY19" fmla="*/ 127390 h 2262785"/>
                <a:gd name="connsiteX20" fmla="*/ 1118352 w 2470865"/>
                <a:gd name="connsiteY20" fmla="*/ 20973 h 2262785"/>
                <a:gd name="connsiteX21" fmla="*/ 1331186 w 2470865"/>
                <a:gd name="connsiteY21" fmla="*/ 1266 h 2262785"/>
                <a:gd name="connsiteX22" fmla="*/ 1500666 w 2470865"/>
                <a:gd name="connsiteY22" fmla="*/ 40680 h 2262785"/>
                <a:gd name="connsiteX23" fmla="*/ 1614966 w 2470865"/>
                <a:gd name="connsiteY23" fmla="*/ 99801 h 2262785"/>
                <a:gd name="connsiteX24" fmla="*/ 1658321 w 2470865"/>
                <a:gd name="connsiteY24" fmla="*/ 154980 h 2262785"/>
                <a:gd name="connsiteX25" fmla="*/ 1654379 w 2470865"/>
                <a:gd name="connsiteY25" fmla="*/ 233808 h 2262785"/>
                <a:gd name="connsiteX26" fmla="*/ 1689852 w 2470865"/>
                <a:gd name="connsiteY26" fmla="*/ 249573 h 2262785"/>
                <a:gd name="connsiteX27" fmla="*/ 1764738 w 2470865"/>
                <a:gd name="connsiteY27" fmla="*/ 308694 h 2262785"/>
                <a:gd name="connsiteX28" fmla="*/ 1792328 w 2470865"/>
                <a:gd name="connsiteY28" fmla="*/ 430877 h 2262785"/>
                <a:gd name="connsiteX29" fmla="*/ 1804152 w 2470865"/>
                <a:gd name="connsiteY29" fmla="*/ 600356 h 2262785"/>
                <a:gd name="connsiteX30" fmla="*/ 1784445 w 2470865"/>
                <a:gd name="connsiteY30" fmla="*/ 694949 h 2262785"/>
                <a:gd name="connsiteX31" fmla="*/ 1808093 w 2470865"/>
                <a:gd name="connsiteY31" fmla="*/ 758011 h 2262785"/>
                <a:gd name="connsiteX32" fmla="*/ 1764738 w 2470865"/>
                <a:gd name="connsiteY32" fmla="*/ 899901 h 2262785"/>
                <a:gd name="connsiteX33" fmla="*/ 1713500 w 2470865"/>
                <a:gd name="connsiteY33" fmla="*/ 966904 h 2262785"/>
                <a:gd name="connsiteX34" fmla="*/ 1713500 w 2470865"/>
                <a:gd name="connsiteY34" fmla="*/ 966904 h 2262785"/>
                <a:gd name="connsiteX35" fmla="*/ 1689852 w 2470865"/>
                <a:gd name="connsiteY35" fmla="*/ 986611 h 2262785"/>
                <a:gd name="connsiteX36" fmla="*/ 1666204 w 2470865"/>
                <a:gd name="connsiteY36" fmla="*/ 1128501 h 2262785"/>
                <a:gd name="connsiteX37" fmla="*/ 1595259 w 2470865"/>
                <a:gd name="connsiteY37" fmla="*/ 1258566 h 2262785"/>
                <a:gd name="connsiteX38" fmla="*/ 1571610 w 2470865"/>
                <a:gd name="connsiteY38" fmla="*/ 1309804 h 2262785"/>
                <a:gd name="connsiteX39" fmla="*/ 1587376 w 2470865"/>
                <a:gd name="connsiteY39" fmla="*/ 1408339 h 2262785"/>
                <a:gd name="connsiteX40" fmla="*/ 1654379 w 2470865"/>
                <a:gd name="connsiteY40" fmla="*/ 1491108 h 2262785"/>
                <a:gd name="connsiteX41" fmla="*/ 1910569 w 2470865"/>
                <a:gd name="connsiteY41" fmla="*/ 1550228 h 2262785"/>
                <a:gd name="connsiteX42" fmla="*/ 2139169 w 2470865"/>
                <a:gd name="connsiteY42" fmla="*/ 1609349 h 2262785"/>
                <a:gd name="connsiteX43" fmla="*/ 2273176 w 2470865"/>
                <a:gd name="connsiteY43" fmla="*/ 1652704 h 2262785"/>
                <a:gd name="connsiteX44" fmla="*/ 2387476 w 2470865"/>
                <a:gd name="connsiteY44" fmla="*/ 1696059 h 2262785"/>
                <a:gd name="connsiteX45" fmla="*/ 2422948 w 2470865"/>
                <a:gd name="connsiteY45" fmla="*/ 1849773 h 2262785"/>
                <a:gd name="connsiteX46" fmla="*/ 2450538 w 2470865"/>
                <a:gd name="connsiteY46" fmla="*/ 2050783 h 2262785"/>
                <a:gd name="connsiteX47" fmla="*/ 2470245 w 2470865"/>
                <a:gd name="connsiteY47" fmla="*/ 2232087 h 2262785"/>
                <a:gd name="connsiteX48" fmla="*/ 2466304 w 2470865"/>
                <a:gd name="connsiteY48" fmla="*/ 2232087 h 2262785"/>
                <a:gd name="connsiteX49" fmla="*/ 1090762 w 2470865"/>
                <a:gd name="connsiteY49" fmla="*/ 2228145 h 2262785"/>
                <a:gd name="connsiteX50" fmla="*/ 62062 w 2470865"/>
                <a:gd name="connsiteY50" fmla="*/ 2232087 h 2262785"/>
                <a:gd name="connsiteX0" fmla="*/ 18957 w 2427760"/>
                <a:gd name="connsiteY0" fmla="*/ 2232087 h 2256644"/>
                <a:gd name="connsiteX1" fmla="*/ 78078 w 2427760"/>
                <a:gd name="connsiteY1" fmla="*/ 1834008 h 2256644"/>
                <a:gd name="connsiteX2" fmla="*/ 125374 w 2427760"/>
                <a:gd name="connsiteY2" fmla="*/ 1692118 h 2256644"/>
                <a:gd name="connsiteX3" fmla="*/ 239674 w 2427760"/>
                <a:gd name="connsiteY3" fmla="*/ 1636939 h 2256644"/>
                <a:gd name="connsiteX4" fmla="*/ 874237 w 2427760"/>
                <a:gd name="connsiteY4" fmla="*/ 1455635 h 2256644"/>
                <a:gd name="connsiteX5" fmla="*/ 870295 w 2427760"/>
                <a:gd name="connsiteY5" fmla="*/ 1459577 h 2256644"/>
                <a:gd name="connsiteX6" fmla="*/ 921533 w 2427760"/>
                <a:gd name="connsiteY6" fmla="*/ 1364983 h 2256644"/>
                <a:gd name="connsiteX7" fmla="*/ 909709 w 2427760"/>
                <a:gd name="connsiteY7" fmla="*/ 1254625 h 2256644"/>
                <a:gd name="connsiteX8" fmla="*/ 846647 w 2427760"/>
                <a:gd name="connsiteY8" fmla="*/ 1160032 h 2256644"/>
                <a:gd name="connsiteX9" fmla="*/ 799350 w 2427760"/>
                <a:gd name="connsiteY9" fmla="*/ 1053614 h 2256644"/>
                <a:gd name="connsiteX10" fmla="*/ 791468 w 2427760"/>
                <a:gd name="connsiteY10" fmla="*/ 970846 h 2256644"/>
                <a:gd name="connsiteX11" fmla="*/ 755995 w 2427760"/>
                <a:gd name="connsiteY11" fmla="*/ 939314 h 2256644"/>
                <a:gd name="connsiteX12" fmla="*/ 704757 w 2427760"/>
                <a:gd name="connsiteY12" fmla="*/ 852604 h 2256644"/>
                <a:gd name="connsiteX13" fmla="*/ 692933 w 2427760"/>
                <a:gd name="connsiteY13" fmla="*/ 742246 h 2256644"/>
                <a:gd name="connsiteX14" fmla="*/ 712640 w 2427760"/>
                <a:gd name="connsiteY14" fmla="*/ 687066 h 2256644"/>
                <a:gd name="connsiteX15" fmla="*/ 700816 w 2427760"/>
                <a:gd name="connsiteY15" fmla="*/ 596414 h 2256644"/>
                <a:gd name="connsiteX16" fmla="*/ 688992 w 2427760"/>
                <a:gd name="connsiteY16" fmla="*/ 501821 h 2256644"/>
                <a:gd name="connsiteX17" fmla="*/ 720523 w 2427760"/>
                <a:gd name="connsiteY17" fmla="*/ 332342 h 2256644"/>
                <a:gd name="connsiteX18" fmla="*/ 771761 w 2427760"/>
                <a:gd name="connsiteY18" fmla="*/ 210159 h 2256644"/>
                <a:gd name="connsiteX19" fmla="*/ 866354 w 2427760"/>
                <a:gd name="connsiteY19" fmla="*/ 127390 h 2256644"/>
                <a:gd name="connsiteX20" fmla="*/ 1075247 w 2427760"/>
                <a:gd name="connsiteY20" fmla="*/ 20973 h 2256644"/>
                <a:gd name="connsiteX21" fmla="*/ 1288081 w 2427760"/>
                <a:gd name="connsiteY21" fmla="*/ 1266 h 2256644"/>
                <a:gd name="connsiteX22" fmla="*/ 1457561 w 2427760"/>
                <a:gd name="connsiteY22" fmla="*/ 40680 h 2256644"/>
                <a:gd name="connsiteX23" fmla="*/ 1571861 w 2427760"/>
                <a:gd name="connsiteY23" fmla="*/ 99801 h 2256644"/>
                <a:gd name="connsiteX24" fmla="*/ 1615216 w 2427760"/>
                <a:gd name="connsiteY24" fmla="*/ 154980 h 2256644"/>
                <a:gd name="connsiteX25" fmla="*/ 1611274 w 2427760"/>
                <a:gd name="connsiteY25" fmla="*/ 233808 h 2256644"/>
                <a:gd name="connsiteX26" fmla="*/ 1646747 w 2427760"/>
                <a:gd name="connsiteY26" fmla="*/ 249573 h 2256644"/>
                <a:gd name="connsiteX27" fmla="*/ 1721633 w 2427760"/>
                <a:gd name="connsiteY27" fmla="*/ 308694 h 2256644"/>
                <a:gd name="connsiteX28" fmla="*/ 1749223 w 2427760"/>
                <a:gd name="connsiteY28" fmla="*/ 430877 h 2256644"/>
                <a:gd name="connsiteX29" fmla="*/ 1761047 w 2427760"/>
                <a:gd name="connsiteY29" fmla="*/ 600356 h 2256644"/>
                <a:gd name="connsiteX30" fmla="*/ 1741340 w 2427760"/>
                <a:gd name="connsiteY30" fmla="*/ 694949 h 2256644"/>
                <a:gd name="connsiteX31" fmla="*/ 1764988 w 2427760"/>
                <a:gd name="connsiteY31" fmla="*/ 758011 h 2256644"/>
                <a:gd name="connsiteX32" fmla="*/ 1721633 w 2427760"/>
                <a:gd name="connsiteY32" fmla="*/ 899901 h 2256644"/>
                <a:gd name="connsiteX33" fmla="*/ 1670395 w 2427760"/>
                <a:gd name="connsiteY33" fmla="*/ 966904 h 2256644"/>
                <a:gd name="connsiteX34" fmla="*/ 1670395 w 2427760"/>
                <a:gd name="connsiteY34" fmla="*/ 966904 h 2256644"/>
                <a:gd name="connsiteX35" fmla="*/ 1646747 w 2427760"/>
                <a:gd name="connsiteY35" fmla="*/ 986611 h 2256644"/>
                <a:gd name="connsiteX36" fmla="*/ 1623099 w 2427760"/>
                <a:gd name="connsiteY36" fmla="*/ 1128501 h 2256644"/>
                <a:gd name="connsiteX37" fmla="*/ 1552154 w 2427760"/>
                <a:gd name="connsiteY37" fmla="*/ 1258566 h 2256644"/>
                <a:gd name="connsiteX38" fmla="*/ 1528505 w 2427760"/>
                <a:gd name="connsiteY38" fmla="*/ 1309804 h 2256644"/>
                <a:gd name="connsiteX39" fmla="*/ 1544271 w 2427760"/>
                <a:gd name="connsiteY39" fmla="*/ 1408339 h 2256644"/>
                <a:gd name="connsiteX40" fmla="*/ 1611274 w 2427760"/>
                <a:gd name="connsiteY40" fmla="*/ 1491108 h 2256644"/>
                <a:gd name="connsiteX41" fmla="*/ 1867464 w 2427760"/>
                <a:gd name="connsiteY41" fmla="*/ 1550228 h 2256644"/>
                <a:gd name="connsiteX42" fmla="*/ 2096064 w 2427760"/>
                <a:gd name="connsiteY42" fmla="*/ 1609349 h 2256644"/>
                <a:gd name="connsiteX43" fmla="*/ 2230071 w 2427760"/>
                <a:gd name="connsiteY43" fmla="*/ 1652704 h 2256644"/>
                <a:gd name="connsiteX44" fmla="*/ 2344371 w 2427760"/>
                <a:gd name="connsiteY44" fmla="*/ 1696059 h 2256644"/>
                <a:gd name="connsiteX45" fmla="*/ 2379843 w 2427760"/>
                <a:gd name="connsiteY45" fmla="*/ 1849773 h 2256644"/>
                <a:gd name="connsiteX46" fmla="*/ 2407433 w 2427760"/>
                <a:gd name="connsiteY46" fmla="*/ 2050783 h 2256644"/>
                <a:gd name="connsiteX47" fmla="*/ 2427140 w 2427760"/>
                <a:gd name="connsiteY47" fmla="*/ 2232087 h 2256644"/>
                <a:gd name="connsiteX48" fmla="*/ 2423199 w 2427760"/>
                <a:gd name="connsiteY48" fmla="*/ 2232087 h 2256644"/>
                <a:gd name="connsiteX49" fmla="*/ 440685 w 2427760"/>
                <a:gd name="connsiteY49" fmla="*/ 2208438 h 2256644"/>
                <a:gd name="connsiteX50" fmla="*/ 18957 w 2427760"/>
                <a:gd name="connsiteY50" fmla="*/ 2232087 h 2256644"/>
                <a:gd name="connsiteX0" fmla="*/ 18957 w 2427760"/>
                <a:gd name="connsiteY0" fmla="*/ 2232087 h 2255961"/>
                <a:gd name="connsiteX1" fmla="*/ 78078 w 2427760"/>
                <a:gd name="connsiteY1" fmla="*/ 1834008 h 2255961"/>
                <a:gd name="connsiteX2" fmla="*/ 125374 w 2427760"/>
                <a:gd name="connsiteY2" fmla="*/ 1692118 h 2255961"/>
                <a:gd name="connsiteX3" fmla="*/ 239674 w 2427760"/>
                <a:gd name="connsiteY3" fmla="*/ 1636939 h 2255961"/>
                <a:gd name="connsiteX4" fmla="*/ 874237 w 2427760"/>
                <a:gd name="connsiteY4" fmla="*/ 1455635 h 2255961"/>
                <a:gd name="connsiteX5" fmla="*/ 870295 w 2427760"/>
                <a:gd name="connsiteY5" fmla="*/ 1459577 h 2255961"/>
                <a:gd name="connsiteX6" fmla="*/ 921533 w 2427760"/>
                <a:gd name="connsiteY6" fmla="*/ 1364983 h 2255961"/>
                <a:gd name="connsiteX7" fmla="*/ 909709 w 2427760"/>
                <a:gd name="connsiteY7" fmla="*/ 1254625 h 2255961"/>
                <a:gd name="connsiteX8" fmla="*/ 846647 w 2427760"/>
                <a:gd name="connsiteY8" fmla="*/ 1160032 h 2255961"/>
                <a:gd name="connsiteX9" fmla="*/ 799350 w 2427760"/>
                <a:gd name="connsiteY9" fmla="*/ 1053614 h 2255961"/>
                <a:gd name="connsiteX10" fmla="*/ 791468 w 2427760"/>
                <a:gd name="connsiteY10" fmla="*/ 970846 h 2255961"/>
                <a:gd name="connsiteX11" fmla="*/ 755995 w 2427760"/>
                <a:gd name="connsiteY11" fmla="*/ 939314 h 2255961"/>
                <a:gd name="connsiteX12" fmla="*/ 704757 w 2427760"/>
                <a:gd name="connsiteY12" fmla="*/ 852604 h 2255961"/>
                <a:gd name="connsiteX13" fmla="*/ 692933 w 2427760"/>
                <a:gd name="connsiteY13" fmla="*/ 742246 h 2255961"/>
                <a:gd name="connsiteX14" fmla="*/ 712640 w 2427760"/>
                <a:gd name="connsiteY14" fmla="*/ 687066 h 2255961"/>
                <a:gd name="connsiteX15" fmla="*/ 700816 w 2427760"/>
                <a:gd name="connsiteY15" fmla="*/ 596414 h 2255961"/>
                <a:gd name="connsiteX16" fmla="*/ 688992 w 2427760"/>
                <a:gd name="connsiteY16" fmla="*/ 501821 h 2255961"/>
                <a:gd name="connsiteX17" fmla="*/ 720523 w 2427760"/>
                <a:gd name="connsiteY17" fmla="*/ 332342 h 2255961"/>
                <a:gd name="connsiteX18" fmla="*/ 771761 w 2427760"/>
                <a:gd name="connsiteY18" fmla="*/ 210159 h 2255961"/>
                <a:gd name="connsiteX19" fmla="*/ 866354 w 2427760"/>
                <a:gd name="connsiteY19" fmla="*/ 127390 h 2255961"/>
                <a:gd name="connsiteX20" fmla="*/ 1075247 w 2427760"/>
                <a:gd name="connsiteY20" fmla="*/ 20973 h 2255961"/>
                <a:gd name="connsiteX21" fmla="*/ 1288081 w 2427760"/>
                <a:gd name="connsiteY21" fmla="*/ 1266 h 2255961"/>
                <a:gd name="connsiteX22" fmla="*/ 1457561 w 2427760"/>
                <a:gd name="connsiteY22" fmla="*/ 40680 h 2255961"/>
                <a:gd name="connsiteX23" fmla="*/ 1571861 w 2427760"/>
                <a:gd name="connsiteY23" fmla="*/ 99801 h 2255961"/>
                <a:gd name="connsiteX24" fmla="*/ 1615216 w 2427760"/>
                <a:gd name="connsiteY24" fmla="*/ 154980 h 2255961"/>
                <a:gd name="connsiteX25" fmla="*/ 1611274 w 2427760"/>
                <a:gd name="connsiteY25" fmla="*/ 233808 h 2255961"/>
                <a:gd name="connsiteX26" fmla="*/ 1646747 w 2427760"/>
                <a:gd name="connsiteY26" fmla="*/ 249573 h 2255961"/>
                <a:gd name="connsiteX27" fmla="*/ 1721633 w 2427760"/>
                <a:gd name="connsiteY27" fmla="*/ 308694 h 2255961"/>
                <a:gd name="connsiteX28" fmla="*/ 1749223 w 2427760"/>
                <a:gd name="connsiteY28" fmla="*/ 430877 h 2255961"/>
                <a:gd name="connsiteX29" fmla="*/ 1761047 w 2427760"/>
                <a:gd name="connsiteY29" fmla="*/ 600356 h 2255961"/>
                <a:gd name="connsiteX30" fmla="*/ 1741340 w 2427760"/>
                <a:gd name="connsiteY30" fmla="*/ 694949 h 2255961"/>
                <a:gd name="connsiteX31" fmla="*/ 1764988 w 2427760"/>
                <a:gd name="connsiteY31" fmla="*/ 758011 h 2255961"/>
                <a:gd name="connsiteX32" fmla="*/ 1721633 w 2427760"/>
                <a:gd name="connsiteY32" fmla="*/ 899901 h 2255961"/>
                <a:gd name="connsiteX33" fmla="*/ 1670395 w 2427760"/>
                <a:gd name="connsiteY33" fmla="*/ 966904 h 2255961"/>
                <a:gd name="connsiteX34" fmla="*/ 1670395 w 2427760"/>
                <a:gd name="connsiteY34" fmla="*/ 966904 h 2255961"/>
                <a:gd name="connsiteX35" fmla="*/ 1646747 w 2427760"/>
                <a:gd name="connsiteY35" fmla="*/ 986611 h 2255961"/>
                <a:gd name="connsiteX36" fmla="*/ 1623099 w 2427760"/>
                <a:gd name="connsiteY36" fmla="*/ 1128501 h 2255961"/>
                <a:gd name="connsiteX37" fmla="*/ 1552154 w 2427760"/>
                <a:gd name="connsiteY37" fmla="*/ 1258566 h 2255961"/>
                <a:gd name="connsiteX38" fmla="*/ 1528505 w 2427760"/>
                <a:gd name="connsiteY38" fmla="*/ 1309804 h 2255961"/>
                <a:gd name="connsiteX39" fmla="*/ 1544271 w 2427760"/>
                <a:gd name="connsiteY39" fmla="*/ 1408339 h 2255961"/>
                <a:gd name="connsiteX40" fmla="*/ 1611274 w 2427760"/>
                <a:gd name="connsiteY40" fmla="*/ 1491108 h 2255961"/>
                <a:gd name="connsiteX41" fmla="*/ 1867464 w 2427760"/>
                <a:gd name="connsiteY41" fmla="*/ 1550228 h 2255961"/>
                <a:gd name="connsiteX42" fmla="*/ 2096064 w 2427760"/>
                <a:gd name="connsiteY42" fmla="*/ 1609349 h 2255961"/>
                <a:gd name="connsiteX43" fmla="*/ 2230071 w 2427760"/>
                <a:gd name="connsiteY43" fmla="*/ 1652704 h 2255961"/>
                <a:gd name="connsiteX44" fmla="*/ 2344371 w 2427760"/>
                <a:gd name="connsiteY44" fmla="*/ 1696059 h 2255961"/>
                <a:gd name="connsiteX45" fmla="*/ 2379843 w 2427760"/>
                <a:gd name="connsiteY45" fmla="*/ 1849773 h 2255961"/>
                <a:gd name="connsiteX46" fmla="*/ 2407433 w 2427760"/>
                <a:gd name="connsiteY46" fmla="*/ 2050783 h 2255961"/>
                <a:gd name="connsiteX47" fmla="*/ 2427140 w 2427760"/>
                <a:gd name="connsiteY47" fmla="*/ 2232087 h 2255961"/>
                <a:gd name="connsiteX48" fmla="*/ 2423199 w 2427760"/>
                <a:gd name="connsiteY48" fmla="*/ 2232087 h 2255961"/>
                <a:gd name="connsiteX49" fmla="*/ 440685 w 2427760"/>
                <a:gd name="connsiteY49" fmla="*/ 2208438 h 2255961"/>
                <a:gd name="connsiteX50" fmla="*/ 18957 w 2427760"/>
                <a:gd name="connsiteY50" fmla="*/ 2232087 h 2255961"/>
                <a:gd name="connsiteX0" fmla="*/ 76709 w 2485512"/>
                <a:gd name="connsiteY0" fmla="*/ 2232087 h 2264696"/>
                <a:gd name="connsiteX1" fmla="*/ 135830 w 2485512"/>
                <a:gd name="connsiteY1" fmla="*/ 1834008 h 2264696"/>
                <a:gd name="connsiteX2" fmla="*/ 183126 w 2485512"/>
                <a:gd name="connsiteY2" fmla="*/ 1692118 h 2264696"/>
                <a:gd name="connsiteX3" fmla="*/ 297426 w 2485512"/>
                <a:gd name="connsiteY3" fmla="*/ 1636939 h 2264696"/>
                <a:gd name="connsiteX4" fmla="*/ 931989 w 2485512"/>
                <a:gd name="connsiteY4" fmla="*/ 1455635 h 2264696"/>
                <a:gd name="connsiteX5" fmla="*/ 928047 w 2485512"/>
                <a:gd name="connsiteY5" fmla="*/ 1459577 h 2264696"/>
                <a:gd name="connsiteX6" fmla="*/ 979285 w 2485512"/>
                <a:gd name="connsiteY6" fmla="*/ 1364983 h 2264696"/>
                <a:gd name="connsiteX7" fmla="*/ 967461 w 2485512"/>
                <a:gd name="connsiteY7" fmla="*/ 1254625 h 2264696"/>
                <a:gd name="connsiteX8" fmla="*/ 904399 w 2485512"/>
                <a:gd name="connsiteY8" fmla="*/ 1160032 h 2264696"/>
                <a:gd name="connsiteX9" fmla="*/ 857102 w 2485512"/>
                <a:gd name="connsiteY9" fmla="*/ 1053614 h 2264696"/>
                <a:gd name="connsiteX10" fmla="*/ 849220 w 2485512"/>
                <a:gd name="connsiteY10" fmla="*/ 970846 h 2264696"/>
                <a:gd name="connsiteX11" fmla="*/ 813747 w 2485512"/>
                <a:gd name="connsiteY11" fmla="*/ 939314 h 2264696"/>
                <a:gd name="connsiteX12" fmla="*/ 762509 w 2485512"/>
                <a:gd name="connsiteY12" fmla="*/ 852604 h 2264696"/>
                <a:gd name="connsiteX13" fmla="*/ 750685 w 2485512"/>
                <a:gd name="connsiteY13" fmla="*/ 742246 h 2264696"/>
                <a:gd name="connsiteX14" fmla="*/ 770392 w 2485512"/>
                <a:gd name="connsiteY14" fmla="*/ 687066 h 2264696"/>
                <a:gd name="connsiteX15" fmla="*/ 758568 w 2485512"/>
                <a:gd name="connsiteY15" fmla="*/ 596414 h 2264696"/>
                <a:gd name="connsiteX16" fmla="*/ 746744 w 2485512"/>
                <a:gd name="connsiteY16" fmla="*/ 501821 h 2264696"/>
                <a:gd name="connsiteX17" fmla="*/ 778275 w 2485512"/>
                <a:gd name="connsiteY17" fmla="*/ 332342 h 2264696"/>
                <a:gd name="connsiteX18" fmla="*/ 829513 w 2485512"/>
                <a:gd name="connsiteY18" fmla="*/ 210159 h 2264696"/>
                <a:gd name="connsiteX19" fmla="*/ 924106 w 2485512"/>
                <a:gd name="connsiteY19" fmla="*/ 127390 h 2264696"/>
                <a:gd name="connsiteX20" fmla="*/ 1132999 w 2485512"/>
                <a:gd name="connsiteY20" fmla="*/ 20973 h 2264696"/>
                <a:gd name="connsiteX21" fmla="*/ 1345833 w 2485512"/>
                <a:gd name="connsiteY21" fmla="*/ 1266 h 2264696"/>
                <a:gd name="connsiteX22" fmla="*/ 1515313 w 2485512"/>
                <a:gd name="connsiteY22" fmla="*/ 40680 h 2264696"/>
                <a:gd name="connsiteX23" fmla="*/ 1629613 w 2485512"/>
                <a:gd name="connsiteY23" fmla="*/ 99801 h 2264696"/>
                <a:gd name="connsiteX24" fmla="*/ 1672968 w 2485512"/>
                <a:gd name="connsiteY24" fmla="*/ 154980 h 2264696"/>
                <a:gd name="connsiteX25" fmla="*/ 1669026 w 2485512"/>
                <a:gd name="connsiteY25" fmla="*/ 233808 h 2264696"/>
                <a:gd name="connsiteX26" fmla="*/ 1704499 w 2485512"/>
                <a:gd name="connsiteY26" fmla="*/ 249573 h 2264696"/>
                <a:gd name="connsiteX27" fmla="*/ 1779385 w 2485512"/>
                <a:gd name="connsiteY27" fmla="*/ 308694 h 2264696"/>
                <a:gd name="connsiteX28" fmla="*/ 1806975 w 2485512"/>
                <a:gd name="connsiteY28" fmla="*/ 430877 h 2264696"/>
                <a:gd name="connsiteX29" fmla="*/ 1818799 w 2485512"/>
                <a:gd name="connsiteY29" fmla="*/ 600356 h 2264696"/>
                <a:gd name="connsiteX30" fmla="*/ 1799092 w 2485512"/>
                <a:gd name="connsiteY30" fmla="*/ 694949 h 2264696"/>
                <a:gd name="connsiteX31" fmla="*/ 1822740 w 2485512"/>
                <a:gd name="connsiteY31" fmla="*/ 758011 h 2264696"/>
                <a:gd name="connsiteX32" fmla="*/ 1779385 w 2485512"/>
                <a:gd name="connsiteY32" fmla="*/ 899901 h 2264696"/>
                <a:gd name="connsiteX33" fmla="*/ 1728147 w 2485512"/>
                <a:gd name="connsiteY33" fmla="*/ 966904 h 2264696"/>
                <a:gd name="connsiteX34" fmla="*/ 1728147 w 2485512"/>
                <a:gd name="connsiteY34" fmla="*/ 966904 h 2264696"/>
                <a:gd name="connsiteX35" fmla="*/ 1704499 w 2485512"/>
                <a:gd name="connsiteY35" fmla="*/ 986611 h 2264696"/>
                <a:gd name="connsiteX36" fmla="*/ 1680851 w 2485512"/>
                <a:gd name="connsiteY36" fmla="*/ 1128501 h 2264696"/>
                <a:gd name="connsiteX37" fmla="*/ 1609906 w 2485512"/>
                <a:gd name="connsiteY37" fmla="*/ 1258566 h 2264696"/>
                <a:gd name="connsiteX38" fmla="*/ 1586257 w 2485512"/>
                <a:gd name="connsiteY38" fmla="*/ 1309804 h 2264696"/>
                <a:gd name="connsiteX39" fmla="*/ 1602023 w 2485512"/>
                <a:gd name="connsiteY39" fmla="*/ 1408339 h 2264696"/>
                <a:gd name="connsiteX40" fmla="*/ 1669026 w 2485512"/>
                <a:gd name="connsiteY40" fmla="*/ 1491108 h 2264696"/>
                <a:gd name="connsiteX41" fmla="*/ 1925216 w 2485512"/>
                <a:gd name="connsiteY41" fmla="*/ 1550228 h 2264696"/>
                <a:gd name="connsiteX42" fmla="*/ 2153816 w 2485512"/>
                <a:gd name="connsiteY42" fmla="*/ 1609349 h 2264696"/>
                <a:gd name="connsiteX43" fmla="*/ 2287823 w 2485512"/>
                <a:gd name="connsiteY43" fmla="*/ 1652704 h 2264696"/>
                <a:gd name="connsiteX44" fmla="*/ 2402123 w 2485512"/>
                <a:gd name="connsiteY44" fmla="*/ 1696059 h 2264696"/>
                <a:gd name="connsiteX45" fmla="*/ 2437595 w 2485512"/>
                <a:gd name="connsiteY45" fmla="*/ 1849773 h 2264696"/>
                <a:gd name="connsiteX46" fmla="*/ 2465185 w 2485512"/>
                <a:gd name="connsiteY46" fmla="*/ 2050783 h 2264696"/>
                <a:gd name="connsiteX47" fmla="*/ 2484892 w 2485512"/>
                <a:gd name="connsiteY47" fmla="*/ 2232087 h 2264696"/>
                <a:gd name="connsiteX48" fmla="*/ 2480951 w 2485512"/>
                <a:gd name="connsiteY48" fmla="*/ 2232087 h 2264696"/>
                <a:gd name="connsiteX49" fmla="*/ 1306420 w 2485512"/>
                <a:gd name="connsiteY49" fmla="*/ 2236027 h 2264696"/>
                <a:gd name="connsiteX50" fmla="*/ 76709 w 2485512"/>
                <a:gd name="connsiteY50" fmla="*/ 2232087 h 2264696"/>
                <a:gd name="connsiteX0" fmla="*/ 4 w 2408807"/>
                <a:gd name="connsiteY0" fmla="*/ 2232087 h 2254305"/>
                <a:gd name="connsiteX1" fmla="*/ 59125 w 2408807"/>
                <a:gd name="connsiteY1" fmla="*/ 1834008 h 2254305"/>
                <a:gd name="connsiteX2" fmla="*/ 106421 w 2408807"/>
                <a:gd name="connsiteY2" fmla="*/ 1692118 h 2254305"/>
                <a:gd name="connsiteX3" fmla="*/ 220721 w 2408807"/>
                <a:gd name="connsiteY3" fmla="*/ 1636939 h 2254305"/>
                <a:gd name="connsiteX4" fmla="*/ 855284 w 2408807"/>
                <a:gd name="connsiteY4" fmla="*/ 1455635 h 2254305"/>
                <a:gd name="connsiteX5" fmla="*/ 851342 w 2408807"/>
                <a:gd name="connsiteY5" fmla="*/ 1459577 h 2254305"/>
                <a:gd name="connsiteX6" fmla="*/ 902580 w 2408807"/>
                <a:gd name="connsiteY6" fmla="*/ 1364983 h 2254305"/>
                <a:gd name="connsiteX7" fmla="*/ 890756 w 2408807"/>
                <a:gd name="connsiteY7" fmla="*/ 1254625 h 2254305"/>
                <a:gd name="connsiteX8" fmla="*/ 827694 w 2408807"/>
                <a:gd name="connsiteY8" fmla="*/ 1160032 h 2254305"/>
                <a:gd name="connsiteX9" fmla="*/ 780397 w 2408807"/>
                <a:gd name="connsiteY9" fmla="*/ 1053614 h 2254305"/>
                <a:gd name="connsiteX10" fmla="*/ 772515 w 2408807"/>
                <a:gd name="connsiteY10" fmla="*/ 970846 h 2254305"/>
                <a:gd name="connsiteX11" fmla="*/ 737042 w 2408807"/>
                <a:gd name="connsiteY11" fmla="*/ 939314 h 2254305"/>
                <a:gd name="connsiteX12" fmla="*/ 685804 w 2408807"/>
                <a:gd name="connsiteY12" fmla="*/ 852604 h 2254305"/>
                <a:gd name="connsiteX13" fmla="*/ 673980 w 2408807"/>
                <a:gd name="connsiteY13" fmla="*/ 742246 h 2254305"/>
                <a:gd name="connsiteX14" fmla="*/ 693687 w 2408807"/>
                <a:gd name="connsiteY14" fmla="*/ 687066 h 2254305"/>
                <a:gd name="connsiteX15" fmla="*/ 681863 w 2408807"/>
                <a:gd name="connsiteY15" fmla="*/ 596414 h 2254305"/>
                <a:gd name="connsiteX16" fmla="*/ 670039 w 2408807"/>
                <a:gd name="connsiteY16" fmla="*/ 501821 h 2254305"/>
                <a:gd name="connsiteX17" fmla="*/ 701570 w 2408807"/>
                <a:gd name="connsiteY17" fmla="*/ 332342 h 2254305"/>
                <a:gd name="connsiteX18" fmla="*/ 752808 w 2408807"/>
                <a:gd name="connsiteY18" fmla="*/ 210159 h 2254305"/>
                <a:gd name="connsiteX19" fmla="*/ 847401 w 2408807"/>
                <a:gd name="connsiteY19" fmla="*/ 127390 h 2254305"/>
                <a:gd name="connsiteX20" fmla="*/ 1056294 w 2408807"/>
                <a:gd name="connsiteY20" fmla="*/ 20973 h 2254305"/>
                <a:gd name="connsiteX21" fmla="*/ 1269128 w 2408807"/>
                <a:gd name="connsiteY21" fmla="*/ 1266 h 2254305"/>
                <a:gd name="connsiteX22" fmla="*/ 1438608 w 2408807"/>
                <a:gd name="connsiteY22" fmla="*/ 40680 h 2254305"/>
                <a:gd name="connsiteX23" fmla="*/ 1552908 w 2408807"/>
                <a:gd name="connsiteY23" fmla="*/ 99801 h 2254305"/>
                <a:gd name="connsiteX24" fmla="*/ 1596263 w 2408807"/>
                <a:gd name="connsiteY24" fmla="*/ 154980 h 2254305"/>
                <a:gd name="connsiteX25" fmla="*/ 1592321 w 2408807"/>
                <a:gd name="connsiteY25" fmla="*/ 233808 h 2254305"/>
                <a:gd name="connsiteX26" fmla="*/ 1627794 w 2408807"/>
                <a:gd name="connsiteY26" fmla="*/ 249573 h 2254305"/>
                <a:gd name="connsiteX27" fmla="*/ 1702680 w 2408807"/>
                <a:gd name="connsiteY27" fmla="*/ 308694 h 2254305"/>
                <a:gd name="connsiteX28" fmla="*/ 1730270 w 2408807"/>
                <a:gd name="connsiteY28" fmla="*/ 430877 h 2254305"/>
                <a:gd name="connsiteX29" fmla="*/ 1742094 w 2408807"/>
                <a:gd name="connsiteY29" fmla="*/ 600356 h 2254305"/>
                <a:gd name="connsiteX30" fmla="*/ 1722387 w 2408807"/>
                <a:gd name="connsiteY30" fmla="*/ 694949 h 2254305"/>
                <a:gd name="connsiteX31" fmla="*/ 1746035 w 2408807"/>
                <a:gd name="connsiteY31" fmla="*/ 758011 h 2254305"/>
                <a:gd name="connsiteX32" fmla="*/ 1702680 w 2408807"/>
                <a:gd name="connsiteY32" fmla="*/ 899901 h 2254305"/>
                <a:gd name="connsiteX33" fmla="*/ 1651442 w 2408807"/>
                <a:gd name="connsiteY33" fmla="*/ 966904 h 2254305"/>
                <a:gd name="connsiteX34" fmla="*/ 1651442 w 2408807"/>
                <a:gd name="connsiteY34" fmla="*/ 966904 h 2254305"/>
                <a:gd name="connsiteX35" fmla="*/ 1627794 w 2408807"/>
                <a:gd name="connsiteY35" fmla="*/ 986611 h 2254305"/>
                <a:gd name="connsiteX36" fmla="*/ 1604146 w 2408807"/>
                <a:gd name="connsiteY36" fmla="*/ 1128501 h 2254305"/>
                <a:gd name="connsiteX37" fmla="*/ 1533201 w 2408807"/>
                <a:gd name="connsiteY37" fmla="*/ 1258566 h 2254305"/>
                <a:gd name="connsiteX38" fmla="*/ 1509552 w 2408807"/>
                <a:gd name="connsiteY38" fmla="*/ 1309804 h 2254305"/>
                <a:gd name="connsiteX39" fmla="*/ 1525318 w 2408807"/>
                <a:gd name="connsiteY39" fmla="*/ 1408339 h 2254305"/>
                <a:gd name="connsiteX40" fmla="*/ 1592321 w 2408807"/>
                <a:gd name="connsiteY40" fmla="*/ 1491108 h 2254305"/>
                <a:gd name="connsiteX41" fmla="*/ 1848511 w 2408807"/>
                <a:gd name="connsiteY41" fmla="*/ 1550228 h 2254305"/>
                <a:gd name="connsiteX42" fmla="*/ 2077111 w 2408807"/>
                <a:gd name="connsiteY42" fmla="*/ 1609349 h 2254305"/>
                <a:gd name="connsiteX43" fmla="*/ 2211118 w 2408807"/>
                <a:gd name="connsiteY43" fmla="*/ 1652704 h 2254305"/>
                <a:gd name="connsiteX44" fmla="*/ 2325418 w 2408807"/>
                <a:gd name="connsiteY44" fmla="*/ 1696059 h 2254305"/>
                <a:gd name="connsiteX45" fmla="*/ 2360890 w 2408807"/>
                <a:gd name="connsiteY45" fmla="*/ 1849773 h 2254305"/>
                <a:gd name="connsiteX46" fmla="*/ 2388480 w 2408807"/>
                <a:gd name="connsiteY46" fmla="*/ 2050783 h 2254305"/>
                <a:gd name="connsiteX47" fmla="*/ 2408187 w 2408807"/>
                <a:gd name="connsiteY47" fmla="*/ 2232087 h 2254305"/>
                <a:gd name="connsiteX48" fmla="*/ 2404246 w 2408807"/>
                <a:gd name="connsiteY48" fmla="*/ 2232087 h 2254305"/>
                <a:gd name="connsiteX49" fmla="*/ 1229715 w 2408807"/>
                <a:gd name="connsiteY49" fmla="*/ 2236027 h 2254305"/>
                <a:gd name="connsiteX50" fmla="*/ 4 w 2408807"/>
                <a:gd name="connsiteY50" fmla="*/ 2232087 h 2254305"/>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51338 w 2408803"/>
                <a:gd name="connsiteY5" fmla="*/ 145957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592317 w 2408803"/>
                <a:gd name="connsiteY25" fmla="*/ 233808 h 2245516"/>
                <a:gd name="connsiteX26" fmla="*/ 1627790 w 2408803"/>
                <a:gd name="connsiteY26" fmla="*/ 249573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51338 w 2408803"/>
                <a:gd name="connsiteY5" fmla="*/ 145957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27790 w 2408803"/>
                <a:gd name="connsiteY26" fmla="*/ 249573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51338 w 2408803"/>
                <a:gd name="connsiteY5" fmla="*/ 145957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981404 w 2408803"/>
                <a:gd name="connsiteY5" fmla="*/ 1467460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78929 w 2408803"/>
                <a:gd name="connsiteY5" fmla="*/ 140045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78929 w 2408803"/>
                <a:gd name="connsiteY5" fmla="*/ 140045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92317 w 2408803"/>
                <a:gd name="connsiteY40" fmla="*/ 1491108 h 2245516"/>
                <a:gd name="connsiteX41" fmla="*/ 1848507 w 2408803"/>
                <a:gd name="connsiteY41" fmla="*/ 1550228 h 2245516"/>
                <a:gd name="connsiteX42" fmla="*/ 2077107 w 2408803"/>
                <a:gd name="connsiteY42" fmla="*/ 1609349 h 2245516"/>
                <a:gd name="connsiteX43" fmla="*/ 2211114 w 2408803"/>
                <a:gd name="connsiteY43" fmla="*/ 1652704 h 2245516"/>
                <a:gd name="connsiteX44" fmla="*/ 2325414 w 2408803"/>
                <a:gd name="connsiteY44" fmla="*/ 1696059 h 2245516"/>
                <a:gd name="connsiteX45" fmla="*/ 2360886 w 2408803"/>
                <a:gd name="connsiteY45" fmla="*/ 1849773 h 2245516"/>
                <a:gd name="connsiteX46" fmla="*/ 2388476 w 2408803"/>
                <a:gd name="connsiteY46" fmla="*/ 2050783 h 2245516"/>
                <a:gd name="connsiteX47" fmla="*/ 2408183 w 2408803"/>
                <a:gd name="connsiteY47" fmla="*/ 2232087 h 2245516"/>
                <a:gd name="connsiteX48" fmla="*/ 2404242 w 2408803"/>
                <a:gd name="connsiteY48" fmla="*/ 2232087 h 2245516"/>
                <a:gd name="connsiteX49" fmla="*/ 1229711 w 2408803"/>
                <a:gd name="connsiteY49" fmla="*/ 2236027 h 2245516"/>
                <a:gd name="connsiteX50" fmla="*/ 0 w 2408803"/>
                <a:gd name="connsiteY50"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78929 w 2408803"/>
                <a:gd name="connsiteY5" fmla="*/ 140045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48962 w 2408803"/>
                <a:gd name="connsiteY40" fmla="*/ 1439871 h 2245516"/>
                <a:gd name="connsiteX41" fmla="*/ 1592317 w 2408803"/>
                <a:gd name="connsiteY41" fmla="*/ 1491108 h 2245516"/>
                <a:gd name="connsiteX42" fmla="*/ 1848507 w 2408803"/>
                <a:gd name="connsiteY42" fmla="*/ 1550228 h 2245516"/>
                <a:gd name="connsiteX43" fmla="*/ 2077107 w 2408803"/>
                <a:gd name="connsiteY43" fmla="*/ 1609349 h 2245516"/>
                <a:gd name="connsiteX44" fmla="*/ 2211114 w 2408803"/>
                <a:gd name="connsiteY44" fmla="*/ 1652704 h 2245516"/>
                <a:gd name="connsiteX45" fmla="*/ 2325414 w 2408803"/>
                <a:gd name="connsiteY45" fmla="*/ 1696059 h 2245516"/>
                <a:gd name="connsiteX46" fmla="*/ 2360886 w 2408803"/>
                <a:gd name="connsiteY46" fmla="*/ 1849773 h 2245516"/>
                <a:gd name="connsiteX47" fmla="*/ 2388476 w 2408803"/>
                <a:gd name="connsiteY47" fmla="*/ 2050783 h 2245516"/>
                <a:gd name="connsiteX48" fmla="*/ 2408183 w 2408803"/>
                <a:gd name="connsiteY48" fmla="*/ 2232087 h 2245516"/>
                <a:gd name="connsiteX49" fmla="*/ 2404242 w 2408803"/>
                <a:gd name="connsiteY49" fmla="*/ 2232087 h 2245516"/>
                <a:gd name="connsiteX50" fmla="*/ 1229711 w 2408803"/>
                <a:gd name="connsiteY50" fmla="*/ 2236027 h 2245516"/>
                <a:gd name="connsiteX51" fmla="*/ 0 w 2408803"/>
                <a:gd name="connsiteY51"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78929 w 2408803"/>
                <a:gd name="connsiteY5" fmla="*/ 140045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48962 w 2408803"/>
                <a:gd name="connsiteY40" fmla="*/ 1439871 h 2245516"/>
                <a:gd name="connsiteX41" fmla="*/ 1600199 w 2408803"/>
                <a:gd name="connsiteY41" fmla="*/ 1479284 h 2245516"/>
                <a:gd name="connsiteX42" fmla="*/ 1848507 w 2408803"/>
                <a:gd name="connsiteY42" fmla="*/ 1550228 h 2245516"/>
                <a:gd name="connsiteX43" fmla="*/ 2077107 w 2408803"/>
                <a:gd name="connsiteY43" fmla="*/ 1609349 h 2245516"/>
                <a:gd name="connsiteX44" fmla="*/ 2211114 w 2408803"/>
                <a:gd name="connsiteY44" fmla="*/ 1652704 h 2245516"/>
                <a:gd name="connsiteX45" fmla="*/ 2325414 w 2408803"/>
                <a:gd name="connsiteY45" fmla="*/ 1696059 h 2245516"/>
                <a:gd name="connsiteX46" fmla="*/ 2360886 w 2408803"/>
                <a:gd name="connsiteY46" fmla="*/ 1849773 h 2245516"/>
                <a:gd name="connsiteX47" fmla="*/ 2388476 w 2408803"/>
                <a:gd name="connsiteY47" fmla="*/ 2050783 h 2245516"/>
                <a:gd name="connsiteX48" fmla="*/ 2408183 w 2408803"/>
                <a:gd name="connsiteY48" fmla="*/ 2232087 h 2245516"/>
                <a:gd name="connsiteX49" fmla="*/ 2404242 w 2408803"/>
                <a:gd name="connsiteY49" fmla="*/ 2232087 h 2245516"/>
                <a:gd name="connsiteX50" fmla="*/ 1229711 w 2408803"/>
                <a:gd name="connsiteY50" fmla="*/ 2236027 h 2245516"/>
                <a:gd name="connsiteX51" fmla="*/ 0 w 2408803"/>
                <a:gd name="connsiteY51" fmla="*/ 2232087 h 2245516"/>
                <a:gd name="connsiteX0" fmla="*/ 0 w 2408803"/>
                <a:gd name="connsiteY0" fmla="*/ 2232087 h 2245516"/>
                <a:gd name="connsiteX1" fmla="*/ 59121 w 2408803"/>
                <a:gd name="connsiteY1" fmla="*/ 1834008 h 2245516"/>
                <a:gd name="connsiteX2" fmla="*/ 106417 w 2408803"/>
                <a:gd name="connsiteY2" fmla="*/ 1692118 h 2245516"/>
                <a:gd name="connsiteX3" fmla="*/ 220717 w 2408803"/>
                <a:gd name="connsiteY3" fmla="*/ 1636939 h 2245516"/>
                <a:gd name="connsiteX4" fmla="*/ 855280 w 2408803"/>
                <a:gd name="connsiteY4" fmla="*/ 1455635 h 2245516"/>
                <a:gd name="connsiteX5" fmla="*/ 878929 w 2408803"/>
                <a:gd name="connsiteY5" fmla="*/ 1400457 h 2245516"/>
                <a:gd name="connsiteX6" fmla="*/ 902576 w 2408803"/>
                <a:gd name="connsiteY6" fmla="*/ 1364983 h 2245516"/>
                <a:gd name="connsiteX7" fmla="*/ 890752 w 2408803"/>
                <a:gd name="connsiteY7" fmla="*/ 1254625 h 2245516"/>
                <a:gd name="connsiteX8" fmla="*/ 827690 w 2408803"/>
                <a:gd name="connsiteY8" fmla="*/ 1160032 h 2245516"/>
                <a:gd name="connsiteX9" fmla="*/ 780393 w 2408803"/>
                <a:gd name="connsiteY9" fmla="*/ 1053614 h 2245516"/>
                <a:gd name="connsiteX10" fmla="*/ 772511 w 2408803"/>
                <a:gd name="connsiteY10" fmla="*/ 970846 h 2245516"/>
                <a:gd name="connsiteX11" fmla="*/ 737038 w 2408803"/>
                <a:gd name="connsiteY11" fmla="*/ 939314 h 2245516"/>
                <a:gd name="connsiteX12" fmla="*/ 685800 w 2408803"/>
                <a:gd name="connsiteY12" fmla="*/ 852604 h 2245516"/>
                <a:gd name="connsiteX13" fmla="*/ 673976 w 2408803"/>
                <a:gd name="connsiteY13" fmla="*/ 742246 h 2245516"/>
                <a:gd name="connsiteX14" fmla="*/ 693683 w 2408803"/>
                <a:gd name="connsiteY14" fmla="*/ 687066 h 2245516"/>
                <a:gd name="connsiteX15" fmla="*/ 681859 w 2408803"/>
                <a:gd name="connsiteY15" fmla="*/ 596414 h 2245516"/>
                <a:gd name="connsiteX16" fmla="*/ 670035 w 2408803"/>
                <a:gd name="connsiteY16" fmla="*/ 501821 h 2245516"/>
                <a:gd name="connsiteX17" fmla="*/ 701566 w 2408803"/>
                <a:gd name="connsiteY17" fmla="*/ 332342 h 2245516"/>
                <a:gd name="connsiteX18" fmla="*/ 752804 w 2408803"/>
                <a:gd name="connsiteY18" fmla="*/ 210159 h 2245516"/>
                <a:gd name="connsiteX19" fmla="*/ 847397 w 2408803"/>
                <a:gd name="connsiteY19" fmla="*/ 127390 h 2245516"/>
                <a:gd name="connsiteX20" fmla="*/ 1056290 w 2408803"/>
                <a:gd name="connsiteY20" fmla="*/ 20973 h 2245516"/>
                <a:gd name="connsiteX21" fmla="*/ 1269124 w 2408803"/>
                <a:gd name="connsiteY21" fmla="*/ 1266 h 2245516"/>
                <a:gd name="connsiteX22" fmla="*/ 1438604 w 2408803"/>
                <a:gd name="connsiteY22" fmla="*/ 40680 h 2245516"/>
                <a:gd name="connsiteX23" fmla="*/ 1552904 w 2408803"/>
                <a:gd name="connsiteY23" fmla="*/ 99801 h 2245516"/>
                <a:gd name="connsiteX24" fmla="*/ 1596259 w 2408803"/>
                <a:gd name="connsiteY24" fmla="*/ 154980 h 2245516"/>
                <a:gd name="connsiteX25" fmla="*/ 1608082 w 2408803"/>
                <a:gd name="connsiteY25" fmla="*/ 214101 h 2245516"/>
                <a:gd name="connsiteX26" fmla="*/ 1655380 w 2408803"/>
                <a:gd name="connsiteY26" fmla="*/ 237749 h 2245516"/>
                <a:gd name="connsiteX27" fmla="*/ 1702676 w 2408803"/>
                <a:gd name="connsiteY27" fmla="*/ 308694 h 2245516"/>
                <a:gd name="connsiteX28" fmla="*/ 1730266 w 2408803"/>
                <a:gd name="connsiteY28" fmla="*/ 430877 h 2245516"/>
                <a:gd name="connsiteX29" fmla="*/ 1742090 w 2408803"/>
                <a:gd name="connsiteY29" fmla="*/ 600356 h 2245516"/>
                <a:gd name="connsiteX30" fmla="*/ 1722383 w 2408803"/>
                <a:gd name="connsiteY30" fmla="*/ 694949 h 2245516"/>
                <a:gd name="connsiteX31" fmla="*/ 1746031 w 2408803"/>
                <a:gd name="connsiteY31" fmla="*/ 758011 h 2245516"/>
                <a:gd name="connsiteX32" fmla="*/ 1702676 w 2408803"/>
                <a:gd name="connsiteY32" fmla="*/ 899901 h 2245516"/>
                <a:gd name="connsiteX33" fmla="*/ 1651438 w 2408803"/>
                <a:gd name="connsiteY33" fmla="*/ 966904 h 2245516"/>
                <a:gd name="connsiteX34" fmla="*/ 1651438 w 2408803"/>
                <a:gd name="connsiteY34" fmla="*/ 966904 h 2245516"/>
                <a:gd name="connsiteX35" fmla="*/ 1627790 w 2408803"/>
                <a:gd name="connsiteY35" fmla="*/ 986611 h 2245516"/>
                <a:gd name="connsiteX36" fmla="*/ 1604142 w 2408803"/>
                <a:gd name="connsiteY36" fmla="*/ 1128501 h 2245516"/>
                <a:gd name="connsiteX37" fmla="*/ 1533197 w 2408803"/>
                <a:gd name="connsiteY37" fmla="*/ 1258566 h 2245516"/>
                <a:gd name="connsiteX38" fmla="*/ 1509548 w 2408803"/>
                <a:gd name="connsiteY38" fmla="*/ 1309804 h 2245516"/>
                <a:gd name="connsiteX39" fmla="*/ 1525314 w 2408803"/>
                <a:gd name="connsiteY39" fmla="*/ 1408339 h 2245516"/>
                <a:gd name="connsiteX40" fmla="*/ 1560786 w 2408803"/>
                <a:gd name="connsiteY40" fmla="*/ 1424106 h 2245516"/>
                <a:gd name="connsiteX41" fmla="*/ 1600199 w 2408803"/>
                <a:gd name="connsiteY41" fmla="*/ 1479284 h 2245516"/>
                <a:gd name="connsiteX42" fmla="*/ 1848507 w 2408803"/>
                <a:gd name="connsiteY42" fmla="*/ 1550228 h 2245516"/>
                <a:gd name="connsiteX43" fmla="*/ 2077107 w 2408803"/>
                <a:gd name="connsiteY43" fmla="*/ 1609349 h 2245516"/>
                <a:gd name="connsiteX44" fmla="*/ 2211114 w 2408803"/>
                <a:gd name="connsiteY44" fmla="*/ 1652704 h 2245516"/>
                <a:gd name="connsiteX45" fmla="*/ 2325414 w 2408803"/>
                <a:gd name="connsiteY45" fmla="*/ 1696059 h 2245516"/>
                <a:gd name="connsiteX46" fmla="*/ 2360886 w 2408803"/>
                <a:gd name="connsiteY46" fmla="*/ 1849773 h 2245516"/>
                <a:gd name="connsiteX47" fmla="*/ 2388476 w 2408803"/>
                <a:gd name="connsiteY47" fmla="*/ 2050783 h 2245516"/>
                <a:gd name="connsiteX48" fmla="*/ 2408183 w 2408803"/>
                <a:gd name="connsiteY48" fmla="*/ 2232087 h 2245516"/>
                <a:gd name="connsiteX49" fmla="*/ 2404242 w 2408803"/>
                <a:gd name="connsiteY49" fmla="*/ 2232087 h 2245516"/>
                <a:gd name="connsiteX50" fmla="*/ 1229711 w 2408803"/>
                <a:gd name="connsiteY50" fmla="*/ 2236027 h 2245516"/>
                <a:gd name="connsiteX51" fmla="*/ 0 w 2408803"/>
                <a:gd name="connsiteY51" fmla="*/ 2232087 h 22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408803" h="2245516">
                  <a:moveTo>
                    <a:pt x="0" y="2232087"/>
                  </a:moveTo>
                  <a:cubicBezTo>
                    <a:pt x="1971" y="2188732"/>
                    <a:pt x="41385" y="1924003"/>
                    <a:pt x="59121" y="1834008"/>
                  </a:cubicBezTo>
                  <a:cubicBezTo>
                    <a:pt x="76857" y="1744013"/>
                    <a:pt x="79484" y="1724963"/>
                    <a:pt x="106417" y="1692118"/>
                  </a:cubicBezTo>
                  <a:cubicBezTo>
                    <a:pt x="133350" y="1659273"/>
                    <a:pt x="95907" y="1676353"/>
                    <a:pt x="220717" y="1636939"/>
                  </a:cubicBezTo>
                  <a:cubicBezTo>
                    <a:pt x="345527" y="1597525"/>
                    <a:pt x="844112" y="1463518"/>
                    <a:pt x="855280" y="1455635"/>
                  </a:cubicBezTo>
                  <a:cubicBezTo>
                    <a:pt x="866448" y="1447752"/>
                    <a:pt x="871046" y="1415566"/>
                    <a:pt x="878929" y="1400457"/>
                  </a:cubicBezTo>
                  <a:cubicBezTo>
                    <a:pt x="886812" y="1385348"/>
                    <a:pt x="900606" y="1389288"/>
                    <a:pt x="902576" y="1364983"/>
                  </a:cubicBezTo>
                  <a:cubicBezTo>
                    <a:pt x="904546" y="1340678"/>
                    <a:pt x="903233" y="1288783"/>
                    <a:pt x="890752" y="1254625"/>
                  </a:cubicBezTo>
                  <a:cubicBezTo>
                    <a:pt x="878271" y="1220467"/>
                    <a:pt x="846083" y="1193534"/>
                    <a:pt x="827690" y="1160032"/>
                  </a:cubicBezTo>
                  <a:cubicBezTo>
                    <a:pt x="809297" y="1126530"/>
                    <a:pt x="789589" y="1085145"/>
                    <a:pt x="780393" y="1053614"/>
                  </a:cubicBezTo>
                  <a:cubicBezTo>
                    <a:pt x="771197" y="1022083"/>
                    <a:pt x="779737" y="989896"/>
                    <a:pt x="772511" y="970846"/>
                  </a:cubicBezTo>
                  <a:cubicBezTo>
                    <a:pt x="765285" y="951796"/>
                    <a:pt x="751490" y="959021"/>
                    <a:pt x="737038" y="939314"/>
                  </a:cubicBezTo>
                  <a:cubicBezTo>
                    <a:pt x="722586" y="919607"/>
                    <a:pt x="696310" y="885449"/>
                    <a:pt x="685800" y="852604"/>
                  </a:cubicBezTo>
                  <a:cubicBezTo>
                    <a:pt x="675290" y="819759"/>
                    <a:pt x="672662" y="769836"/>
                    <a:pt x="673976" y="742246"/>
                  </a:cubicBezTo>
                  <a:cubicBezTo>
                    <a:pt x="675290" y="714656"/>
                    <a:pt x="692369" y="711371"/>
                    <a:pt x="693683" y="687066"/>
                  </a:cubicBezTo>
                  <a:cubicBezTo>
                    <a:pt x="694997" y="662761"/>
                    <a:pt x="685800" y="627288"/>
                    <a:pt x="681859" y="596414"/>
                  </a:cubicBezTo>
                  <a:cubicBezTo>
                    <a:pt x="677918" y="565540"/>
                    <a:pt x="666751" y="545833"/>
                    <a:pt x="670035" y="501821"/>
                  </a:cubicBezTo>
                  <a:cubicBezTo>
                    <a:pt x="673319" y="457809"/>
                    <a:pt x="687771" y="380952"/>
                    <a:pt x="701566" y="332342"/>
                  </a:cubicBezTo>
                  <a:cubicBezTo>
                    <a:pt x="715361" y="283732"/>
                    <a:pt x="728499" y="244318"/>
                    <a:pt x="752804" y="210159"/>
                  </a:cubicBezTo>
                  <a:cubicBezTo>
                    <a:pt x="777109" y="176000"/>
                    <a:pt x="796816" y="158921"/>
                    <a:pt x="847397" y="127390"/>
                  </a:cubicBezTo>
                  <a:cubicBezTo>
                    <a:pt x="897978" y="95859"/>
                    <a:pt x="986002" y="41994"/>
                    <a:pt x="1056290" y="20973"/>
                  </a:cubicBezTo>
                  <a:cubicBezTo>
                    <a:pt x="1126578" y="-48"/>
                    <a:pt x="1205405" y="-2019"/>
                    <a:pt x="1269124" y="1266"/>
                  </a:cubicBezTo>
                  <a:cubicBezTo>
                    <a:pt x="1332843" y="4550"/>
                    <a:pt x="1391307" y="24257"/>
                    <a:pt x="1438604" y="40680"/>
                  </a:cubicBezTo>
                  <a:cubicBezTo>
                    <a:pt x="1485901" y="57102"/>
                    <a:pt x="1526628" y="80751"/>
                    <a:pt x="1552904" y="99801"/>
                  </a:cubicBezTo>
                  <a:cubicBezTo>
                    <a:pt x="1579180" y="118851"/>
                    <a:pt x="1587063" y="135930"/>
                    <a:pt x="1596259" y="154980"/>
                  </a:cubicBezTo>
                  <a:cubicBezTo>
                    <a:pt x="1605455" y="174030"/>
                    <a:pt x="1598229" y="200306"/>
                    <a:pt x="1608082" y="214101"/>
                  </a:cubicBezTo>
                  <a:cubicBezTo>
                    <a:pt x="1617935" y="227896"/>
                    <a:pt x="1639614" y="221984"/>
                    <a:pt x="1655380" y="237749"/>
                  </a:cubicBezTo>
                  <a:cubicBezTo>
                    <a:pt x="1671146" y="253514"/>
                    <a:pt x="1690195" y="276506"/>
                    <a:pt x="1702676" y="308694"/>
                  </a:cubicBezTo>
                  <a:cubicBezTo>
                    <a:pt x="1715157" y="340882"/>
                    <a:pt x="1723697" y="382267"/>
                    <a:pt x="1730266" y="430877"/>
                  </a:cubicBezTo>
                  <a:cubicBezTo>
                    <a:pt x="1736835" y="479487"/>
                    <a:pt x="1743404" y="556344"/>
                    <a:pt x="1742090" y="600356"/>
                  </a:cubicBezTo>
                  <a:cubicBezTo>
                    <a:pt x="1740776" y="644368"/>
                    <a:pt x="1721726" y="668673"/>
                    <a:pt x="1722383" y="694949"/>
                  </a:cubicBezTo>
                  <a:cubicBezTo>
                    <a:pt x="1723040" y="721225"/>
                    <a:pt x="1749315" y="723852"/>
                    <a:pt x="1746031" y="758011"/>
                  </a:cubicBezTo>
                  <a:cubicBezTo>
                    <a:pt x="1742747" y="792170"/>
                    <a:pt x="1718441" y="865086"/>
                    <a:pt x="1702676" y="899901"/>
                  </a:cubicBezTo>
                  <a:cubicBezTo>
                    <a:pt x="1686911" y="934716"/>
                    <a:pt x="1651438" y="966904"/>
                    <a:pt x="1651438" y="966904"/>
                  </a:cubicBezTo>
                  <a:lnTo>
                    <a:pt x="1651438" y="966904"/>
                  </a:lnTo>
                  <a:cubicBezTo>
                    <a:pt x="1647497" y="970188"/>
                    <a:pt x="1635673" y="959678"/>
                    <a:pt x="1627790" y="986611"/>
                  </a:cubicBezTo>
                  <a:cubicBezTo>
                    <a:pt x="1619907" y="1013544"/>
                    <a:pt x="1619907" y="1083175"/>
                    <a:pt x="1604142" y="1128501"/>
                  </a:cubicBezTo>
                  <a:cubicBezTo>
                    <a:pt x="1588377" y="1173827"/>
                    <a:pt x="1548963" y="1228349"/>
                    <a:pt x="1533197" y="1258566"/>
                  </a:cubicBezTo>
                  <a:cubicBezTo>
                    <a:pt x="1517431" y="1288783"/>
                    <a:pt x="1510862" y="1284842"/>
                    <a:pt x="1509548" y="1309804"/>
                  </a:cubicBezTo>
                  <a:cubicBezTo>
                    <a:pt x="1508234" y="1334766"/>
                    <a:pt x="1516774" y="1389289"/>
                    <a:pt x="1525314" y="1408339"/>
                  </a:cubicBezTo>
                  <a:cubicBezTo>
                    <a:pt x="1533854" y="1427389"/>
                    <a:pt x="1549619" y="1410311"/>
                    <a:pt x="1560786" y="1424106"/>
                  </a:cubicBezTo>
                  <a:cubicBezTo>
                    <a:pt x="1571953" y="1437901"/>
                    <a:pt x="1552245" y="1458264"/>
                    <a:pt x="1600199" y="1479284"/>
                  </a:cubicBezTo>
                  <a:cubicBezTo>
                    <a:pt x="1648153" y="1500304"/>
                    <a:pt x="1769022" y="1528551"/>
                    <a:pt x="1848507" y="1550228"/>
                  </a:cubicBezTo>
                  <a:cubicBezTo>
                    <a:pt x="1927992" y="1571906"/>
                    <a:pt x="2016673" y="1592270"/>
                    <a:pt x="2077107" y="1609349"/>
                  </a:cubicBezTo>
                  <a:cubicBezTo>
                    <a:pt x="2137542" y="1626428"/>
                    <a:pt x="2169729" y="1638252"/>
                    <a:pt x="2211114" y="1652704"/>
                  </a:cubicBezTo>
                  <a:cubicBezTo>
                    <a:pt x="2252499" y="1667156"/>
                    <a:pt x="2300452" y="1663214"/>
                    <a:pt x="2325414" y="1696059"/>
                  </a:cubicBezTo>
                  <a:cubicBezTo>
                    <a:pt x="2350376" y="1728904"/>
                    <a:pt x="2350376" y="1790652"/>
                    <a:pt x="2360886" y="1849773"/>
                  </a:cubicBezTo>
                  <a:cubicBezTo>
                    <a:pt x="2371396" y="1908894"/>
                    <a:pt x="2380593" y="1987064"/>
                    <a:pt x="2388476" y="2050783"/>
                  </a:cubicBezTo>
                  <a:cubicBezTo>
                    <a:pt x="2396359" y="2114502"/>
                    <a:pt x="2405555" y="2201870"/>
                    <a:pt x="2408183" y="2232087"/>
                  </a:cubicBezTo>
                  <a:cubicBezTo>
                    <a:pt x="2410811" y="2262304"/>
                    <a:pt x="2404242" y="2232087"/>
                    <a:pt x="2404242" y="2232087"/>
                  </a:cubicBezTo>
                  <a:lnTo>
                    <a:pt x="1229711" y="2236027"/>
                  </a:lnTo>
                  <a:cubicBezTo>
                    <a:pt x="951187" y="2243253"/>
                    <a:pt x="614855" y="2234057"/>
                    <a:pt x="0" y="223208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a:off x="5824980" y="5025839"/>
              <a:ext cx="172407" cy="61697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428" h="616976">
                  <a:moveTo>
                    <a:pt x="957" y="0"/>
                  </a:moveTo>
                  <a:cubicBezTo>
                    <a:pt x="36815" y="65555"/>
                    <a:pt x="45781" y="66115"/>
                    <a:pt x="95087" y="90768"/>
                  </a:cubicBezTo>
                  <a:cubicBezTo>
                    <a:pt x="104052" y="145676"/>
                    <a:pt x="101810" y="183217"/>
                    <a:pt x="135428" y="208429"/>
                  </a:cubicBezTo>
                  <a:cubicBezTo>
                    <a:pt x="132066" y="277905"/>
                    <a:pt x="111896" y="504826"/>
                    <a:pt x="95087" y="564777"/>
                  </a:cubicBezTo>
                  <a:cubicBezTo>
                    <a:pt x="78278" y="624728"/>
                    <a:pt x="81080" y="647139"/>
                    <a:pt x="64831" y="554691"/>
                  </a:cubicBezTo>
                  <a:cubicBezTo>
                    <a:pt x="48582" y="462243"/>
                    <a:pt x="-8008" y="75640"/>
                    <a:pt x="9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flipH="1">
              <a:off x="6084434" y="5005568"/>
              <a:ext cx="176497" cy="608216"/>
            </a:xfrm>
            <a:custGeom>
              <a:avLst/>
              <a:gdLst>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735"/>
                <a:gd name="connsiteY0" fmla="*/ 21993 h 633872"/>
                <a:gd name="connsiteX1" fmla="*/ 105427 w 152735"/>
                <a:gd name="connsiteY1" fmla="*/ 112761 h 633872"/>
                <a:gd name="connsiteX2" fmla="*/ 115512 w 152735"/>
                <a:gd name="connsiteY2" fmla="*/ 169911 h 633872"/>
                <a:gd name="connsiteX3" fmla="*/ 152492 w 152735"/>
                <a:gd name="connsiteY3" fmla="*/ 206890 h 633872"/>
                <a:gd name="connsiteX4" fmla="*/ 95342 w 152735"/>
                <a:gd name="connsiteY4" fmla="*/ 586770 h 633872"/>
                <a:gd name="connsiteX5" fmla="*/ 51639 w 152735"/>
                <a:gd name="connsiteY5" fmla="*/ 566599 h 633872"/>
                <a:gd name="connsiteX6" fmla="*/ 1212 w 152735"/>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15512 w 152492"/>
                <a:gd name="connsiteY2" fmla="*/ 169911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21993 h 633872"/>
                <a:gd name="connsiteX1" fmla="*/ 105427 w 152492"/>
                <a:gd name="connsiteY1" fmla="*/ 112761 h 633872"/>
                <a:gd name="connsiteX2" fmla="*/ 108789 w 152492"/>
                <a:gd name="connsiteY2" fmla="*/ 179996 h 633872"/>
                <a:gd name="connsiteX3" fmla="*/ 152492 w 152492"/>
                <a:gd name="connsiteY3" fmla="*/ 206890 h 633872"/>
                <a:gd name="connsiteX4" fmla="*/ 95342 w 152492"/>
                <a:gd name="connsiteY4" fmla="*/ 586770 h 633872"/>
                <a:gd name="connsiteX5" fmla="*/ 51639 w 152492"/>
                <a:gd name="connsiteY5" fmla="*/ 566599 h 633872"/>
                <a:gd name="connsiteX6" fmla="*/ 1212 w 152492"/>
                <a:gd name="connsiteY6" fmla="*/ 21993 h 633872"/>
                <a:gd name="connsiteX0" fmla="*/ 1212 w 152492"/>
                <a:gd name="connsiteY0" fmla="*/ 0 h 611879"/>
                <a:gd name="connsiteX1" fmla="*/ 105427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1212 w 152492"/>
                <a:gd name="connsiteY0" fmla="*/ 0 h 611879"/>
                <a:gd name="connsiteX1" fmla="*/ 95342 w 152492"/>
                <a:gd name="connsiteY1" fmla="*/ 90768 h 611879"/>
                <a:gd name="connsiteX2" fmla="*/ 108789 w 152492"/>
                <a:gd name="connsiteY2" fmla="*/ 158003 h 611879"/>
                <a:gd name="connsiteX3" fmla="*/ 152492 w 152492"/>
                <a:gd name="connsiteY3" fmla="*/ 184897 h 611879"/>
                <a:gd name="connsiteX4" fmla="*/ 95342 w 152492"/>
                <a:gd name="connsiteY4" fmla="*/ 564777 h 611879"/>
                <a:gd name="connsiteX5" fmla="*/ 51639 w 152492"/>
                <a:gd name="connsiteY5" fmla="*/ 544606 h 611879"/>
                <a:gd name="connsiteX6" fmla="*/ 1212 w 152492"/>
                <a:gd name="connsiteY6" fmla="*/ 0 h 611879"/>
                <a:gd name="connsiteX0" fmla="*/ 957 w 152237"/>
                <a:gd name="connsiteY0" fmla="*/ 0 h 616976"/>
                <a:gd name="connsiteX1" fmla="*/ 95087 w 152237"/>
                <a:gd name="connsiteY1" fmla="*/ 90768 h 616976"/>
                <a:gd name="connsiteX2" fmla="*/ 108534 w 152237"/>
                <a:gd name="connsiteY2" fmla="*/ 158003 h 616976"/>
                <a:gd name="connsiteX3" fmla="*/ 152237 w 152237"/>
                <a:gd name="connsiteY3" fmla="*/ 184897 h 616976"/>
                <a:gd name="connsiteX4" fmla="*/ 95087 w 152237"/>
                <a:gd name="connsiteY4" fmla="*/ 564777 h 616976"/>
                <a:gd name="connsiteX5" fmla="*/ 64831 w 152237"/>
                <a:gd name="connsiteY5" fmla="*/ 554691 h 616976"/>
                <a:gd name="connsiteX6" fmla="*/ 957 w 152237"/>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08534 w 135428"/>
                <a:gd name="connsiteY2" fmla="*/ 158003 h 616976"/>
                <a:gd name="connsiteX3" fmla="*/ 135428 w 135428"/>
                <a:gd name="connsiteY3" fmla="*/ 208429 h 616976"/>
                <a:gd name="connsiteX4" fmla="*/ 95087 w 135428"/>
                <a:gd name="connsiteY4" fmla="*/ 564777 h 616976"/>
                <a:gd name="connsiteX5" fmla="*/ 64831 w 135428"/>
                <a:gd name="connsiteY5" fmla="*/ 554691 h 616976"/>
                <a:gd name="connsiteX6" fmla="*/ 957 w 135428"/>
                <a:gd name="connsiteY6"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95087 w 135428"/>
                <a:gd name="connsiteY1" fmla="*/ 90768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957 w 135428"/>
                <a:gd name="connsiteY0" fmla="*/ 0 h 616976"/>
                <a:gd name="connsiteX1" fmla="*/ 85052 w 135428"/>
                <a:gd name="connsiteY1" fmla="*/ 94129 h 616976"/>
                <a:gd name="connsiteX2" fmla="*/ 135428 w 135428"/>
                <a:gd name="connsiteY2" fmla="*/ 208429 h 616976"/>
                <a:gd name="connsiteX3" fmla="*/ 95087 w 135428"/>
                <a:gd name="connsiteY3" fmla="*/ 564777 h 616976"/>
                <a:gd name="connsiteX4" fmla="*/ 64831 w 135428"/>
                <a:gd name="connsiteY4" fmla="*/ 554691 h 616976"/>
                <a:gd name="connsiteX5" fmla="*/ 957 w 135428"/>
                <a:gd name="connsiteY5" fmla="*/ 0 h 616976"/>
                <a:gd name="connsiteX0" fmla="*/ 680 w 165258"/>
                <a:gd name="connsiteY0" fmla="*/ 0 h 631958"/>
                <a:gd name="connsiteX1" fmla="*/ 114882 w 165258"/>
                <a:gd name="connsiteY1" fmla="*/ 107576 h 631958"/>
                <a:gd name="connsiteX2" fmla="*/ 165258 w 165258"/>
                <a:gd name="connsiteY2" fmla="*/ 221876 h 631958"/>
                <a:gd name="connsiteX3" fmla="*/ 124917 w 165258"/>
                <a:gd name="connsiteY3" fmla="*/ 578224 h 631958"/>
                <a:gd name="connsiteX4" fmla="*/ 94661 w 165258"/>
                <a:gd name="connsiteY4" fmla="*/ 568138 h 631958"/>
                <a:gd name="connsiteX5" fmla="*/ 680 w 165258"/>
                <a:gd name="connsiteY5" fmla="*/ 0 h 631958"/>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5647"/>
                <a:gd name="connsiteY0" fmla="*/ 0 h 641425"/>
                <a:gd name="connsiteX1" fmla="*/ 115271 w 165647"/>
                <a:gd name="connsiteY1" fmla="*/ 107576 h 641425"/>
                <a:gd name="connsiteX2" fmla="*/ 165647 w 165647"/>
                <a:gd name="connsiteY2" fmla="*/ 221876 h 641425"/>
                <a:gd name="connsiteX3" fmla="*/ 125306 w 165647"/>
                <a:gd name="connsiteY3" fmla="*/ 578224 h 641425"/>
                <a:gd name="connsiteX4" fmla="*/ 95050 w 165647"/>
                <a:gd name="connsiteY4" fmla="*/ 568138 h 641425"/>
                <a:gd name="connsiteX5" fmla="*/ 1069 w 165647"/>
                <a:gd name="connsiteY5" fmla="*/ 0 h 641425"/>
                <a:gd name="connsiteX0" fmla="*/ 1069 w 166511"/>
                <a:gd name="connsiteY0" fmla="*/ 0 h 630644"/>
                <a:gd name="connsiteX1" fmla="*/ 115271 w 166511"/>
                <a:gd name="connsiteY1" fmla="*/ 107576 h 630644"/>
                <a:gd name="connsiteX2" fmla="*/ 165647 w 166511"/>
                <a:gd name="connsiteY2" fmla="*/ 221876 h 630644"/>
                <a:gd name="connsiteX3" fmla="*/ 143686 w 166511"/>
                <a:gd name="connsiteY3" fmla="*/ 416005 h 630644"/>
                <a:gd name="connsiteX4" fmla="*/ 125306 w 166511"/>
                <a:gd name="connsiteY4" fmla="*/ 578224 h 630644"/>
                <a:gd name="connsiteX5" fmla="*/ 95050 w 166511"/>
                <a:gd name="connsiteY5" fmla="*/ 568138 h 630644"/>
                <a:gd name="connsiteX6" fmla="*/ 1069 w 166511"/>
                <a:gd name="connsiteY6" fmla="*/ 0 h 630644"/>
                <a:gd name="connsiteX0" fmla="*/ 5716 w 171158"/>
                <a:gd name="connsiteY0" fmla="*/ 0 h 601393"/>
                <a:gd name="connsiteX1" fmla="*/ 119918 w 171158"/>
                <a:gd name="connsiteY1" fmla="*/ 107576 h 601393"/>
                <a:gd name="connsiteX2" fmla="*/ 170294 w 171158"/>
                <a:gd name="connsiteY2" fmla="*/ 221876 h 601393"/>
                <a:gd name="connsiteX3" fmla="*/ 148333 w 171158"/>
                <a:gd name="connsiteY3" fmla="*/ 416005 h 601393"/>
                <a:gd name="connsiteX4" fmla="*/ 129953 w 171158"/>
                <a:gd name="connsiteY4" fmla="*/ 578224 h 601393"/>
                <a:gd name="connsiteX5" fmla="*/ 99697 w 171158"/>
                <a:gd name="connsiteY5" fmla="*/ 568138 h 601393"/>
                <a:gd name="connsiteX6" fmla="*/ 22713 w 171158"/>
                <a:gd name="connsiteY6" fmla="*/ 276115 h 601393"/>
                <a:gd name="connsiteX7" fmla="*/ 5716 w 171158"/>
                <a:gd name="connsiteY7" fmla="*/ 0 h 601393"/>
                <a:gd name="connsiteX0" fmla="*/ 4248 w 179875"/>
                <a:gd name="connsiteY0" fmla="*/ 0 h 608216"/>
                <a:gd name="connsiteX1" fmla="*/ 128635 w 179875"/>
                <a:gd name="connsiteY1" fmla="*/ 114399 h 608216"/>
                <a:gd name="connsiteX2" fmla="*/ 179011 w 179875"/>
                <a:gd name="connsiteY2" fmla="*/ 228699 h 608216"/>
                <a:gd name="connsiteX3" fmla="*/ 157050 w 179875"/>
                <a:gd name="connsiteY3" fmla="*/ 422828 h 608216"/>
                <a:gd name="connsiteX4" fmla="*/ 138670 w 179875"/>
                <a:gd name="connsiteY4" fmla="*/ 585047 h 608216"/>
                <a:gd name="connsiteX5" fmla="*/ 108414 w 179875"/>
                <a:gd name="connsiteY5" fmla="*/ 574961 h 608216"/>
                <a:gd name="connsiteX6" fmla="*/ 31430 w 179875"/>
                <a:gd name="connsiteY6" fmla="*/ 282938 h 608216"/>
                <a:gd name="connsiteX7" fmla="*/ 4248 w 179875"/>
                <a:gd name="connsiteY7" fmla="*/ 0 h 608216"/>
                <a:gd name="connsiteX0" fmla="*/ 0 w 175627"/>
                <a:gd name="connsiteY0" fmla="*/ 0 h 608216"/>
                <a:gd name="connsiteX1" fmla="*/ 124387 w 175627"/>
                <a:gd name="connsiteY1" fmla="*/ 114399 h 608216"/>
                <a:gd name="connsiteX2" fmla="*/ 174763 w 175627"/>
                <a:gd name="connsiteY2" fmla="*/ 228699 h 608216"/>
                <a:gd name="connsiteX3" fmla="*/ 152802 w 175627"/>
                <a:gd name="connsiteY3" fmla="*/ 422828 h 608216"/>
                <a:gd name="connsiteX4" fmla="*/ 134422 w 175627"/>
                <a:gd name="connsiteY4" fmla="*/ 585047 h 608216"/>
                <a:gd name="connsiteX5" fmla="*/ 104166 w 175627"/>
                <a:gd name="connsiteY5" fmla="*/ 574961 h 608216"/>
                <a:gd name="connsiteX6" fmla="*/ 27182 w 175627"/>
                <a:gd name="connsiteY6" fmla="*/ 282938 h 608216"/>
                <a:gd name="connsiteX7" fmla="*/ 0 w 175627"/>
                <a:gd name="connsiteY7"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 name="connsiteX0" fmla="*/ 0 w 175627"/>
                <a:gd name="connsiteY0" fmla="*/ 0 h 608216"/>
                <a:gd name="connsiteX1" fmla="*/ 124387 w 175627"/>
                <a:gd name="connsiteY1" fmla="*/ 114399 h 608216"/>
                <a:gd name="connsiteX2" fmla="*/ 129035 w 175627"/>
                <a:gd name="connsiteY2" fmla="*/ 173757 h 608216"/>
                <a:gd name="connsiteX3" fmla="*/ 174763 w 175627"/>
                <a:gd name="connsiteY3" fmla="*/ 228699 h 608216"/>
                <a:gd name="connsiteX4" fmla="*/ 152802 w 175627"/>
                <a:gd name="connsiteY4" fmla="*/ 422828 h 608216"/>
                <a:gd name="connsiteX5" fmla="*/ 134422 w 175627"/>
                <a:gd name="connsiteY5" fmla="*/ 585047 h 608216"/>
                <a:gd name="connsiteX6" fmla="*/ 104166 w 175627"/>
                <a:gd name="connsiteY6" fmla="*/ 574961 h 608216"/>
                <a:gd name="connsiteX7" fmla="*/ 27182 w 175627"/>
                <a:gd name="connsiteY7" fmla="*/ 282938 h 608216"/>
                <a:gd name="connsiteX8" fmla="*/ 0 w 175627"/>
                <a:gd name="connsiteY8" fmla="*/ 0 h 60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7" h="608216">
                  <a:moveTo>
                    <a:pt x="0" y="0"/>
                  </a:moveTo>
                  <a:cubicBezTo>
                    <a:pt x="35858" y="65555"/>
                    <a:pt x="98847" y="86334"/>
                    <a:pt x="124387" y="114399"/>
                  </a:cubicBezTo>
                  <a:cubicBezTo>
                    <a:pt x="120428" y="142221"/>
                    <a:pt x="120639" y="154707"/>
                    <a:pt x="129035" y="173757"/>
                  </a:cubicBezTo>
                  <a:cubicBezTo>
                    <a:pt x="137431" y="192807"/>
                    <a:pt x="152129" y="206522"/>
                    <a:pt x="174763" y="228699"/>
                  </a:cubicBezTo>
                  <a:cubicBezTo>
                    <a:pt x="180065" y="280673"/>
                    <a:pt x="159526" y="363437"/>
                    <a:pt x="152802" y="422828"/>
                  </a:cubicBezTo>
                  <a:cubicBezTo>
                    <a:pt x="146079" y="482219"/>
                    <a:pt x="143094" y="560260"/>
                    <a:pt x="134422" y="585047"/>
                  </a:cubicBezTo>
                  <a:cubicBezTo>
                    <a:pt x="125750" y="609834"/>
                    <a:pt x="122039" y="625312"/>
                    <a:pt x="104166" y="574961"/>
                  </a:cubicBezTo>
                  <a:cubicBezTo>
                    <a:pt x="86293" y="524610"/>
                    <a:pt x="42845" y="377628"/>
                    <a:pt x="27182" y="282938"/>
                  </a:cubicBezTo>
                  <a:cubicBezTo>
                    <a:pt x="11519" y="188248"/>
                    <a:pt x="9262" y="68464"/>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38714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randombar(horizontal)">
                                      <p:cBhvr>
                                        <p:cTn id="7" dur="500"/>
                                        <p:tgtEl>
                                          <p:spTgt spid="11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strips(upRight)">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randombar(horizontal)">
                                      <p:cBhvr>
                                        <p:cTn id="17" dur="500"/>
                                        <p:tgtEl>
                                          <p:spTgt spid="114"/>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9"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strips(upLeft)">
                                      <p:cBhvr>
                                        <p:cTn id="22" dur="500"/>
                                        <p:tgtEl>
                                          <p:spTgt spid="42"/>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randombar(horizontal)">
                                      <p:cBhvr>
                                        <p:cTn id="27" dur="500"/>
                                        <p:tgtEl>
                                          <p:spTgt spid="110"/>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3"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strips(upRight)">
                                      <p:cBhvr>
                                        <p:cTn id="32" dur="500"/>
                                        <p:tgtEl>
                                          <p:spTgt spid="67"/>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strips(upRight)">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nodeType="clickEffect">
                                  <p:stCondLst>
                                    <p:cond delay="0"/>
                                  </p:stCondLst>
                                  <p:childTnLst>
                                    <p:set>
                                      <p:cBhvr>
                                        <p:cTn id="39" dur="1" fill="hold">
                                          <p:stCondLst>
                                            <p:cond delay="0"/>
                                          </p:stCondLst>
                                        </p:cTn>
                                        <p:tgtEl>
                                          <p:spTgt spid="100"/>
                                        </p:tgtEl>
                                        <p:attrNameLst>
                                          <p:attrName>style.visibility</p:attrName>
                                        </p:attrNameLst>
                                      </p:cBhvr>
                                      <p:to>
                                        <p:strVal val="visible"/>
                                      </p:to>
                                    </p:set>
                                    <p:animEffect transition="in" filter="randombar(horizontal)">
                                      <p:cBhvr>
                                        <p:cTn id="40" dur="500"/>
                                        <p:tgtEl>
                                          <p:spTgt spid="100"/>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9" fill="hold" nodeType="click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strips(upLeft)">
                                      <p:cBhvr>
                                        <p:cTn id="45" dur="500"/>
                                        <p:tgtEl>
                                          <p:spTgt spid="68"/>
                                        </p:tgtEl>
                                      </p:cBhvr>
                                    </p:animEffect>
                                  </p:childTnLst>
                                </p:cTn>
                              </p:par>
                              <p:par>
                                <p:cTn id="46" presetID="18" presetClass="entr" presetSubtype="9" fill="hold" grpId="0" nodeType="with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strips(upLeft)">
                                      <p:cBhvr>
                                        <p:cTn id="48" dur="500"/>
                                        <p:tgtEl>
                                          <p:spTgt spid="43"/>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nodeType="clickEffect">
                                  <p:stCondLst>
                                    <p:cond delay="0"/>
                                  </p:stCondLst>
                                  <p:childTnLst>
                                    <p:set>
                                      <p:cBhvr>
                                        <p:cTn id="52" dur="1" fill="hold">
                                          <p:stCondLst>
                                            <p:cond delay="0"/>
                                          </p:stCondLst>
                                        </p:cTn>
                                        <p:tgtEl>
                                          <p:spTgt spid="105"/>
                                        </p:tgtEl>
                                        <p:attrNameLst>
                                          <p:attrName>style.visibility</p:attrName>
                                        </p:attrNameLst>
                                      </p:cBhvr>
                                      <p:to>
                                        <p:strVal val="visible"/>
                                      </p:to>
                                    </p:set>
                                    <p:animEffect transition="in" filter="randombar(horizontal)">
                                      <p:cBhvr>
                                        <p:cTn id="53" dur="500"/>
                                        <p:tgtEl>
                                          <p:spTgt spid="105"/>
                                        </p:tgtEl>
                                      </p:cBhvr>
                                    </p:animEffect>
                                  </p:childTnLst>
                                </p:cTn>
                              </p:par>
                            </p:childTnLst>
                          </p:cTn>
                        </p:par>
                      </p:childTnLst>
                    </p:cTn>
                  </p:par>
                  <p:par>
                    <p:cTn id="54" fill="hold">
                      <p:stCondLst>
                        <p:cond delay="indefinite"/>
                      </p:stCondLst>
                      <p:childTnLst>
                        <p:par>
                          <p:cTn id="55" fill="hold">
                            <p:stCondLst>
                              <p:cond delay="0"/>
                            </p:stCondLst>
                            <p:childTnLst>
                              <p:par>
                                <p:cTn id="56" presetID="18" presetClass="entr" presetSubtype="9" fill="hold" grpId="0" nodeType="clickEffect">
                                  <p:stCondLst>
                                    <p:cond delay="0"/>
                                  </p:stCondLst>
                                  <p:childTnLst>
                                    <p:set>
                                      <p:cBhvr>
                                        <p:cTn id="57" dur="1" fill="hold">
                                          <p:stCondLst>
                                            <p:cond delay="0"/>
                                          </p:stCondLst>
                                        </p:cTn>
                                        <p:tgtEl>
                                          <p:spTgt spid="64"/>
                                        </p:tgtEl>
                                        <p:attrNameLst>
                                          <p:attrName>style.visibility</p:attrName>
                                        </p:attrNameLst>
                                      </p:cBhvr>
                                      <p:to>
                                        <p:strVal val="visible"/>
                                      </p:to>
                                    </p:set>
                                    <p:animEffect transition="in" filter="strips(upLeft)">
                                      <p:cBhvr>
                                        <p:cTn id="58" dur="500"/>
                                        <p:tgtEl>
                                          <p:spTgt spid="64"/>
                                        </p:tgtEl>
                                      </p:cBhvr>
                                    </p:animEffect>
                                  </p:childTnLst>
                                </p:cTn>
                              </p:par>
                              <p:par>
                                <p:cTn id="59" presetID="18" presetClass="entr" presetSubtype="9" fill="hold" nodeType="withEffect">
                                  <p:stCondLst>
                                    <p:cond delay="0"/>
                                  </p:stCondLst>
                                  <p:childTnLst>
                                    <p:set>
                                      <p:cBhvr>
                                        <p:cTn id="60" dur="1" fill="hold">
                                          <p:stCondLst>
                                            <p:cond delay="0"/>
                                          </p:stCondLst>
                                        </p:cTn>
                                        <p:tgtEl>
                                          <p:spTgt spid="69"/>
                                        </p:tgtEl>
                                        <p:attrNameLst>
                                          <p:attrName>style.visibility</p:attrName>
                                        </p:attrNameLst>
                                      </p:cBhvr>
                                      <p:to>
                                        <p:strVal val="visible"/>
                                      </p:to>
                                    </p:set>
                                    <p:animEffect transition="in" filter="strips(upLeft)">
                                      <p:cBhvr>
                                        <p:cTn id="61" dur="500"/>
                                        <p:tgtEl>
                                          <p:spTgt spid="69"/>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4" fill="hold" grpId="0" nodeType="click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500"/>
                                        <p:tgtEl>
                                          <p:spTgt spid="86"/>
                                        </p:tgtEl>
                                        <p:attrNameLst>
                                          <p:attrName>ppt_y</p:attrName>
                                        </p:attrNameLst>
                                      </p:cBhvr>
                                      <p:tavLst>
                                        <p:tav tm="0">
                                          <p:val>
                                            <p:strVal val="#ppt_y+#ppt_h*1.125000"/>
                                          </p:val>
                                        </p:tav>
                                        <p:tav tm="100000">
                                          <p:val>
                                            <p:strVal val="#ppt_y"/>
                                          </p:val>
                                        </p:tav>
                                      </p:tavLst>
                                    </p:anim>
                                    <p:animEffect transition="in" filter="wipe(up)">
                                      <p:cBhvr>
                                        <p:cTn id="67" dur="500"/>
                                        <p:tgtEl>
                                          <p:spTgt spid="86"/>
                                        </p:tgtEl>
                                      </p:cBhvr>
                                    </p:animEffect>
                                  </p:childTnLst>
                                </p:cTn>
                              </p:par>
                              <p:par>
                                <p:cTn id="68" presetID="12" presetClass="entr" presetSubtype="4"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500"/>
                                        <p:tgtEl>
                                          <p:spTgt spid="87"/>
                                        </p:tgtEl>
                                        <p:attrNameLst>
                                          <p:attrName>ppt_y</p:attrName>
                                        </p:attrNameLst>
                                      </p:cBhvr>
                                      <p:tavLst>
                                        <p:tav tm="0">
                                          <p:val>
                                            <p:strVal val="#ppt_y+#ppt_h*1.125000"/>
                                          </p:val>
                                        </p:tav>
                                        <p:tav tm="100000">
                                          <p:val>
                                            <p:strVal val="#ppt_y"/>
                                          </p:val>
                                        </p:tav>
                                      </p:tavLst>
                                    </p:anim>
                                    <p:animEffect transition="in" filter="wipe(up)">
                                      <p:cBhvr>
                                        <p:cTn id="71" dur="500"/>
                                        <p:tgtEl>
                                          <p:spTgt spid="87"/>
                                        </p:tgtEl>
                                      </p:cBhvr>
                                    </p:animEffect>
                                  </p:childTnLst>
                                </p:cTn>
                              </p:par>
                              <p:par>
                                <p:cTn id="72" presetID="12" presetClass="entr" presetSubtype="4" fill="hold" grpId="0"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500"/>
                                        <p:tgtEl>
                                          <p:spTgt spid="89"/>
                                        </p:tgtEl>
                                        <p:attrNameLst>
                                          <p:attrName>ppt_y</p:attrName>
                                        </p:attrNameLst>
                                      </p:cBhvr>
                                      <p:tavLst>
                                        <p:tav tm="0">
                                          <p:val>
                                            <p:strVal val="#ppt_y+#ppt_h*1.125000"/>
                                          </p:val>
                                        </p:tav>
                                        <p:tav tm="100000">
                                          <p:val>
                                            <p:strVal val="#ppt_y"/>
                                          </p:val>
                                        </p:tav>
                                      </p:tavLst>
                                    </p:anim>
                                    <p:animEffect transition="in" filter="wipe(up)">
                                      <p:cBhvr>
                                        <p:cTn id="75" dur="500"/>
                                        <p:tgtEl>
                                          <p:spTgt spid="89"/>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90"/>
                                        </p:tgtEl>
                                        <p:attrNameLst>
                                          <p:attrName>style.visibility</p:attrName>
                                        </p:attrNameLst>
                                      </p:cBhvr>
                                      <p:to>
                                        <p:strVal val="visible"/>
                                      </p:to>
                                    </p:set>
                                    <p:anim calcmode="lin" valueType="num">
                                      <p:cBhvr additive="base">
                                        <p:cTn id="78" dur="500"/>
                                        <p:tgtEl>
                                          <p:spTgt spid="90"/>
                                        </p:tgtEl>
                                        <p:attrNameLst>
                                          <p:attrName>ppt_y</p:attrName>
                                        </p:attrNameLst>
                                      </p:cBhvr>
                                      <p:tavLst>
                                        <p:tav tm="0">
                                          <p:val>
                                            <p:strVal val="#ppt_y+#ppt_h*1.125000"/>
                                          </p:val>
                                        </p:tav>
                                        <p:tav tm="100000">
                                          <p:val>
                                            <p:strVal val="#ppt_y"/>
                                          </p:val>
                                        </p:tav>
                                      </p:tavLst>
                                    </p:anim>
                                    <p:animEffect transition="in" filter="wipe(up)">
                                      <p:cBhvr>
                                        <p:cTn id="79" dur="500"/>
                                        <p:tgtEl>
                                          <p:spTgt spid="90"/>
                                        </p:tgtEl>
                                      </p:cBhvr>
                                    </p:animEffect>
                                  </p:childTnLst>
                                </p:cTn>
                              </p:par>
                              <p:par>
                                <p:cTn id="80" presetID="12" presetClass="entr" presetSubtype="4" fill="hold" grpId="0" nodeType="withEffect">
                                  <p:stCondLst>
                                    <p:cond delay="0"/>
                                  </p:stCondLst>
                                  <p:childTnLst>
                                    <p:set>
                                      <p:cBhvr>
                                        <p:cTn id="81" dur="1" fill="hold">
                                          <p:stCondLst>
                                            <p:cond delay="0"/>
                                          </p:stCondLst>
                                        </p:cTn>
                                        <p:tgtEl>
                                          <p:spTgt spid="92"/>
                                        </p:tgtEl>
                                        <p:attrNameLst>
                                          <p:attrName>style.visibility</p:attrName>
                                        </p:attrNameLst>
                                      </p:cBhvr>
                                      <p:to>
                                        <p:strVal val="visible"/>
                                      </p:to>
                                    </p:set>
                                    <p:anim calcmode="lin" valueType="num">
                                      <p:cBhvr additive="base">
                                        <p:cTn id="82" dur="500"/>
                                        <p:tgtEl>
                                          <p:spTgt spid="92"/>
                                        </p:tgtEl>
                                        <p:attrNameLst>
                                          <p:attrName>ppt_y</p:attrName>
                                        </p:attrNameLst>
                                      </p:cBhvr>
                                      <p:tavLst>
                                        <p:tav tm="0">
                                          <p:val>
                                            <p:strVal val="#ppt_y+#ppt_h*1.125000"/>
                                          </p:val>
                                        </p:tav>
                                        <p:tav tm="100000">
                                          <p:val>
                                            <p:strVal val="#ppt_y"/>
                                          </p:val>
                                        </p:tav>
                                      </p:tavLst>
                                    </p:anim>
                                    <p:animEffect transition="in" filter="wipe(up)">
                                      <p:cBhvr>
                                        <p:cTn id="83" dur="500"/>
                                        <p:tgtEl>
                                          <p:spTgt spid="92"/>
                                        </p:tgtEl>
                                      </p:cBhvr>
                                    </p:animEffect>
                                  </p:childTnLst>
                                </p:cTn>
                              </p:par>
                              <p:par>
                                <p:cTn id="84" presetID="12" presetClass="entr" presetSubtype="4" fill="hold" grpId="0" nodeType="withEffect">
                                  <p:stCondLst>
                                    <p:cond delay="0"/>
                                  </p:stCondLst>
                                  <p:childTnLst>
                                    <p:set>
                                      <p:cBhvr>
                                        <p:cTn id="85" dur="1" fill="hold">
                                          <p:stCondLst>
                                            <p:cond delay="0"/>
                                          </p:stCondLst>
                                        </p:cTn>
                                        <p:tgtEl>
                                          <p:spTgt spid="93"/>
                                        </p:tgtEl>
                                        <p:attrNameLst>
                                          <p:attrName>style.visibility</p:attrName>
                                        </p:attrNameLst>
                                      </p:cBhvr>
                                      <p:to>
                                        <p:strVal val="visible"/>
                                      </p:to>
                                    </p:set>
                                    <p:anim calcmode="lin" valueType="num">
                                      <p:cBhvr additive="base">
                                        <p:cTn id="86" dur="500"/>
                                        <p:tgtEl>
                                          <p:spTgt spid="93"/>
                                        </p:tgtEl>
                                        <p:attrNameLst>
                                          <p:attrName>ppt_y</p:attrName>
                                        </p:attrNameLst>
                                      </p:cBhvr>
                                      <p:tavLst>
                                        <p:tav tm="0">
                                          <p:val>
                                            <p:strVal val="#ppt_y+#ppt_h*1.125000"/>
                                          </p:val>
                                        </p:tav>
                                        <p:tav tm="100000">
                                          <p:val>
                                            <p:strVal val="#ppt_y"/>
                                          </p:val>
                                        </p:tav>
                                      </p:tavLst>
                                    </p:anim>
                                    <p:animEffect transition="in" filter="wipe(up)">
                                      <p:cBhvr>
                                        <p:cTn id="87" dur="500"/>
                                        <p:tgtEl>
                                          <p:spTgt spid="93"/>
                                        </p:tgtEl>
                                      </p:cBhvr>
                                    </p:animEffect>
                                  </p:childTnLst>
                                </p:cTn>
                              </p:par>
                              <p:par>
                                <p:cTn id="88" presetID="12" presetClass="entr" presetSubtype="4" fill="hold" grpId="0" nodeType="withEffect">
                                  <p:stCondLst>
                                    <p:cond delay="0"/>
                                  </p:stCondLst>
                                  <p:childTnLst>
                                    <p:set>
                                      <p:cBhvr>
                                        <p:cTn id="89" dur="1" fill="hold">
                                          <p:stCondLst>
                                            <p:cond delay="0"/>
                                          </p:stCondLst>
                                        </p:cTn>
                                        <p:tgtEl>
                                          <p:spTgt spid="95"/>
                                        </p:tgtEl>
                                        <p:attrNameLst>
                                          <p:attrName>style.visibility</p:attrName>
                                        </p:attrNameLst>
                                      </p:cBhvr>
                                      <p:to>
                                        <p:strVal val="visible"/>
                                      </p:to>
                                    </p:set>
                                    <p:anim calcmode="lin" valueType="num">
                                      <p:cBhvr additive="base">
                                        <p:cTn id="90" dur="500"/>
                                        <p:tgtEl>
                                          <p:spTgt spid="95"/>
                                        </p:tgtEl>
                                        <p:attrNameLst>
                                          <p:attrName>ppt_y</p:attrName>
                                        </p:attrNameLst>
                                      </p:cBhvr>
                                      <p:tavLst>
                                        <p:tav tm="0">
                                          <p:val>
                                            <p:strVal val="#ppt_y+#ppt_h*1.125000"/>
                                          </p:val>
                                        </p:tav>
                                        <p:tav tm="100000">
                                          <p:val>
                                            <p:strVal val="#ppt_y"/>
                                          </p:val>
                                        </p:tav>
                                      </p:tavLst>
                                    </p:anim>
                                    <p:animEffect transition="in" filter="wipe(up)">
                                      <p:cBhvr>
                                        <p:cTn id="91" dur="500"/>
                                        <p:tgtEl>
                                          <p:spTgt spid="95"/>
                                        </p:tgtEl>
                                      </p:cBhvr>
                                    </p:animEffect>
                                  </p:childTnLst>
                                </p:cTn>
                              </p:par>
                              <p:par>
                                <p:cTn id="92" presetID="12" presetClass="entr" presetSubtype="4" fill="hold" grpId="0" nodeType="withEffect">
                                  <p:stCondLst>
                                    <p:cond delay="0"/>
                                  </p:stCondLst>
                                  <p:childTnLst>
                                    <p:set>
                                      <p:cBhvr>
                                        <p:cTn id="93" dur="1" fill="hold">
                                          <p:stCondLst>
                                            <p:cond delay="0"/>
                                          </p:stCondLst>
                                        </p:cTn>
                                        <p:tgtEl>
                                          <p:spTgt spid="96"/>
                                        </p:tgtEl>
                                        <p:attrNameLst>
                                          <p:attrName>style.visibility</p:attrName>
                                        </p:attrNameLst>
                                      </p:cBhvr>
                                      <p:to>
                                        <p:strVal val="visible"/>
                                      </p:to>
                                    </p:set>
                                    <p:anim calcmode="lin" valueType="num">
                                      <p:cBhvr additive="base">
                                        <p:cTn id="94" dur="500"/>
                                        <p:tgtEl>
                                          <p:spTgt spid="96"/>
                                        </p:tgtEl>
                                        <p:attrNameLst>
                                          <p:attrName>ppt_y</p:attrName>
                                        </p:attrNameLst>
                                      </p:cBhvr>
                                      <p:tavLst>
                                        <p:tav tm="0">
                                          <p:val>
                                            <p:strVal val="#ppt_y+#ppt_h*1.125000"/>
                                          </p:val>
                                        </p:tav>
                                        <p:tav tm="100000">
                                          <p:val>
                                            <p:strVal val="#ppt_y"/>
                                          </p:val>
                                        </p:tav>
                                      </p:tavLst>
                                    </p:anim>
                                    <p:animEffect transition="in" filter="wipe(up)">
                                      <p:cBhvr>
                                        <p:cTn id="95" dur="500"/>
                                        <p:tgtEl>
                                          <p:spTgt spid="96"/>
                                        </p:tgtEl>
                                      </p:cBhvr>
                                    </p:animEffect>
                                  </p:childTnLst>
                                </p:cTn>
                              </p:par>
                              <p:par>
                                <p:cTn id="96" presetID="12" presetClass="entr" presetSubtype="4" fill="hold" grpId="0" nodeType="with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500"/>
                                        <p:tgtEl>
                                          <p:spTgt spid="98"/>
                                        </p:tgtEl>
                                        <p:attrNameLst>
                                          <p:attrName>ppt_y</p:attrName>
                                        </p:attrNameLst>
                                      </p:cBhvr>
                                      <p:tavLst>
                                        <p:tav tm="0">
                                          <p:val>
                                            <p:strVal val="#ppt_y+#ppt_h*1.125000"/>
                                          </p:val>
                                        </p:tav>
                                        <p:tav tm="100000">
                                          <p:val>
                                            <p:strVal val="#ppt_y"/>
                                          </p:val>
                                        </p:tav>
                                      </p:tavLst>
                                    </p:anim>
                                    <p:animEffect transition="in" filter="wipe(up)">
                                      <p:cBhvr>
                                        <p:cTn id="99" dur="500"/>
                                        <p:tgtEl>
                                          <p:spTgt spid="98"/>
                                        </p:tgtEl>
                                      </p:cBhvr>
                                    </p:animEffect>
                                  </p:childTnLst>
                                </p:cTn>
                              </p:par>
                              <p:par>
                                <p:cTn id="100" presetID="12" presetClass="entr" presetSubtype="4" fill="hold" grpId="0" nodeType="withEffect">
                                  <p:stCondLst>
                                    <p:cond delay="0"/>
                                  </p:stCondLst>
                                  <p:childTnLst>
                                    <p:set>
                                      <p:cBhvr>
                                        <p:cTn id="101" dur="1" fill="hold">
                                          <p:stCondLst>
                                            <p:cond delay="0"/>
                                          </p:stCondLst>
                                        </p:cTn>
                                        <p:tgtEl>
                                          <p:spTgt spid="99"/>
                                        </p:tgtEl>
                                        <p:attrNameLst>
                                          <p:attrName>style.visibility</p:attrName>
                                        </p:attrNameLst>
                                      </p:cBhvr>
                                      <p:to>
                                        <p:strVal val="visible"/>
                                      </p:to>
                                    </p:set>
                                    <p:anim calcmode="lin" valueType="num">
                                      <p:cBhvr additive="base">
                                        <p:cTn id="102" dur="500"/>
                                        <p:tgtEl>
                                          <p:spTgt spid="99"/>
                                        </p:tgtEl>
                                        <p:attrNameLst>
                                          <p:attrName>ppt_y</p:attrName>
                                        </p:attrNameLst>
                                      </p:cBhvr>
                                      <p:tavLst>
                                        <p:tav tm="0">
                                          <p:val>
                                            <p:strVal val="#ppt_y+#ppt_h*1.125000"/>
                                          </p:val>
                                        </p:tav>
                                        <p:tav tm="100000">
                                          <p:val>
                                            <p:strVal val="#ppt_y"/>
                                          </p:val>
                                        </p:tav>
                                      </p:tavLst>
                                    </p:anim>
                                    <p:animEffect transition="in" filter="wipe(up)">
                                      <p:cBhvr>
                                        <p:cTn id="10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64" grpId="0" animBg="1"/>
      <p:bldP spid="86" grpId="0" animBg="1"/>
      <p:bldP spid="87" grpId="0"/>
      <p:bldP spid="89" grpId="0" animBg="1"/>
      <p:bldP spid="90" grpId="0"/>
      <p:bldP spid="92" grpId="0" animBg="1"/>
      <p:bldP spid="93" grpId="0"/>
      <p:bldP spid="95" grpId="0" animBg="1"/>
      <p:bldP spid="96" grpId="0"/>
      <p:bldP spid="98" grpId="0" animBg="1"/>
      <p:bldP spid="9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55</a:t>
            </a:fld>
            <a:endParaRPr lang="en-US" dirty="0"/>
          </a:p>
        </p:txBody>
      </p:sp>
      <p:sp>
        <p:nvSpPr>
          <p:cNvPr id="63" name="Block Arc 62"/>
          <p:cNvSpPr/>
          <p:nvPr/>
        </p:nvSpPr>
        <p:spPr>
          <a:xfrm flipH="1">
            <a:off x="4195337" y="1983962"/>
            <a:ext cx="3535680" cy="3535680"/>
          </a:xfrm>
          <a:prstGeom prst="blockArc">
            <a:avLst>
              <a:gd name="adj1" fmla="val 5384245"/>
              <a:gd name="adj2" fmla="val 16203021"/>
              <a:gd name="adj3" fmla="val 615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Oval 84"/>
          <p:cNvSpPr/>
          <p:nvPr/>
        </p:nvSpPr>
        <p:spPr>
          <a:xfrm>
            <a:off x="5659660" y="1779914"/>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p>
        </p:txBody>
      </p:sp>
      <p:sp>
        <p:nvSpPr>
          <p:cNvPr id="88" name="Oval 87"/>
          <p:cNvSpPr/>
          <p:nvPr/>
        </p:nvSpPr>
        <p:spPr>
          <a:xfrm>
            <a:off x="6881644" y="2310477"/>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91" name="Oval 90"/>
          <p:cNvSpPr/>
          <p:nvPr/>
        </p:nvSpPr>
        <p:spPr>
          <a:xfrm>
            <a:off x="6881644" y="4573977"/>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p>
        </p:txBody>
      </p:sp>
      <p:sp>
        <p:nvSpPr>
          <p:cNvPr id="94" name="Oval 93"/>
          <p:cNvSpPr/>
          <p:nvPr/>
        </p:nvSpPr>
        <p:spPr>
          <a:xfrm>
            <a:off x="5659660" y="5065678"/>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97" name="Oval 96"/>
          <p:cNvSpPr/>
          <p:nvPr/>
        </p:nvSpPr>
        <p:spPr>
          <a:xfrm>
            <a:off x="7312577" y="3424966"/>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125" name="Text Placeholder 32"/>
          <p:cNvSpPr txBox="1">
            <a:spLocks/>
          </p:cNvSpPr>
          <p:nvPr/>
        </p:nvSpPr>
        <p:spPr>
          <a:xfrm>
            <a:off x="8289082" y="3650523"/>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26" name="Text Placeholder 33"/>
          <p:cNvSpPr txBox="1">
            <a:spLocks/>
          </p:cNvSpPr>
          <p:nvPr/>
        </p:nvSpPr>
        <p:spPr>
          <a:xfrm>
            <a:off x="8274795" y="3370345"/>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Win Solutions</a:t>
            </a:r>
            <a:endParaRPr lang="en-AU" sz="1300" b="1" dirty="0">
              <a:solidFill>
                <a:schemeClr val="tx2"/>
              </a:solidFill>
              <a:latin typeface="Lato" panose="020F0502020204030203" pitchFamily="34" charset="0"/>
            </a:endParaRPr>
          </a:p>
        </p:txBody>
      </p:sp>
      <p:sp>
        <p:nvSpPr>
          <p:cNvPr id="127" name="Text Placeholder 32"/>
          <p:cNvSpPr txBox="1">
            <a:spLocks/>
          </p:cNvSpPr>
          <p:nvPr/>
        </p:nvSpPr>
        <p:spPr>
          <a:xfrm>
            <a:off x="7966167" y="5004097"/>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28" name="Text Placeholder 33"/>
          <p:cNvSpPr txBox="1">
            <a:spLocks/>
          </p:cNvSpPr>
          <p:nvPr/>
        </p:nvSpPr>
        <p:spPr>
          <a:xfrm>
            <a:off x="7951880" y="4723919"/>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Creative Strategy</a:t>
            </a:r>
            <a:endParaRPr lang="en-AU" sz="1300" b="1" dirty="0">
              <a:solidFill>
                <a:schemeClr val="tx2"/>
              </a:solidFill>
              <a:latin typeface="Lato" panose="020F0502020204030203" pitchFamily="34" charset="0"/>
            </a:endParaRPr>
          </a:p>
        </p:txBody>
      </p:sp>
      <p:sp>
        <p:nvSpPr>
          <p:cNvPr id="129" name="Text Placeholder 32"/>
          <p:cNvSpPr txBox="1">
            <a:spLocks/>
          </p:cNvSpPr>
          <p:nvPr/>
        </p:nvSpPr>
        <p:spPr>
          <a:xfrm>
            <a:off x="7966167" y="2517972"/>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0" name="Text Placeholder 33"/>
          <p:cNvSpPr txBox="1">
            <a:spLocks/>
          </p:cNvSpPr>
          <p:nvPr/>
        </p:nvSpPr>
        <p:spPr>
          <a:xfrm>
            <a:off x="7951880" y="2237794"/>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tx2"/>
                </a:solidFill>
                <a:latin typeface="Lato" panose="020F0502020204030203" pitchFamily="34" charset="0"/>
              </a:rPr>
              <a:t>System Security</a:t>
            </a:r>
            <a:endParaRPr lang="en-AU" sz="1300" b="1" dirty="0">
              <a:solidFill>
                <a:schemeClr val="tx2"/>
              </a:solidFill>
              <a:latin typeface="Lato" panose="020F0502020204030203" pitchFamily="34" charset="0"/>
            </a:endParaRPr>
          </a:p>
        </p:txBody>
      </p:sp>
      <p:sp>
        <p:nvSpPr>
          <p:cNvPr id="131" name="Text Placeholder 32"/>
          <p:cNvSpPr txBox="1">
            <a:spLocks/>
          </p:cNvSpPr>
          <p:nvPr/>
        </p:nvSpPr>
        <p:spPr>
          <a:xfrm>
            <a:off x="2797723" y="1983962"/>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2" name="Text Placeholder 33"/>
          <p:cNvSpPr txBox="1">
            <a:spLocks/>
          </p:cNvSpPr>
          <p:nvPr/>
        </p:nvSpPr>
        <p:spPr>
          <a:xfrm>
            <a:off x="2783436" y="1703784"/>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Business Strategy</a:t>
            </a:r>
            <a:endParaRPr lang="en-AU" sz="1300" b="1" dirty="0">
              <a:solidFill>
                <a:schemeClr val="tx2"/>
              </a:solidFill>
              <a:latin typeface="Lato" panose="020F0502020204030203" pitchFamily="34" charset="0"/>
            </a:endParaRPr>
          </a:p>
        </p:txBody>
      </p:sp>
      <p:sp>
        <p:nvSpPr>
          <p:cNvPr id="133" name="Text Placeholder 32"/>
          <p:cNvSpPr txBox="1">
            <a:spLocks/>
          </p:cNvSpPr>
          <p:nvPr/>
        </p:nvSpPr>
        <p:spPr>
          <a:xfrm>
            <a:off x="2797723" y="5267333"/>
            <a:ext cx="2519147"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134" name="Text Placeholder 33"/>
          <p:cNvSpPr txBox="1">
            <a:spLocks/>
          </p:cNvSpPr>
          <p:nvPr/>
        </p:nvSpPr>
        <p:spPr>
          <a:xfrm>
            <a:off x="2783436" y="4987155"/>
            <a:ext cx="2533433"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tx2"/>
                </a:solidFill>
                <a:latin typeface="Lato" panose="020F0502020204030203" pitchFamily="34" charset="0"/>
              </a:rPr>
              <a:t>Desktop Application</a:t>
            </a:r>
            <a:endParaRPr lang="en-AU" sz="1300" b="1" dirty="0">
              <a:solidFill>
                <a:schemeClr val="tx2"/>
              </a:solidFill>
              <a:latin typeface="Lato" panose="020F0502020204030203" pitchFamily="34" charset="0"/>
            </a:endParaRPr>
          </a:p>
        </p:txBody>
      </p:sp>
      <p:grpSp>
        <p:nvGrpSpPr>
          <p:cNvPr id="3" name="Group 2"/>
          <p:cNvGrpSpPr/>
          <p:nvPr/>
        </p:nvGrpSpPr>
        <p:grpSpPr>
          <a:xfrm>
            <a:off x="0" y="3077587"/>
            <a:ext cx="6592829" cy="1280546"/>
            <a:chOff x="0" y="3077587"/>
            <a:chExt cx="6592829" cy="1280546"/>
          </a:xfrm>
        </p:grpSpPr>
        <p:sp>
          <p:nvSpPr>
            <p:cNvPr id="2" name="Rectangle 1"/>
            <p:cNvSpPr/>
            <p:nvPr/>
          </p:nvSpPr>
          <p:spPr>
            <a:xfrm>
              <a:off x="0" y="3077587"/>
              <a:ext cx="5963177" cy="1280546"/>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Oval 122"/>
            <p:cNvSpPr/>
            <p:nvPr/>
          </p:nvSpPr>
          <p:spPr>
            <a:xfrm>
              <a:off x="5312279" y="3077587"/>
              <a:ext cx="1280550" cy="128054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3600" dirty="0">
                <a:solidFill>
                  <a:srgbClr val="FFFFFF"/>
                </a:solidFill>
                <a:latin typeface="FontAwesome" pitchFamily="2" charset="0"/>
              </a:endParaRPr>
            </a:p>
          </p:txBody>
        </p:sp>
        <p:sp>
          <p:nvSpPr>
            <p:cNvPr id="124" name="Oval 123"/>
            <p:cNvSpPr/>
            <p:nvPr/>
          </p:nvSpPr>
          <p:spPr>
            <a:xfrm>
              <a:off x="5437623" y="3202931"/>
              <a:ext cx="1029862" cy="10298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chemeClr val="accent6"/>
                  </a:solidFill>
                  <a:latin typeface="FontAwesome" pitchFamily="2" charset="0"/>
                </a:rPr>
                <a:t></a:t>
              </a:r>
            </a:p>
          </p:txBody>
        </p:sp>
        <p:sp>
          <p:nvSpPr>
            <p:cNvPr id="137" name="Text Placeholder 33"/>
            <p:cNvSpPr txBox="1">
              <a:spLocks/>
            </p:cNvSpPr>
            <p:nvPr/>
          </p:nvSpPr>
          <p:spPr>
            <a:xfrm>
              <a:off x="2096469" y="3287124"/>
              <a:ext cx="2533433" cy="81240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buNone/>
              </a:pPr>
              <a:r>
                <a:rPr lang="en-AU" sz="2800" b="1" dirty="0" smtClean="0">
                  <a:solidFill>
                    <a:schemeClr val="bg1"/>
                  </a:solidFill>
                  <a:latin typeface="Lato" panose="020F0502020204030203" pitchFamily="34" charset="0"/>
                </a:rPr>
                <a:t>BUSINESS PLAN 2016</a:t>
              </a:r>
              <a:endParaRPr lang="en-AU" sz="2800" b="1" dirty="0">
                <a:solidFill>
                  <a:schemeClr val="bg1"/>
                </a:solidFill>
                <a:latin typeface="Lato" panose="020F0502020204030203" pitchFamily="34" charset="0"/>
              </a:endParaRPr>
            </a:p>
          </p:txBody>
        </p:sp>
      </p:grpSp>
    </p:spTree>
    <p:extLst>
      <p:ext uri="{BB962C8B-B14F-4D97-AF65-F5344CB8AC3E}">
        <p14:creationId xmlns:p14="http://schemas.microsoft.com/office/powerpoint/2010/main" val="3944360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heel(1)">
                                      <p:cBhvr>
                                        <p:cTn id="7" dur="20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righ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grpId="1" nodeType="clickEffect">
                                  <p:stCondLst>
                                    <p:cond delay="0"/>
                                  </p:stCondLst>
                                  <p:childTnLst>
                                    <p:set>
                                      <p:cBhvr>
                                        <p:cTn id="17" dur="1" fill="hold">
                                          <p:stCondLst>
                                            <p:cond delay="0"/>
                                          </p:stCondLst>
                                        </p:cTn>
                                        <p:tgtEl>
                                          <p:spTgt spid="63"/>
                                        </p:tgtEl>
                                        <p:attrNameLst>
                                          <p:attrName>style.visibility</p:attrName>
                                        </p:attrNameLst>
                                      </p:cBhvr>
                                      <p:to>
                                        <p:strVal val="visible"/>
                                      </p:to>
                                    </p:set>
                                    <p:anim calcmode="lin" valueType="num">
                                      <p:cBhvr additive="base">
                                        <p:cTn id="18" dur="500"/>
                                        <p:tgtEl>
                                          <p:spTgt spid="63"/>
                                        </p:tgtEl>
                                        <p:attrNameLst>
                                          <p:attrName>ppt_x</p:attrName>
                                        </p:attrNameLst>
                                      </p:cBhvr>
                                      <p:tavLst>
                                        <p:tav tm="0">
                                          <p:val>
                                            <p:strVal val="#ppt_x-#ppt_w*1.125000"/>
                                          </p:val>
                                        </p:tav>
                                        <p:tav tm="100000">
                                          <p:val>
                                            <p:strVal val="#ppt_x"/>
                                          </p:val>
                                        </p:tav>
                                      </p:tavLst>
                                    </p:anim>
                                    <p:animEffect transition="in" filter="wipe(right)">
                                      <p:cBhvr>
                                        <p:cTn id="19" dur="500"/>
                                        <p:tgtEl>
                                          <p:spTgt spid="6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1" nodeType="clickEffect">
                                  <p:stCondLst>
                                    <p:cond delay="0"/>
                                  </p:stCondLst>
                                  <p:childTnLst>
                                    <p:set>
                                      <p:cBhvr>
                                        <p:cTn id="23" dur="1" fill="hold">
                                          <p:stCondLst>
                                            <p:cond delay="0"/>
                                          </p:stCondLst>
                                        </p:cTn>
                                        <p:tgtEl>
                                          <p:spTgt spid="85"/>
                                        </p:tgtEl>
                                        <p:attrNameLst>
                                          <p:attrName>style.visibility</p:attrName>
                                        </p:attrNameLst>
                                      </p:cBhvr>
                                      <p:to>
                                        <p:strVal val="visible"/>
                                      </p:to>
                                    </p:set>
                                    <p:animEffect transition="in" filter="fade">
                                      <p:cBhvr>
                                        <p:cTn id="24" dur="500"/>
                                        <p:tgtEl>
                                          <p:spTgt spid="8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2"/>
                                        </p:tgtEl>
                                        <p:attrNameLst>
                                          <p:attrName>style.visibility</p:attrName>
                                        </p:attrNameLst>
                                      </p:cBhvr>
                                      <p:to>
                                        <p:strVal val="visible"/>
                                      </p:to>
                                    </p:set>
                                    <p:animEffect transition="in" filter="fade">
                                      <p:cBhvr>
                                        <p:cTn id="27" dur="500"/>
                                        <p:tgtEl>
                                          <p:spTgt spid="1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1"/>
                                        </p:tgtEl>
                                        <p:attrNameLst>
                                          <p:attrName>style.visibility</p:attrName>
                                        </p:attrNameLst>
                                      </p:cBhvr>
                                      <p:to>
                                        <p:strVal val="visible"/>
                                      </p:to>
                                    </p:set>
                                    <p:animEffect transition="in" filter="fade">
                                      <p:cBhvr>
                                        <p:cTn id="30" dur="500"/>
                                        <p:tgtEl>
                                          <p:spTgt spid="13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1" nodeType="clickEffect">
                                  <p:stCondLst>
                                    <p:cond delay="0"/>
                                  </p:stCondLst>
                                  <p:childTnLst>
                                    <p:set>
                                      <p:cBhvr>
                                        <p:cTn id="34" dur="1" fill="hold">
                                          <p:stCondLst>
                                            <p:cond delay="0"/>
                                          </p:stCondLst>
                                        </p:cTn>
                                        <p:tgtEl>
                                          <p:spTgt spid="88"/>
                                        </p:tgtEl>
                                        <p:attrNameLst>
                                          <p:attrName>style.visibility</p:attrName>
                                        </p:attrNameLst>
                                      </p:cBhvr>
                                      <p:to>
                                        <p:strVal val="visible"/>
                                      </p:to>
                                    </p:set>
                                    <p:animEffect transition="in" filter="fade">
                                      <p:cBhvr>
                                        <p:cTn id="35" dur="500"/>
                                        <p:tgtEl>
                                          <p:spTgt spid="8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9"/>
                                        </p:tgtEl>
                                        <p:attrNameLst>
                                          <p:attrName>style.visibility</p:attrName>
                                        </p:attrNameLst>
                                      </p:cBhvr>
                                      <p:to>
                                        <p:strVal val="visible"/>
                                      </p:to>
                                    </p:set>
                                    <p:animEffect transition="in" filter="fade">
                                      <p:cBhvr>
                                        <p:cTn id="41" dur="500"/>
                                        <p:tgtEl>
                                          <p:spTgt spid="12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97"/>
                                        </p:tgtEl>
                                        <p:attrNameLst>
                                          <p:attrName>style.visibility</p:attrName>
                                        </p:attrNameLst>
                                      </p:cBhvr>
                                      <p:to>
                                        <p:strVal val="visible"/>
                                      </p:to>
                                    </p:set>
                                    <p:animEffect transition="in" filter="fade">
                                      <p:cBhvr>
                                        <p:cTn id="46" dur="500"/>
                                        <p:tgtEl>
                                          <p:spTgt spid="9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26"/>
                                        </p:tgtEl>
                                        <p:attrNameLst>
                                          <p:attrName>style.visibility</p:attrName>
                                        </p:attrNameLst>
                                      </p:cBhvr>
                                      <p:to>
                                        <p:strVal val="visible"/>
                                      </p:to>
                                    </p:set>
                                    <p:animEffect transition="in" filter="fade">
                                      <p:cBhvr>
                                        <p:cTn id="49" dur="500"/>
                                        <p:tgtEl>
                                          <p:spTgt spid="12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91"/>
                                        </p:tgtEl>
                                        <p:attrNameLst>
                                          <p:attrName>style.visibility</p:attrName>
                                        </p:attrNameLst>
                                      </p:cBhvr>
                                      <p:to>
                                        <p:strVal val="visible"/>
                                      </p:to>
                                    </p:set>
                                    <p:animEffect transition="in" filter="fade">
                                      <p:cBhvr>
                                        <p:cTn id="57" dur="500"/>
                                        <p:tgtEl>
                                          <p:spTgt spid="9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8"/>
                                        </p:tgtEl>
                                        <p:attrNameLst>
                                          <p:attrName>style.visibility</p:attrName>
                                        </p:attrNameLst>
                                      </p:cBhvr>
                                      <p:to>
                                        <p:strVal val="visible"/>
                                      </p:to>
                                    </p:set>
                                    <p:animEffect transition="in" filter="fade">
                                      <p:cBhvr>
                                        <p:cTn id="60" dur="500"/>
                                        <p:tgtEl>
                                          <p:spTgt spid="1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7"/>
                                        </p:tgtEl>
                                        <p:attrNameLst>
                                          <p:attrName>style.visibility</p:attrName>
                                        </p:attrNameLst>
                                      </p:cBhvr>
                                      <p:to>
                                        <p:strVal val="visible"/>
                                      </p:to>
                                    </p:set>
                                    <p:animEffect transition="in" filter="fade">
                                      <p:cBhvr>
                                        <p:cTn id="63" dur="500"/>
                                        <p:tgtEl>
                                          <p:spTgt spid="12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94"/>
                                        </p:tgtEl>
                                        <p:attrNameLst>
                                          <p:attrName>style.visibility</p:attrName>
                                        </p:attrNameLst>
                                      </p:cBhvr>
                                      <p:to>
                                        <p:strVal val="visible"/>
                                      </p:to>
                                    </p:set>
                                    <p:animEffect transition="in" filter="fade">
                                      <p:cBhvr>
                                        <p:cTn id="68" dur="500"/>
                                        <p:tgtEl>
                                          <p:spTgt spid="9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33"/>
                                        </p:tgtEl>
                                        <p:attrNameLst>
                                          <p:attrName>style.visibility</p:attrName>
                                        </p:attrNameLst>
                                      </p:cBhvr>
                                      <p:to>
                                        <p:strVal val="visible"/>
                                      </p:to>
                                    </p:set>
                                    <p:animEffect transition="in" filter="fade">
                                      <p:cBhvr>
                                        <p:cTn id="71" dur="500"/>
                                        <p:tgtEl>
                                          <p:spTgt spid="13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34"/>
                                        </p:tgtEl>
                                        <p:attrNameLst>
                                          <p:attrName>style.visibility</p:attrName>
                                        </p:attrNameLst>
                                      </p:cBhvr>
                                      <p:to>
                                        <p:strVal val="visible"/>
                                      </p:to>
                                    </p:set>
                                    <p:animEffect transition="in" filter="fade">
                                      <p:cBhvr>
                                        <p:cTn id="7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3" grpId="1" animBg="1"/>
      <p:bldP spid="85" grpId="1" animBg="1"/>
      <p:bldP spid="88" grpId="1" animBg="1"/>
      <p:bldP spid="91" grpId="0" animBg="1"/>
      <p:bldP spid="94" grpId="0" animBg="1"/>
      <p:bldP spid="97" grpId="1" animBg="1"/>
      <p:bldP spid="125" grpId="0"/>
      <p:bldP spid="126" grpId="0"/>
      <p:bldP spid="127" grpId="0"/>
      <p:bldP spid="128" grpId="0"/>
      <p:bldP spid="129" grpId="0"/>
      <p:bldP spid="130" grpId="0"/>
      <p:bldP spid="131" grpId="0"/>
      <p:bldP spid="132" grpId="0"/>
      <p:bldP spid="133" grpId="0"/>
      <p:bldP spid="13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56</a:t>
            </a:fld>
            <a:endParaRPr lang="en-US" dirty="0"/>
          </a:p>
        </p:txBody>
      </p:sp>
      <p:grpSp>
        <p:nvGrpSpPr>
          <p:cNvPr id="2" name="Group 1"/>
          <p:cNvGrpSpPr/>
          <p:nvPr/>
        </p:nvGrpSpPr>
        <p:grpSpPr>
          <a:xfrm>
            <a:off x="3212076" y="2449974"/>
            <a:ext cx="5771680" cy="2641840"/>
            <a:chOff x="3212076" y="2449974"/>
            <a:chExt cx="5771680" cy="2641840"/>
          </a:xfrm>
        </p:grpSpPr>
        <p:sp>
          <p:nvSpPr>
            <p:cNvPr id="85" name="Freeform 5"/>
            <p:cNvSpPr>
              <a:spLocks/>
            </p:cNvSpPr>
            <p:nvPr/>
          </p:nvSpPr>
          <p:spPr bwMode="auto">
            <a:xfrm>
              <a:off x="7360072" y="2683754"/>
              <a:ext cx="1623684" cy="1549589"/>
            </a:xfrm>
            <a:custGeom>
              <a:avLst/>
              <a:gdLst>
                <a:gd name="T0" fmla="*/ 1271 w 1271"/>
                <a:gd name="T1" fmla="*/ 1213 h 1213"/>
                <a:gd name="T2" fmla="*/ 811 w 1271"/>
                <a:gd name="T3" fmla="*/ 1213 h 1213"/>
                <a:gd name="T4" fmla="*/ 0 w 1271"/>
                <a:gd name="T5" fmla="*/ 0 h 1213"/>
                <a:gd name="T6" fmla="*/ 459 w 1271"/>
                <a:gd name="T7" fmla="*/ 0 h 1213"/>
                <a:gd name="T8" fmla="*/ 1271 w 1271"/>
                <a:gd name="T9" fmla="*/ 1213 h 1213"/>
              </a:gdLst>
              <a:ahLst/>
              <a:cxnLst>
                <a:cxn ang="0">
                  <a:pos x="T0" y="T1"/>
                </a:cxn>
                <a:cxn ang="0">
                  <a:pos x="T2" y="T3"/>
                </a:cxn>
                <a:cxn ang="0">
                  <a:pos x="T4" y="T5"/>
                </a:cxn>
                <a:cxn ang="0">
                  <a:pos x="T6" y="T7"/>
                </a:cxn>
                <a:cxn ang="0">
                  <a:pos x="T8" y="T9"/>
                </a:cxn>
              </a:cxnLst>
              <a:rect l="0" t="0" r="r" b="b"/>
              <a:pathLst>
                <a:path w="1271" h="1213">
                  <a:moveTo>
                    <a:pt x="1271" y="1213"/>
                  </a:moveTo>
                  <a:lnTo>
                    <a:pt x="811" y="1213"/>
                  </a:lnTo>
                  <a:lnTo>
                    <a:pt x="0" y="0"/>
                  </a:lnTo>
                  <a:lnTo>
                    <a:pt x="459" y="0"/>
                  </a:lnTo>
                  <a:lnTo>
                    <a:pt x="1271" y="121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6"/>
            <p:cNvSpPr>
              <a:spLocks/>
            </p:cNvSpPr>
            <p:nvPr/>
          </p:nvSpPr>
          <p:spPr bwMode="auto">
            <a:xfrm>
              <a:off x="6324031" y="2449974"/>
              <a:ext cx="1622407" cy="2408059"/>
            </a:xfrm>
            <a:custGeom>
              <a:avLst/>
              <a:gdLst>
                <a:gd name="T0" fmla="*/ 1270 w 1270"/>
                <a:gd name="T1" fmla="*/ 1885 h 1885"/>
                <a:gd name="T2" fmla="*/ 811 w 1270"/>
                <a:gd name="T3" fmla="*/ 1885 h 1885"/>
                <a:gd name="T4" fmla="*/ 0 w 1270"/>
                <a:gd name="T5" fmla="*/ 0 h 1885"/>
                <a:gd name="T6" fmla="*/ 459 w 1270"/>
                <a:gd name="T7" fmla="*/ 0 h 1885"/>
                <a:gd name="T8" fmla="*/ 1270 w 1270"/>
                <a:gd name="T9" fmla="*/ 1885 h 1885"/>
              </a:gdLst>
              <a:ahLst/>
              <a:cxnLst>
                <a:cxn ang="0">
                  <a:pos x="T0" y="T1"/>
                </a:cxn>
                <a:cxn ang="0">
                  <a:pos x="T2" y="T3"/>
                </a:cxn>
                <a:cxn ang="0">
                  <a:pos x="T4" y="T5"/>
                </a:cxn>
                <a:cxn ang="0">
                  <a:pos x="T6" y="T7"/>
                </a:cxn>
                <a:cxn ang="0">
                  <a:pos x="T8" y="T9"/>
                </a:cxn>
              </a:cxnLst>
              <a:rect l="0" t="0" r="r" b="b"/>
              <a:pathLst>
                <a:path w="1270" h="1885">
                  <a:moveTo>
                    <a:pt x="1270" y="1885"/>
                  </a:moveTo>
                  <a:lnTo>
                    <a:pt x="811" y="1885"/>
                  </a:lnTo>
                  <a:lnTo>
                    <a:pt x="0" y="0"/>
                  </a:lnTo>
                  <a:lnTo>
                    <a:pt x="459" y="0"/>
                  </a:lnTo>
                  <a:lnTo>
                    <a:pt x="1270" y="1885"/>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7"/>
            <p:cNvSpPr>
              <a:spLocks/>
            </p:cNvSpPr>
            <p:nvPr/>
          </p:nvSpPr>
          <p:spPr bwMode="auto">
            <a:xfrm>
              <a:off x="5285435" y="2917534"/>
              <a:ext cx="1624962" cy="2174280"/>
            </a:xfrm>
            <a:custGeom>
              <a:avLst/>
              <a:gdLst>
                <a:gd name="T0" fmla="*/ 459 w 1272"/>
                <a:gd name="T1" fmla="*/ 0 h 1702"/>
                <a:gd name="T2" fmla="*/ 1272 w 1272"/>
                <a:gd name="T3" fmla="*/ 1702 h 1702"/>
                <a:gd name="T4" fmla="*/ 813 w 1272"/>
                <a:gd name="T5" fmla="*/ 1702 h 1702"/>
                <a:gd name="T6" fmla="*/ 0 w 1272"/>
                <a:gd name="T7" fmla="*/ 0 h 1702"/>
                <a:gd name="T8" fmla="*/ 459 w 1272"/>
                <a:gd name="T9" fmla="*/ 0 h 1702"/>
              </a:gdLst>
              <a:ahLst/>
              <a:cxnLst>
                <a:cxn ang="0">
                  <a:pos x="T0" y="T1"/>
                </a:cxn>
                <a:cxn ang="0">
                  <a:pos x="T2" y="T3"/>
                </a:cxn>
                <a:cxn ang="0">
                  <a:pos x="T4" y="T5"/>
                </a:cxn>
                <a:cxn ang="0">
                  <a:pos x="T6" y="T7"/>
                </a:cxn>
                <a:cxn ang="0">
                  <a:pos x="T8" y="T9"/>
                </a:cxn>
              </a:cxnLst>
              <a:rect l="0" t="0" r="r" b="b"/>
              <a:pathLst>
                <a:path w="1272" h="1702">
                  <a:moveTo>
                    <a:pt x="459" y="0"/>
                  </a:moveTo>
                  <a:lnTo>
                    <a:pt x="1272" y="1702"/>
                  </a:lnTo>
                  <a:lnTo>
                    <a:pt x="813" y="1702"/>
                  </a:lnTo>
                  <a:lnTo>
                    <a:pt x="0" y="0"/>
                  </a:lnTo>
                  <a:lnTo>
                    <a:pt x="459"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8"/>
            <p:cNvSpPr>
              <a:spLocks/>
            </p:cNvSpPr>
            <p:nvPr/>
          </p:nvSpPr>
          <p:spPr bwMode="auto">
            <a:xfrm>
              <a:off x="4249394" y="2683754"/>
              <a:ext cx="1622407" cy="1940500"/>
            </a:xfrm>
            <a:custGeom>
              <a:avLst/>
              <a:gdLst>
                <a:gd name="T0" fmla="*/ 459 w 1270"/>
                <a:gd name="T1" fmla="*/ 0 h 1519"/>
                <a:gd name="T2" fmla="*/ 1270 w 1270"/>
                <a:gd name="T3" fmla="*/ 1519 h 1519"/>
                <a:gd name="T4" fmla="*/ 811 w 1270"/>
                <a:gd name="T5" fmla="*/ 1519 h 1519"/>
                <a:gd name="T6" fmla="*/ 0 w 1270"/>
                <a:gd name="T7" fmla="*/ 0 h 1519"/>
                <a:gd name="T8" fmla="*/ 459 w 1270"/>
                <a:gd name="T9" fmla="*/ 0 h 1519"/>
              </a:gdLst>
              <a:ahLst/>
              <a:cxnLst>
                <a:cxn ang="0">
                  <a:pos x="T0" y="T1"/>
                </a:cxn>
                <a:cxn ang="0">
                  <a:pos x="T2" y="T3"/>
                </a:cxn>
                <a:cxn ang="0">
                  <a:pos x="T4" y="T5"/>
                </a:cxn>
                <a:cxn ang="0">
                  <a:pos x="T6" y="T7"/>
                </a:cxn>
                <a:cxn ang="0">
                  <a:pos x="T8" y="T9"/>
                </a:cxn>
              </a:cxnLst>
              <a:rect l="0" t="0" r="r" b="b"/>
              <a:pathLst>
                <a:path w="1270" h="1519">
                  <a:moveTo>
                    <a:pt x="459" y="0"/>
                  </a:moveTo>
                  <a:lnTo>
                    <a:pt x="1270" y="1519"/>
                  </a:lnTo>
                  <a:lnTo>
                    <a:pt x="811" y="1519"/>
                  </a:lnTo>
                  <a:lnTo>
                    <a:pt x="0" y="0"/>
                  </a:lnTo>
                  <a:lnTo>
                    <a:pt x="459"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9"/>
            <p:cNvSpPr>
              <a:spLocks/>
            </p:cNvSpPr>
            <p:nvPr/>
          </p:nvSpPr>
          <p:spPr bwMode="auto">
            <a:xfrm>
              <a:off x="3212076" y="3130873"/>
              <a:ext cx="1623684" cy="1727160"/>
            </a:xfrm>
            <a:custGeom>
              <a:avLst/>
              <a:gdLst>
                <a:gd name="T0" fmla="*/ 459 w 1271"/>
                <a:gd name="T1" fmla="*/ 0 h 1352"/>
                <a:gd name="T2" fmla="*/ 1271 w 1271"/>
                <a:gd name="T3" fmla="*/ 1352 h 1352"/>
                <a:gd name="T4" fmla="*/ 812 w 1271"/>
                <a:gd name="T5" fmla="*/ 1352 h 1352"/>
                <a:gd name="T6" fmla="*/ 0 w 1271"/>
                <a:gd name="T7" fmla="*/ 0 h 1352"/>
                <a:gd name="T8" fmla="*/ 459 w 1271"/>
                <a:gd name="T9" fmla="*/ 0 h 1352"/>
              </a:gdLst>
              <a:ahLst/>
              <a:cxnLst>
                <a:cxn ang="0">
                  <a:pos x="T0" y="T1"/>
                </a:cxn>
                <a:cxn ang="0">
                  <a:pos x="T2" y="T3"/>
                </a:cxn>
                <a:cxn ang="0">
                  <a:pos x="T4" y="T5"/>
                </a:cxn>
                <a:cxn ang="0">
                  <a:pos x="T6" y="T7"/>
                </a:cxn>
                <a:cxn ang="0">
                  <a:pos x="T8" y="T9"/>
                </a:cxn>
              </a:cxnLst>
              <a:rect l="0" t="0" r="r" b="b"/>
              <a:pathLst>
                <a:path w="1271" h="1352">
                  <a:moveTo>
                    <a:pt x="459" y="0"/>
                  </a:moveTo>
                  <a:lnTo>
                    <a:pt x="1271" y="1352"/>
                  </a:lnTo>
                  <a:lnTo>
                    <a:pt x="812" y="1352"/>
                  </a:lnTo>
                  <a:lnTo>
                    <a:pt x="0" y="0"/>
                  </a:lnTo>
                  <a:lnTo>
                    <a:pt x="459"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4" name="Rounded Rectangle 123"/>
          <p:cNvSpPr/>
          <p:nvPr/>
        </p:nvSpPr>
        <p:spPr>
          <a:xfrm rot="5400000">
            <a:off x="2586109" y="3480907"/>
            <a:ext cx="1833192" cy="58892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Business</a:t>
            </a:r>
            <a:endParaRPr lang="en-US" sz="1600" dirty="0"/>
          </a:p>
        </p:txBody>
      </p:sp>
      <p:sp>
        <p:nvSpPr>
          <p:cNvPr id="125" name="Rounded Rectangle 124"/>
          <p:cNvSpPr/>
          <p:nvPr/>
        </p:nvSpPr>
        <p:spPr>
          <a:xfrm rot="5400000">
            <a:off x="3152033" y="3480908"/>
            <a:ext cx="2768315" cy="58892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Creative Idea</a:t>
            </a:r>
            <a:endParaRPr lang="en-US" dirty="0"/>
          </a:p>
        </p:txBody>
      </p:sp>
      <p:sp>
        <p:nvSpPr>
          <p:cNvPr id="126" name="Rounded Rectangle 125"/>
          <p:cNvSpPr/>
          <p:nvPr/>
        </p:nvSpPr>
        <p:spPr>
          <a:xfrm rot="5400000">
            <a:off x="4430047" y="3480908"/>
            <a:ext cx="2300754" cy="58892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Sales Target</a:t>
            </a:r>
            <a:endParaRPr lang="en-US" dirty="0"/>
          </a:p>
        </p:txBody>
      </p:sp>
      <p:sp>
        <p:nvSpPr>
          <p:cNvPr id="127" name="Rounded Rectangle 126"/>
          <p:cNvSpPr/>
          <p:nvPr/>
        </p:nvSpPr>
        <p:spPr>
          <a:xfrm rot="5400000">
            <a:off x="4990335" y="3480909"/>
            <a:ext cx="3238428" cy="58892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Desktop Application</a:t>
            </a:r>
            <a:endParaRPr lang="en-US" dirty="0"/>
          </a:p>
        </p:txBody>
      </p:sp>
      <p:sp>
        <p:nvSpPr>
          <p:cNvPr id="128" name="Rounded Rectangle 127"/>
          <p:cNvSpPr/>
          <p:nvPr/>
        </p:nvSpPr>
        <p:spPr>
          <a:xfrm rot="5400000">
            <a:off x="6276085" y="3480909"/>
            <a:ext cx="2768317" cy="58892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Social Media</a:t>
            </a:r>
            <a:endParaRPr lang="en-US" dirty="0"/>
          </a:p>
        </p:txBody>
      </p:sp>
      <p:sp>
        <p:nvSpPr>
          <p:cNvPr id="129" name="Rounded Rectangle 128"/>
          <p:cNvSpPr/>
          <p:nvPr/>
        </p:nvSpPr>
        <p:spPr>
          <a:xfrm rot="5400000">
            <a:off x="7929227" y="3480908"/>
            <a:ext cx="1518934" cy="588922"/>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Launch</a:t>
            </a:r>
            <a:endParaRPr lang="en-US" dirty="0"/>
          </a:p>
        </p:txBody>
      </p:sp>
      <p:sp>
        <p:nvSpPr>
          <p:cNvPr id="131" name="Text Placeholder 32"/>
          <p:cNvSpPr txBox="1">
            <a:spLocks/>
          </p:cNvSpPr>
          <p:nvPr/>
        </p:nvSpPr>
        <p:spPr>
          <a:xfrm>
            <a:off x="9202806" y="1528034"/>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2" name="Rounded Rectangle 131"/>
          <p:cNvSpPr/>
          <p:nvPr/>
        </p:nvSpPr>
        <p:spPr>
          <a:xfrm>
            <a:off x="8388446" y="1516265"/>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133" name="Text Placeholder 32"/>
          <p:cNvSpPr txBox="1">
            <a:spLocks/>
          </p:cNvSpPr>
          <p:nvPr/>
        </p:nvSpPr>
        <p:spPr>
          <a:xfrm>
            <a:off x="9230837" y="5337458"/>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4" name="Rounded Rectangle 133"/>
          <p:cNvSpPr/>
          <p:nvPr/>
        </p:nvSpPr>
        <p:spPr>
          <a:xfrm>
            <a:off x="8416477" y="5325689"/>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35" name="Arc 134"/>
          <p:cNvSpPr/>
          <p:nvPr/>
        </p:nvSpPr>
        <p:spPr>
          <a:xfrm rot="14978043" flipH="1">
            <a:off x="6748402" y="4097533"/>
            <a:ext cx="1779194" cy="1779194"/>
          </a:xfrm>
          <a:prstGeom prst="arc">
            <a:avLst>
              <a:gd name="adj1" fmla="val 17014246"/>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
        <p:nvSpPr>
          <p:cNvPr id="136" name="Arc 135"/>
          <p:cNvSpPr/>
          <p:nvPr/>
        </p:nvSpPr>
        <p:spPr>
          <a:xfrm rot="6621957" flipH="1" flipV="1">
            <a:off x="7505235" y="1739744"/>
            <a:ext cx="1779194" cy="1779194"/>
          </a:xfrm>
          <a:prstGeom prst="arc">
            <a:avLst>
              <a:gd name="adj1" fmla="val 17014246"/>
              <a:gd name="adj2" fmla="val 19242592"/>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
        <p:nvSpPr>
          <p:cNvPr id="137" name="Text Placeholder 32"/>
          <p:cNvSpPr txBox="1">
            <a:spLocks/>
          </p:cNvSpPr>
          <p:nvPr/>
        </p:nvSpPr>
        <p:spPr>
          <a:xfrm flipH="1">
            <a:off x="1055475" y="1528034"/>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38" name="Rounded Rectangle 137"/>
          <p:cNvSpPr/>
          <p:nvPr/>
        </p:nvSpPr>
        <p:spPr>
          <a:xfrm flipH="1">
            <a:off x="3118262" y="1516265"/>
            <a:ext cx="604695" cy="604695"/>
          </a:xfrm>
          <a:prstGeom prst="roundRect">
            <a:avLst>
              <a:gd name="adj" fmla="val 16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139" name="Text Placeholder 32"/>
          <p:cNvSpPr txBox="1">
            <a:spLocks/>
          </p:cNvSpPr>
          <p:nvPr/>
        </p:nvSpPr>
        <p:spPr>
          <a:xfrm flipH="1">
            <a:off x="1027444" y="5337458"/>
            <a:ext cx="1853122" cy="5187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apple cupcake brownie bear claw  cake</a:t>
            </a:r>
          </a:p>
        </p:txBody>
      </p:sp>
      <p:sp>
        <p:nvSpPr>
          <p:cNvPr id="140" name="Rounded Rectangle 139"/>
          <p:cNvSpPr/>
          <p:nvPr/>
        </p:nvSpPr>
        <p:spPr>
          <a:xfrm flipH="1">
            <a:off x="3090231" y="5325689"/>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41" name="Arc 140"/>
          <p:cNvSpPr/>
          <p:nvPr/>
        </p:nvSpPr>
        <p:spPr>
          <a:xfrm rot="6621957">
            <a:off x="3531470" y="3787564"/>
            <a:ext cx="2034170" cy="2034170"/>
          </a:xfrm>
          <a:prstGeom prst="arc">
            <a:avLst>
              <a:gd name="adj1" fmla="val 16087243"/>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
        <p:nvSpPr>
          <p:cNvPr id="142" name="Arc 141"/>
          <p:cNvSpPr/>
          <p:nvPr/>
        </p:nvSpPr>
        <p:spPr>
          <a:xfrm rot="14978043" flipV="1">
            <a:off x="2826974" y="1739744"/>
            <a:ext cx="1779194" cy="1779194"/>
          </a:xfrm>
          <a:prstGeom prst="arc">
            <a:avLst>
              <a:gd name="adj1" fmla="val 17014246"/>
              <a:gd name="adj2" fmla="val 19242592"/>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Tree>
    <p:extLst>
      <p:ext uri="{BB962C8B-B14F-4D97-AF65-F5344CB8AC3E}">
        <p14:creationId xmlns:p14="http://schemas.microsoft.com/office/powerpoint/2010/main" val="1041141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wipe(down)">
                                      <p:cBhvr>
                                        <p:cTn id="7" dur="500"/>
                                        <p:tgtEl>
                                          <p:spTgt spid="1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5"/>
                                        </p:tgtEl>
                                        <p:attrNameLst>
                                          <p:attrName>style.visibility</p:attrName>
                                        </p:attrNameLst>
                                      </p:cBhvr>
                                      <p:to>
                                        <p:strVal val="visible"/>
                                      </p:to>
                                    </p:set>
                                    <p:animEffect transition="in" filter="wipe(down)">
                                      <p:cBhvr>
                                        <p:cTn id="12" dur="500"/>
                                        <p:tgtEl>
                                          <p:spTgt spid="1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6"/>
                                        </p:tgtEl>
                                        <p:attrNameLst>
                                          <p:attrName>style.visibility</p:attrName>
                                        </p:attrNameLst>
                                      </p:cBhvr>
                                      <p:to>
                                        <p:strVal val="visible"/>
                                      </p:to>
                                    </p:set>
                                    <p:animEffect transition="in" filter="wipe(down)">
                                      <p:cBhvr>
                                        <p:cTn id="17" dur="500"/>
                                        <p:tgtEl>
                                          <p:spTgt spid="1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wipe(down)">
                                      <p:cBhvr>
                                        <p:cTn id="22" dur="500"/>
                                        <p:tgtEl>
                                          <p:spTgt spid="1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wipe(down)">
                                      <p:cBhvr>
                                        <p:cTn id="27" dur="500"/>
                                        <p:tgtEl>
                                          <p:spTgt spid="12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29"/>
                                        </p:tgtEl>
                                        <p:attrNameLst>
                                          <p:attrName>style.visibility</p:attrName>
                                        </p:attrNameLst>
                                      </p:cBhvr>
                                      <p:to>
                                        <p:strVal val="visible"/>
                                      </p:to>
                                    </p:set>
                                    <p:animEffect transition="in" filter="wipe(down)">
                                      <p:cBhvr>
                                        <p:cTn id="32" dur="500"/>
                                        <p:tgtEl>
                                          <p:spTgt spid="12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7"/>
                                        </p:tgtEl>
                                        <p:attrNameLst>
                                          <p:attrName>style.visibility</p:attrName>
                                        </p:attrNameLst>
                                      </p:cBhvr>
                                      <p:to>
                                        <p:strVal val="visible"/>
                                      </p:to>
                                    </p:set>
                                    <p:animEffect transition="in" filter="fade">
                                      <p:cBhvr>
                                        <p:cTn id="42" dur="500"/>
                                        <p:tgtEl>
                                          <p:spTgt spid="13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8"/>
                                        </p:tgtEl>
                                        <p:attrNameLst>
                                          <p:attrName>style.visibility</p:attrName>
                                        </p:attrNameLst>
                                      </p:cBhvr>
                                      <p:to>
                                        <p:strVal val="visible"/>
                                      </p:to>
                                    </p:set>
                                    <p:animEffect transition="in" filter="fade">
                                      <p:cBhvr>
                                        <p:cTn id="45" dur="500"/>
                                        <p:tgtEl>
                                          <p:spTgt spid="13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fade">
                                      <p:cBhvr>
                                        <p:cTn id="48" dur="500"/>
                                        <p:tgtEl>
                                          <p:spTgt spid="14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0"/>
                                        </p:tgtEl>
                                        <p:attrNameLst>
                                          <p:attrName>style.visibility</p:attrName>
                                        </p:attrNameLst>
                                      </p:cBhvr>
                                      <p:to>
                                        <p:strVal val="visible"/>
                                      </p:to>
                                    </p:set>
                                    <p:animEffect transition="in" filter="fade">
                                      <p:cBhvr>
                                        <p:cTn id="56" dur="500"/>
                                        <p:tgtEl>
                                          <p:spTgt spid="14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fade">
                                      <p:cBhvr>
                                        <p:cTn id="59" dur="500"/>
                                        <p:tgtEl>
                                          <p:spTgt spid="139"/>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36"/>
                                        </p:tgtEl>
                                        <p:attrNameLst>
                                          <p:attrName>style.visibility</p:attrName>
                                        </p:attrNameLst>
                                      </p:cBhvr>
                                      <p:to>
                                        <p:strVal val="visible"/>
                                      </p:to>
                                    </p:set>
                                    <p:animEffect transition="in" filter="fade">
                                      <p:cBhvr>
                                        <p:cTn id="64" dur="500"/>
                                        <p:tgtEl>
                                          <p:spTgt spid="13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2"/>
                                        </p:tgtEl>
                                        <p:attrNameLst>
                                          <p:attrName>style.visibility</p:attrName>
                                        </p:attrNameLst>
                                      </p:cBhvr>
                                      <p:to>
                                        <p:strVal val="visible"/>
                                      </p:to>
                                    </p:set>
                                    <p:animEffect transition="in" filter="fade">
                                      <p:cBhvr>
                                        <p:cTn id="67" dur="500"/>
                                        <p:tgtEl>
                                          <p:spTgt spid="13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31"/>
                                        </p:tgtEl>
                                        <p:attrNameLst>
                                          <p:attrName>style.visibility</p:attrName>
                                        </p:attrNameLst>
                                      </p:cBhvr>
                                      <p:to>
                                        <p:strVal val="visible"/>
                                      </p:to>
                                    </p:set>
                                    <p:animEffect transition="in" filter="fade">
                                      <p:cBhvr>
                                        <p:cTn id="70" dur="500"/>
                                        <p:tgtEl>
                                          <p:spTgt spid="131"/>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135"/>
                                        </p:tgtEl>
                                        <p:attrNameLst>
                                          <p:attrName>style.visibility</p:attrName>
                                        </p:attrNameLst>
                                      </p:cBhvr>
                                      <p:to>
                                        <p:strVal val="visible"/>
                                      </p:to>
                                    </p:set>
                                    <p:animEffect transition="in" filter="fade">
                                      <p:cBhvr>
                                        <p:cTn id="75" dur="500"/>
                                        <p:tgtEl>
                                          <p:spTgt spid="13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fade">
                                      <p:cBhvr>
                                        <p:cTn id="78" dur="500"/>
                                        <p:tgtEl>
                                          <p:spTgt spid="13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3"/>
                                        </p:tgtEl>
                                        <p:attrNameLst>
                                          <p:attrName>style.visibility</p:attrName>
                                        </p:attrNameLst>
                                      </p:cBhvr>
                                      <p:to>
                                        <p:strVal val="visible"/>
                                      </p:to>
                                    </p:set>
                                    <p:animEffect transition="in" filter="fade">
                                      <p:cBhvr>
                                        <p:cTn id="81"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5" grpId="0" animBg="1"/>
      <p:bldP spid="126" grpId="0" animBg="1"/>
      <p:bldP spid="127" grpId="0" animBg="1"/>
      <p:bldP spid="128" grpId="0" animBg="1"/>
      <p:bldP spid="129" grpId="0" animBg="1"/>
      <p:bldP spid="131" grpId="0"/>
      <p:bldP spid="132" grpId="0" animBg="1"/>
      <p:bldP spid="133" grpId="0"/>
      <p:bldP spid="134" grpId="0" animBg="1"/>
      <p:bldP spid="135" grpId="0" animBg="1"/>
      <p:bldP spid="136" grpId="0" animBg="1"/>
      <p:bldP spid="137" grpId="0"/>
      <p:bldP spid="138" grpId="0" animBg="1"/>
      <p:bldP spid="139" grpId="0"/>
      <p:bldP spid="140" grpId="0" animBg="1"/>
      <p:bldP spid="141" grpId="0" animBg="1"/>
      <p:bldP spid="14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57</a:t>
            </a:fld>
            <a:endParaRPr lang="en-US" dirty="0"/>
          </a:p>
        </p:txBody>
      </p:sp>
      <p:grpSp>
        <p:nvGrpSpPr>
          <p:cNvPr id="18" name="Group 17"/>
          <p:cNvGrpSpPr/>
          <p:nvPr/>
        </p:nvGrpSpPr>
        <p:grpSpPr>
          <a:xfrm>
            <a:off x="774544" y="1586415"/>
            <a:ext cx="9645978" cy="1266747"/>
            <a:chOff x="598367" y="1620395"/>
            <a:chExt cx="9965327" cy="1308685"/>
          </a:xfrm>
        </p:grpSpPr>
        <p:sp>
          <p:nvSpPr>
            <p:cNvPr id="19" name="Pentagon 18"/>
            <p:cNvSpPr/>
            <p:nvPr/>
          </p:nvSpPr>
          <p:spPr>
            <a:xfrm>
              <a:off x="3948144" y="1986303"/>
              <a:ext cx="6615550" cy="940875"/>
            </a:xfrm>
            <a:prstGeom prst="homePlate">
              <a:avLst>
                <a:gd name="adj" fmla="val 2912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rot="5400000">
              <a:off x="1584320" y="1192424"/>
              <a:ext cx="1115835" cy="19765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12"/>
            <p:cNvSpPr/>
            <p:nvPr/>
          </p:nvSpPr>
          <p:spPr>
            <a:xfrm rot="5400000">
              <a:off x="2885097" y="1863444"/>
              <a:ext cx="1308685" cy="822587"/>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 fmla="*/ 729673 w 1745673"/>
                <a:gd name="connsiteY0" fmla="*/ 0 h 777641"/>
                <a:gd name="connsiteX1" fmla="*/ 1745673 w 1745673"/>
                <a:gd name="connsiteY1" fmla="*/ 0 h 777641"/>
                <a:gd name="connsiteX2" fmla="*/ 1745673 w 1745673"/>
                <a:gd name="connsiteY2" fmla="*/ 768404 h 777641"/>
                <a:gd name="connsiteX3" fmla="*/ 0 w 1745673"/>
                <a:gd name="connsiteY3" fmla="*/ 777641 h 777641"/>
                <a:gd name="connsiteX4" fmla="*/ 729673 w 1745673"/>
                <a:gd name="connsiteY4" fmla="*/ 0 h 777641"/>
                <a:gd name="connsiteX0" fmla="*/ 729673 w 1745673"/>
                <a:gd name="connsiteY0" fmla="*/ 0 h 777641"/>
                <a:gd name="connsiteX1" fmla="*/ 1745673 w 1745673"/>
                <a:gd name="connsiteY1" fmla="*/ 0 h 777641"/>
                <a:gd name="connsiteX2" fmla="*/ 1317048 w 1745673"/>
                <a:gd name="connsiteY2" fmla="*/ 770785 h 777641"/>
                <a:gd name="connsiteX3" fmla="*/ 0 w 1745673"/>
                <a:gd name="connsiteY3" fmla="*/ 777641 h 777641"/>
                <a:gd name="connsiteX4" fmla="*/ 729673 w 1745673"/>
                <a:gd name="connsiteY4" fmla="*/ 0 h 777641"/>
                <a:gd name="connsiteX0" fmla="*/ 720148 w 1736148"/>
                <a:gd name="connsiteY0" fmla="*/ 0 h 770785"/>
                <a:gd name="connsiteX1" fmla="*/ 1736148 w 1736148"/>
                <a:gd name="connsiteY1" fmla="*/ 0 h 770785"/>
                <a:gd name="connsiteX2" fmla="*/ 1307523 w 1736148"/>
                <a:gd name="connsiteY2" fmla="*/ 770785 h 770785"/>
                <a:gd name="connsiteX3" fmla="*/ 0 w 1736148"/>
                <a:gd name="connsiteY3" fmla="*/ 770497 h 770785"/>
                <a:gd name="connsiteX4" fmla="*/ 720148 w 1736148"/>
                <a:gd name="connsiteY4" fmla="*/ 0 h 770785"/>
                <a:gd name="connsiteX0" fmla="*/ 720148 w 1736148"/>
                <a:gd name="connsiteY0" fmla="*/ 0 h 770785"/>
                <a:gd name="connsiteX1" fmla="*/ 1736148 w 1736148"/>
                <a:gd name="connsiteY1" fmla="*/ 0 h 770785"/>
                <a:gd name="connsiteX2" fmla="*/ 1369545 w 1736148"/>
                <a:gd name="connsiteY2" fmla="*/ 770785 h 770785"/>
                <a:gd name="connsiteX3" fmla="*/ 0 w 1736148"/>
                <a:gd name="connsiteY3" fmla="*/ 770497 h 770785"/>
                <a:gd name="connsiteX4" fmla="*/ 720148 w 1736148"/>
                <a:gd name="connsiteY4" fmla="*/ 0 h 770785"/>
                <a:gd name="connsiteX0" fmla="*/ 446799 w 1736148"/>
                <a:gd name="connsiteY0" fmla="*/ 0 h 773231"/>
                <a:gd name="connsiteX1" fmla="*/ 1736148 w 1736148"/>
                <a:gd name="connsiteY1" fmla="*/ 2446 h 773231"/>
                <a:gd name="connsiteX2" fmla="*/ 1369545 w 1736148"/>
                <a:gd name="connsiteY2" fmla="*/ 773231 h 773231"/>
                <a:gd name="connsiteX3" fmla="*/ 0 w 1736148"/>
                <a:gd name="connsiteY3" fmla="*/ 772943 h 773231"/>
                <a:gd name="connsiteX4" fmla="*/ 446799 w 1736148"/>
                <a:gd name="connsiteY4" fmla="*/ 0 h 773231"/>
                <a:gd name="connsiteX0" fmla="*/ 446799 w 1605827"/>
                <a:gd name="connsiteY0" fmla="*/ 0 h 773231"/>
                <a:gd name="connsiteX1" fmla="*/ 1605827 w 1605827"/>
                <a:gd name="connsiteY1" fmla="*/ 2446 h 773231"/>
                <a:gd name="connsiteX2" fmla="*/ 1369545 w 1605827"/>
                <a:gd name="connsiteY2" fmla="*/ 773231 h 773231"/>
                <a:gd name="connsiteX3" fmla="*/ 0 w 1605827"/>
                <a:gd name="connsiteY3" fmla="*/ 772943 h 773231"/>
                <a:gd name="connsiteX4" fmla="*/ 446799 w 1605827"/>
                <a:gd name="connsiteY4" fmla="*/ 0 h 77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27" h="773231">
                  <a:moveTo>
                    <a:pt x="446799" y="0"/>
                  </a:moveTo>
                  <a:lnTo>
                    <a:pt x="1605827" y="2446"/>
                  </a:lnTo>
                  <a:lnTo>
                    <a:pt x="1369545" y="773231"/>
                  </a:lnTo>
                  <a:lnTo>
                    <a:pt x="0" y="772943"/>
                  </a:lnTo>
                  <a:lnTo>
                    <a:pt x="446799" y="0"/>
                  </a:lnTo>
                  <a:close/>
                </a:path>
              </a:pathLst>
            </a:cu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98367" y="1629320"/>
              <a:ext cx="1107494" cy="110749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774544" y="2662604"/>
            <a:ext cx="10642913" cy="1094965"/>
            <a:chOff x="598367" y="2732213"/>
            <a:chExt cx="10995267" cy="1131216"/>
          </a:xfrm>
        </p:grpSpPr>
        <p:sp>
          <p:nvSpPr>
            <p:cNvPr id="24" name="Pentagon 23"/>
            <p:cNvSpPr/>
            <p:nvPr/>
          </p:nvSpPr>
          <p:spPr>
            <a:xfrm>
              <a:off x="3948144" y="2914626"/>
              <a:ext cx="7645490" cy="940875"/>
            </a:xfrm>
            <a:prstGeom prst="homePlate">
              <a:avLst>
                <a:gd name="adj" fmla="val 2912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12"/>
            <p:cNvSpPr/>
            <p:nvPr/>
          </p:nvSpPr>
          <p:spPr>
            <a:xfrm rot="5400000">
              <a:off x="2972538" y="2887823"/>
              <a:ext cx="1131216" cy="819995"/>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 fmla="*/ 729673 w 1745673"/>
                <a:gd name="connsiteY0" fmla="*/ 0 h 777641"/>
                <a:gd name="connsiteX1" fmla="*/ 1745673 w 1745673"/>
                <a:gd name="connsiteY1" fmla="*/ 0 h 777641"/>
                <a:gd name="connsiteX2" fmla="*/ 1745673 w 1745673"/>
                <a:gd name="connsiteY2" fmla="*/ 768404 h 777641"/>
                <a:gd name="connsiteX3" fmla="*/ 0 w 1745673"/>
                <a:gd name="connsiteY3" fmla="*/ 777641 h 777641"/>
                <a:gd name="connsiteX4" fmla="*/ 729673 w 1745673"/>
                <a:gd name="connsiteY4" fmla="*/ 0 h 777641"/>
                <a:gd name="connsiteX0" fmla="*/ 729673 w 1745673"/>
                <a:gd name="connsiteY0" fmla="*/ 0 h 777641"/>
                <a:gd name="connsiteX1" fmla="*/ 1745673 w 1745673"/>
                <a:gd name="connsiteY1" fmla="*/ 0 h 777641"/>
                <a:gd name="connsiteX2" fmla="*/ 1317048 w 1745673"/>
                <a:gd name="connsiteY2" fmla="*/ 770785 h 777641"/>
                <a:gd name="connsiteX3" fmla="*/ 0 w 1745673"/>
                <a:gd name="connsiteY3" fmla="*/ 777641 h 777641"/>
                <a:gd name="connsiteX4" fmla="*/ 729673 w 1745673"/>
                <a:gd name="connsiteY4" fmla="*/ 0 h 777641"/>
                <a:gd name="connsiteX0" fmla="*/ 720148 w 1736148"/>
                <a:gd name="connsiteY0" fmla="*/ 0 h 770785"/>
                <a:gd name="connsiteX1" fmla="*/ 1736148 w 1736148"/>
                <a:gd name="connsiteY1" fmla="*/ 0 h 770785"/>
                <a:gd name="connsiteX2" fmla="*/ 1307523 w 1736148"/>
                <a:gd name="connsiteY2" fmla="*/ 770785 h 770785"/>
                <a:gd name="connsiteX3" fmla="*/ 0 w 1736148"/>
                <a:gd name="connsiteY3" fmla="*/ 770497 h 770785"/>
                <a:gd name="connsiteX4" fmla="*/ 720148 w 1736148"/>
                <a:gd name="connsiteY4" fmla="*/ 0 h 770785"/>
                <a:gd name="connsiteX0" fmla="*/ 720148 w 1736148"/>
                <a:gd name="connsiteY0" fmla="*/ 0 h 770497"/>
                <a:gd name="connsiteX1" fmla="*/ 1736148 w 1736148"/>
                <a:gd name="connsiteY1" fmla="*/ 0 h 770497"/>
                <a:gd name="connsiteX2" fmla="*/ 1590892 w 1736148"/>
                <a:gd name="connsiteY2" fmla="*/ 768404 h 770497"/>
                <a:gd name="connsiteX3" fmla="*/ 0 w 1736148"/>
                <a:gd name="connsiteY3" fmla="*/ 770497 h 770497"/>
                <a:gd name="connsiteX4" fmla="*/ 720148 w 1736148"/>
                <a:gd name="connsiteY4" fmla="*/ 0 h 770497"/>
                <a:gd name="connsiteX0" fmla="*/ 429636 w 1445636"/>
                <a:gd name="connsiteY0" fmla="*/ 0 h 768404"/>
                <a:gd name="connsiteX1" fmla="*/ 1445636 w 1445636"/>
                <a:gd name="connsiteY1" fmla="*/ 0 h 768404"/>
                <a:gd name="connsiteX2" fmla="*/ 1300380 w 1445636"/>
                <a:gd name="connsiteY2" fmla="*/ 768404 h 768404"/>
                <a:gd name="connsiteX3" fmla="*/ 0 w 1445636"/>
                <a:gd name="connsiteY3" fmla="*/ 768116 h 768404"/>
                <a:gd name="connsiteX4" fmla="*/ 429636 w 1445636"/>
                <a:gd name="connsiteY4" fmla="*/ 0 h 768404"/>
                <a:gd name="connsiteX0" fmla="*/ 433913 w 1449913"/>
                <a:gd name="connsiteY0" fmla="*/ 0 h 771964"/>
                <a:gd name="connsiteX1" fmla="*/ 1449913 w 1449913"/>
                <a:gd name="connsiteY1" fmla="*/ 0 h 771964"/>
                <a:gd name="connsiteX2" fmla="*/ 1304657 w 1449913"/>
                <a:gd name="connsiteY2" fmla="*/ 768404 h 771964"/>
                <a:gd name="connsiteX3" fmla="*/ 0 w 1449913"/>
                <a:gd name="connsiteY3" fmla="*/ 771964 h 771964"/>
                <a:gd name="connsiteX4" fmla="*/ 433913 w 1449913"/>
                <a:gd name="connsiteY4" fmla="*/ 0 h 771964"/>
                <a:gd name="connsiteX0" fmla="*/ 433913 w 1449913"/>
                <a:gd name="connsiteY0" fmla="*/ 0 h 774176"/>
                <a:gd name="connsiteX1" fmla="*/ 1449913 w 1449913"/>
                <a:gd name="connsiteY1" fmla="*/ 0 h 774176"/>
                <a:gd name="connsiteX2" fmla="*/ 1306795 w 1449913"/>
                <a:gd name="connsiteY2" fmla="*/ 774176 h 774176"/>
                <a:gd name="connsiteX3" fmla="*/ 0 w 1449913"/>
                <a:gd name="connsiteY3" fmla="*/ 771964 h 774176"/>
                <a:gd name="connsiteX4" fmla="*/ 433913 w 1449913"/>
                <a:gd name="connsiteY4" fmla="*/ 0 h 774176"/>
                <a:gd name="connsiteX0" fmla="*/ 429635 w 1445635"/>
                <a:gd name="connsiteY0" fmla="*/ 0 h 777737"/>
                <a:gd name="connsiteX1" fmla="*/ 1445635 w 1445635"/>
                <a:gd name="connsiteY1" fmla="*/ 0 h 777737"/>
                <a:gd name="connsiteX2" fmla="*/ 1302517 w 1445635"/>
                <a:gd name="connsiteY2" fmla="*/ 774176 h 777737"/>
                <a:gd name="connsiteX3" fmla="*/ 0 w 1445635"/>
                <a:gd name="connsiteY3" fmla="*/ 777737 h 777737"/>
                <a:gd name="connsiteX4" fmla="*/ 429635 w 1445635"/>
                <a:gd name="connsiteY4" fmla="*/ 0 h 777737"/>
                <a:gd name="connsiteX0" fmla="*/ 431773 w 1447773"/>
                <a:gd name="connsiteY0" fmla="*/ 0 h 774176"/>
                <a:gd name="connsiteX1" fmla="*/ 1447773 w 1447773"/>
                <a:gd name="connsiteY1" fmla="*/ 0 h 774176"/>
                <a:gd name="connsiteX2" fmla="*/ 1304655 w 1447773"/>
                <a:gd name="connsiteY2" fmla="*/ 774176 h 774176"/>
                <a:gd name="connsiteX3" fmla="*/ 0 w 1447773"/>
                <a:gd name="connsiteY3" fmla="*/ 773889 h 774176"/>
                <a:gd name="connsiteX4" fmla="*/ 431773 w 1447773"/>
                <a:gd name="connsiteY4" fmla="*/ 0 h 774176"/>
                <a:gd name="connsiteX0" fmla="*/ 429634 w 1447773"/>
                <a:gd name="connsiteY0" fmla="*/ 0 h 774176"/>
                <a:gd name="connsiteX1" fmla="*/ 1447773 w 1447773"/>
                <a:gd name="connsiteY1" fmla="*/ 0 h 774176"/>
                <a:gd name="connsiteX2" fmla="*/ 1304655 w 1447773"/>
                <a:gd name="connsiteY2" fmla="*/ 774176 h 774176"/>
                <a:gd name="connsiteX3" fmla="*/ 0 w 1447773"/>
                <a:gd name="connsiteY3" fmla="*/ 773889 h 774176"/>
                <a:gd name="connsiteX4" fmla="*/ 429634 w 1447773"/>
                <a:gd name="connsiteY4" fmla="*/ 0 h 774176"/>
                <a:gd name="connsiteX0" fmla="*/ 436049 w 1454188"/>
                <a:gd name="connsiteY0" fmla="*/ 0 h 774176"/>
                <a:gd name="connsiteX1" fmla="*/ 1454188 w 1454188"/>
                <a:gd name="connsiteY1" fmla="*/ 0 h 774176"/>
                <a:gd name="connsiteX2" fmla="*/ 1311070 w 1454188"/>
                <a:gd name="connsiteY2" fmla="*/ 774176 h 774176"/>
                <a:gd name="connsiteX3" fmla="*/ 0 w 1454188"/>
                <a:gd name="connsiteY3" fmla="*/ 773889 h 774176"/>
                <a:gd name="connsiteX4" fmla="*/ 436049 w 1454188"/>
                <a:gd name="connsiteY4" fmla="*/ 0 h 774176"/>
                <a:gd name="connsiteX0" fmla="*/ 436049 w 1458640"/>
                <a:gd name="connsiteY0" fmla="*/ 0 h 774176"/>
                <a:gd name="connsiteX1" fmla="*/ 1454188 w 1458640"/>
                <a:gd name="connsiteY1" fmla="*/ 0 h 774176"/>
                <a:gd name="connsiteX2" fmla="*/ 1458640 w 1458640"/>
                <a:gd name="connsiteY2" fmla="*/ 774176 h 774176"/>
                <a:gd name="connsiteX3" fmla="*/ 0 w 1458640"/>
                <a:gd name="connsiteY3" fmla="*/ 773889 h 774176"/>
                <a:gd name="connsiteX4" fmla="*/ 436049 w 1458640"/>
                <a:gd name="connsiteY4" fmla="*/ 0 h 774176"/>
                <a:gd name="connsiteX0" fmla="*/ 436049 w 1454363"/>
                <a:gd name="connsiteY0" fmla="*/ 0 h 774176"/>
                <a:gd name="connsiteX1" fmla="*/ 1454188 w 1454363"/>
                <a:gd name="connsiteY1" fmla="*/ 0 h 774176"/>
                <a:gd name="connsiteX2" fmla="*/ 1454363 w 1454363"/>
                <a:gd name="connsiteY2" fmla="*/ 774176 h 774176"/>
                <a:gd name="connsiteX3" fmla="*/ 0 w 1454363"/>
                <a:gd name="connsiteY3" fmla="*/ 773889 h 774176"/>
                <a:gd name="connsiteX4" fmla="*/ 436049 w 1454363"/>
                <a:gd name="connsiteY4" fmla="*/ 0 h 774176"/>
                <a:gd name="connsiteX0" fmla="*/ 369749 w 1388063"/>
                <a:gd name="connsiteY0" fmla="*/ 0 h 774176"/>
                <a:gd name="connsiteX1" fmla="*/ 1387888 w 1388063"/>
                <a:gd name="connsiteY1" fmla="*/ 0 h 774176"/>
                <a:gd name="connsiteX2" fmla="*/ 1388063 w 1388063"/>
                <a:gd name="connsiteY2" fmla="*/ 774176 h 774176"/>
                <a:gd name="connsiteX3" fmla="*/ 0 w 1388063"/>
                <a:gd name="connsiteY3" fmla="*/ 771964 h 774176"/>
                <a:gd name="connsiteX4" fmla="*/ 369749 w 1388063"/>
                <a:gd name="connsiteY4" fmla="*/ 0 h 774176"/>
                <a:gd name="connsiteX0" fmla="*/ 236254 w 1388063"/>
                <a:gd name="connsiteY0" fmla="*/ 0 h 774176"/>
                <a:gd name="connsiteX1" fmla="*/ 1387888 w 1388063"/>
                <a:gd name="connsiteY1" fmla="*/ 0 h 774176"/>
                <a:gd name="connsiteX2" fmla="*/ 1388063 w 1388063"/>
                <a:gd name="connsiteY2" fmla="*/ 774176 h 774176"/>
                <a:gd name="connsiteX3" fmla="*/ 0 w 1388063"/>
                <a:gd name="connsiteY3" fmla="*/ 771964 h 774176"/>
                <a:gd name="connsiteX4" fmla="*/ 236254 w 1388063"/>
                <a:gd name="connsiteY4" fmla="*/ 0 h 77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063" h="774176">
                  <a:moveTo>
                    <a:pt x="236254" y="0"/>
                  </a:moveTo>
                  <a:lnTo>
                    <a:pt x="1387888" y="0"/>
                  </a:lnTo>
                  <a:cubicBezTo>
                    <a:pt x="1387946" y="258059"/>
                    <a:pt x="1388005" y="516117"/>
                    <a:pt x="1388063" y="774176"/>
                  </a:cubicBezTo>
                  <a:lnTo>
                    <a:pt x="0" y="771964"/>
                  </a:lnTo>
                  <a:lnTo>
                    <a:pt x="236254" y="0"/>
                  </a:lnTo>
                  <a:close/>
                </a:path>
              </a:pathLst>
            </a:cu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rot="5400000">
              <a:off x="1579963" y="2312721"/>
              <a:ext cx="1124549" cy="19765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98367" y="2738593"/>
              <a:ext cx="1122704" cy="11227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774544" y="3753291"/>
            <a:ext cx="9966517" cy="1097180"/>
            <a:chOff x="598367" y="3859010"/>
            <a:chExt cx="10296478" cy="1133504"/>
          </a:xfrm>
        </p:grpSpPr>
        <p:sp>
          <p:nvSpPr>
            <p:cNvPr id="29" name="Pentagon 28"/>
            <p:cNvSpPr/>
            <p:nvPr/>
          </p:nvSpPr>
          <p:spPr>
            <a:xfrm>
              <a:off x="3948144" y="3859010"/>
              <a:ext cx="6946701" cy="940875"/>
            </a:xfrm>
            <a:prstGeom prst="homePlate">
              <a:avLst>
                <a:gd name="adj" fmla="val 2912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598367" y="3861298"/>
              <a:ext cx="3349776" cy="1131216"/>
              <a:chOff x="476297" y="3575549"/>
              <a:chExt cx="3349776" cy="1131216"/>
            </a:xfrm>
          </p:grpSpPr>
          <p:sp>
            <p:nvSpPr>
              <p:cNvPr id="35" name="Rectangle 12"/>
              <p:cNvSpPr/>
              <p:nvPr/>
            </p:nvSpPr>
            <p:spPr>
              <a:xfrm rot="16200000" flipV="1">
                <a:off x="2850468" y="3731159"/>
                <a:ext cx="1131216" cy="819995"/>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 fmla="*/ 729673 w 1745673"/>
                  <a:gd name="connsiteY0" fmla="*/ 0 h 777641"/>
                  <a:gd name="connsiteX1" fmla="*/ 1745673 w 1745673"/>
                  <a:gd name="connsiteY1" fmla="*/ 0 h 777641"/>
                  <a:gd name="connsiteX2" fmla="*/ 1745673 w 1745673"/>
                  <a:gd name="connsiteY2" fmla="*/ 768404 h 777641"/>
                  <a:gd name="connsiteX3" fmla="*/ 0 w 1745673"/>
                  <a:gd name="connsiteY3" fmla="*/ 777641 h 777641"/>
                  <a:gd name="connsiteX4" fmla="*/ 729673 w 1745673"/>
                  <a:gd name="connsiteY4" fmla="*/ 0 h 777641"/>
                  <a:gd name="connsiteX0" fmla="*/ 729673 w 1745673"/>
                  <a:gd name="connsiteY0" fmla="*/ 0 h 777641"/>
                  <a:gd name="connsiteX1" fmla="*/ 1745673 w 1745673"/>
                  <a:gd name="connsiteY1" fmla="*/ 0 h 777641"/>
                  <a:gd name="connsiteX2" fmla="*/ 1317048 w 1745673"/>
                  <a:gd name="connsiteY2" fmla="*/ 770785 h 777641"/>
                  <a:gd name="connsiteX3" fmla="*/ 0 w 1745673"/>
                  <a:gd name="connsiteY3" fmla="*/ 777641 h 777641"/>
                  <a:gd name="connsiteX4" fmla="*/ 729673 w 1745673"/>
                  <a:gd name="connsiteY4" fmla="*/ 0 h 777641"/>
                  <a:gd name="connsiteX0" fmla="*/ 720148 w 1736148"/>
                  <a:gd name="connsiteY0" fmla="*/ 0 h 770785"/>
                  <a:gd name="connsiteX1" fmla="*/ 1736148 w 1736148"/>
                  <a:gd name="connsiteY1" fmla="*/ 0 h 770785"/>
                  <a:gd name="connsiteX2" fmla="*/ 1307523 w 1736148"/>
                  <a:gd name="connsiteY2" fmla="*/ 770785 h 770785"/>
                  <a:gd name="connsiteX3" fmla="*/ 0 w 1736148"/>
                  <a:gd name="connsiteY3" fmla="*/ 770497 h 770785"/>
                  <a:gd name="connsiteX4" fmla="*/ 720148 w 1736148"/>
                  <a:gd name="connsiteY4" fmla="*/ 0 h 770785"/>
                  <a:gd name="connsiteX0" fmla="*/ 720148 w 1736148"/>
                  <a:gd name="connsiteY0" fmla="*/ 0 h 770497"/>
                  <a:gd name="connsiteX1" fmla="*/ 1736148 w 1736148"/>
                  <a:gd name="connsiteY1" fmla="*/ 0 h 770497"/>
                  <a:gd name="connsiteX2" fmla="*/ 1590892 w 1736148"/>
                  <a:gd name="connsiteY2" fmla="*/ 768404 h 770497"/>
                  <a:gd name="connsiteX3" fmla="*/ 0 w 1736148"/>
                  <a:gd name="connsiteY3" fmla="*/ 770497 h 770497"/>
                  <a:gd name="connsiteX4" fmla="*/ 720148 w 1736148"/>
                  <a:gd name="connsiteY4" fmla="*/ 0 h 770497"/>
                  <a:gd name="connsiteX0" fmla="*/ 429636 w 1445636"/>
                  <a:gd name="connsiteY0" fmla="*/ 0 h 768404"/>
                  <a:gd name="connsiteX1" fmla="*/ 1445636 w 1445636"/>
                  <a:gd name="connsiteY1" fmla="*/ 0 h 768404"/>
                  <a:gd name="connsiteX2" fmla="*/ 1300380 w 1445636"/>
                  <a:gd name="connsiteY2" fmla="*/ 768404 h 768404"/>
                  <a:gd name="connsiteX3" fmla="*/ 0 w 1445636"/>
                  <a:gd name="connsiteY3" fmla="*/ 768116 h 768404"/>
                  <a:gd name="connsiteX4" fmla="*/ 429636 w 1445636"/>
                  <a:gd name="connsiteY4" fmla="*/ 0 h 768404"/>
                  <a:gd name="connsiteX0" fmla="*/ 433913 w 1449913"/>
                  <a:gd name="connsiteY0" fmla="*/ 0 h 771964"/>
                  <a:gd name="connsiteX1" fmla="*/ 1449913 w 1449913"/>
                  <a:gd name="connsiteY1" fmla="*/ 0 h 771964"/>
                  <a:gd name="connsiteX2" fmla="*/ 1304657 w 1449913"/>
                  <a:gd name="connsiteY2" fmla="*/ 768404 h 771964"/>
                  <a:gd name="connsiteX3" fmla="*/ 0 w 1449913"/>
                  <a:gd name="connsiteY3" fmla="*/ 771964 h 771964"/>
                  <a:gd name="connsiteX4" fmla="*/ 433913 w 1449913"/>
                  <a:gd name="connsiteY4" fmla="*/ 0 h 771964"/>
                  <a:gd name="connsiteX0" fmla="*/ 433913 w 1449913"/>
                  <a:gd name="connsiteY0" fmla="*/ 0 h 774176"/>
                  <a:gd name="connsiteX1" fmla="*/ 1449913 w 1449913"/>
                  <a:gd name="connsiteY1" fmla="*/ 0 h 774176"/>
                  <a:gd name="connsiteX2" fmla="*/ 1306795 w 1449913"/>
                  <a:gd name="connsiteY2" fmla="*/ 774176 h 774176"/>
                  <a:gd name="connsiteX3" fmla="*/ 0 w 1449913"/>
                  <a:gd name="connsiteY3" fmla="*/ 771964 h 774176"/>
                  <a:gd name="connsiteX4" fmla="*/ 433913 w 1449913"/>
                  <a:gd name="connsiteY4" fmla="*/ 0 h 774176"/>
                  <a:gd name="connsiteX0" fmla="*/ 429635 w 1445635"/>
                  <a:gd name="connsiteY0" fmla="*/ 0 h 777737"/>
                  <a:gd name="connsiteX1" fmla="*/ 1445635 w 1445635"/>
                  <a:gd name="connsiteY1" fmla="*/ 0 h 777737"/>
                  <a:gd name="connsiteX2" fmla="*/ 1302517 w 1445635"/>
                  <a:gd name="connsiteY2" fmla="*/ 774176 h 777737"/>
                  <a:gd name="connsiteX3" fmla="*/ 0 w 1445635"/>
                  <a:gd name="connsiteY3" fmla="*/ 777737 h 777737"/>
                  <a:gd name="connsiteX4" fmla="*/ 429635 w 1445635"/>
                  <a:gd name="connsiteY4" fmla="*/ 0 h 777737"/>
                  <a:gd name="connsiteX0" fmla="*/ 431773 w 1447773"/>
                  <a:gd name="connsiteY0" fmla="*/ 0 h 774176"/>
                  <a:gd name="connsiteX1" fmla="*/ 1447773 w 1447773"/>
                  <a:gd name="connsiteY1" fmla="*/ 0 h 774176"/>
                  <a:gd name="connsiteX2" fmla="*/ 1304655 w 1447773"/>
                  <a:gd name="connsiteY2" fmla="*/ 774176 h 774176"/>
                  <a:gd name="connsiteX3" fmla="*/ 0 w 1447773"/>
                  <a:gd name="connsiteY3" fmla="*/ 773889 h 774176"/>
                  <a:gd name="connsiteX4" fmla="*/ 431773 w 1447773"/>
                  <a:gd name="connsiteY4" fmla="*/ 0 h 774176"/>
                  <a:gd name="connsiteX0" fmla="*/ 429634 w 1447773"/>
                  <a:gd name="connsiteY0" fmla="*/ 0 h 774176"/>
                  <a:gd name="connsiteX1" fmla="*/ 1447773 w 1447773"/>
                  <a:gd name="connsiteY1" fmla="*/ 0 h 774176"/>
                  <a:gd name="connsiteX2" fmla="*/ 1304655 w 1447773"/>
                  <a:gd name="connsiteY2" fmla="*/ 774176 h 774176"/>
                  <a:gd name="connsiteX3" fmla="*/ 0 w 1447773"/>
                  <a:gd name="connsiteY3" fmla="*/ 773889 h 774176"/>
                  <a:gd name="connsiteX4" fmla="*/ 429634 w 1447773"/>
                  <a:gd name="connsiteY4" fmla="*/ 0 h 774176"/>
                  <a:gd name="connsiteX0" fmla="*/ 436049 w 1454188"/>
                  <a:gd name="connsiteY0" fmla="*/ 0 h 774176"/>
                  <a:gd name="connsiteX1" fmla="*/ 1454188 w 1454188"/>
                  <a:gd name="connsiteY1" fmla="*/ 0 h 774176"/>
                  <a:gd name="connsiteX2" fmla="*/ 1311070 w 1454188"/>
                  <a:gd name="connsiteY2" fmla="*/ 774176 h 774176"/>
                  <a:gd name="connsiteX3" fmla="*/ 0 w 1454188"/>
                  <a:gd name="connsiteY3" fmla="*/ 773889 h 774176"/>
                  <a:gd name="connsiteX4" fmla="*/ 436049 w 1454188"/>
                  <a:gd name="connsiteY4" fmla="*/ 0 h 774176"/>
                  <a:gd name="connsiteX0" fmla="*/ 436049 w 1458640"/>
                  <a:gd name="connsiteY0" fmla="*/ 0 h 774176"/>
                  <a:gd name="connsiteX1" fmla="*/ 1454188 w 1458640"/>
                  <a:gd name="connsiteY1" fmla="*/ 0 h 774176"/>
                  <a:gd name="connsiteX2" fmla="*/ 1458640 w 1458640"/>
                  <a:gd name="connsiteY2" fmla="*/ 774176 h 774176"/>
                  <a:gd name="connsiteX3" fmla="*/ 0 w 1458640"/>
                  <a:gd name="connsiteY3" fmla="*/ 773889 h 774176"/>
                  <a:gd name="connsiteX4" fmla="*/ 436049 w 1458640"/>
                  <a:gd name="connsiteY4" fmla="*/ 0 h 774176"/>
                  <a:gd name="connsiteX0" fmla="*/ 436049 w 1454363"/>
                  <a:gd name="connsiteY0" fmla="*/ 0 h 774176"/>
                  <a:gd name="connsiteX1" fmla="*/ 1454188 w 1454363"/>
                  <a:gd name="connsiteY1" fmla="*/ 0 h 774176"/>
                  <a:gd name="connsiteX2" fmla="*/ 1454363 w 1454363"/>
                  <a:gd name="connsiteY2" fmla="*/ 774176 h 774176"/>
                  <a:gd name="connsiteX3" fmla="*/ 0 w 1454363"/>
                  <a:gd name="connsiteY3" fmla="*/ 773889 h 774176"/>
                  <a:gd name="connsiteX4" fmla="*/ 436049 w 1454363"/>
                  <a:gd name="connsiteY4" fmla="*/ 0 h 774176"/>
                  <a:gd name="connsiteX0" fmla="*/ 369749 w 1388063"/>
                  <a:gd name="connsiteY0" fmla="*/ 0 h 774176"/>
                  <a:gd name="connsiteX1" fmla="*/ 1387888 w 1388063"/>
                  <a:gd name="connsiteY1" fmla="*/ 0 h 774176"/>
                  <a:gd name="connsiteX2" fmla="*/ 1388063 w 1388063"/>
                  <a:gd name="connsiteY2" fmla="*/ 774176 h 774176"/>
                  <a:gd name="connsiteX3" fmla="*/ 0 w 1388063"/>
                  <a:gd name="connsiteY3" fmla="*/ 771964 h 774176"/>
                  <a:gd name="connsiteX4" fmla="*/ 369749 w 1388063"/>
                  <a:gd name="connsiteY4" fmla="*/ 0 h 774176"/>
                  <a:gd name="connsiteX0" fmla="*/ 236254 w 1388063"/>
                  <a:gd name="connsiteY0" fmla="*/ 0 h 774176"/>
                  <a:gd name="connsiteX1" fmla="*/ 1387888 w 1388063"/>
                  <a:gd name="connsiteY1" fmla="*/ 0 h 774176"/>
                  <a:gd name="connsiteX2" fmla="*/ 1388063 w 1388063"/>
                  <a:gd name="connsiteY2" fmla="*/ 774176 h 774176"/>
                  <a:gd name="connsiteX3" fmla="*/ 0 w 1388063"/>
                  <a:gd name="connsiteY3" fmla="*/ 771964 h 774176"/>
                  <a:gd name="connsiteX4" fmla="*/ 236254 w 1388063"/>
                  <a:gd name="connsiteY4" fmla="*/ 0 h 77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063" h="774176">
                    <a:moveTo>
                      <a:pt x="236254" y="0"/>
                    </a:moveTo>
                    <a:lnTo>
                      <a:pt x="1387888" y="0"/>
                    </a:lnTo>
                    <a:cubicBezTo>
                      <a:pt x="1387946" y="258059"/>
                      <a:pt x="1388005" y="516117"/>
                      <a:pt x="1388063" y="774176"/>
                    </a:cubicBezTo>
                    <a:lnTo>
                      <a:pt x="0" y="771964"/>
                    </a:lnTo>
                    <a:lnTo>
                      <a:pt x="236254" y="0"/>
                    </a:lnTo>
                    <a:close/>
                  </a:path>
                </a:pathLst>
              </a:custGeom>
              <a:solidFill>
                <a:schemeClr val="accent3">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rot="16200000" flipV="1">
                <a:off x="1457893" y="3149676"/>
                <a:ext cx="1124549" cy="19765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476297" y="3577377"/>
                <a:ext cx="1122704" cy="11227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 name="Group 45"/>
          <p:cNvGrpSpPr/>
          <p:nvPr/>
        </p:nvGrpSpPr>
        <p:grpSpPr>
          <a:xfrm>
            <a:off x="774543" y="4659912"/>
            <a:ext cx="8789355" cy="1266747"/>
            <a:chOff x="598366" y="4795646"/>
            <a:chExt cx="9080343" cy="1308685"/>
          </a:xfrm>
        </p:grpSpPr>
        <p:sp>
          <p:nvSpPr>
            <p:cNvPr id="47" name="Pentagon 46"/>
            <p:cNvSpPr/>
            <p:nvPr/>
          </p:nvSpPr>
          <p:spPr>
            <a:xfrm>
              <a:off x="3948144" y="4800793"/>
              <a:ext cx="5730565" cy="940875"/>
            </a:xfrm>
            <a:prstGeom prst="homePlate">
              <a:avLst>
                <a:gd name="adj" fmla="val 291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p:cNvGrpSpPr/>
            <p:nvPr/>
          </p:nvGrpSpPr>
          <p:grpSpPr>
            <a:xfrm>
              <a:off x="598366" y="4795646"/>
              <a:ext cx="3352367" cy="1308685"/>
              <a:chOff x="476296" y="4509897"/>
              <a:chExt cx="3352367" cy="1308685"/>
            </a:xfrm>
          </p:grpSpPr>
          <p:sp>
            <p:nvSpPr>
              <p:cNvPr id="49" name="Rectangle 48"/>
              <p:cNvSpPr/>
              <p:nvPr/>
            </p:nvSpPr>
            <p:spPr>
              <a:xfrm rot="16200000" flipV="1">
                <a:off x="1462250" y="4269973"/>
                <a:ext cx="1115835" cy="19765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12"/>
              <p:cNvSpPr/>
              <p:nvPr/>
            </p:nvSpPr>
            <p:spPr>
              <a:xfrm rot="16200000" flipV="1">
                <a:off x="2763027" y="4752946"/>
                <a:ext cx="1308685" cy="822587"/>
              </a:xfrm>
              <a:custGeom>
                <a:avLst/>
                <a:gdLst>
                  <a:gd name="connsiteX0" fmla="*/ 0 w 1016000"/>
                  <a:gd name="connsiteY0" fmla="*/ 0 h 768404"/>
                  <a:gd name="connsiteX1" fmla="*/ 1016000 w 1016000"/>
                  <a:gd name="connsiteY1" fmla="*/ 0 h 768404"/>
                  <a:gd name="connsiteX2" fmla="*/ 1016000 w 1016000"/>
                  <a:gd name="connsiteY2" fmla="*/ 768404 h 768404"/>
                  <a:gd name="connsiteX3" fmla="*/ 0 w 1016000"/>
                  <a:gd name="connsiteY3" fmla="*/ 768404 h 768404"/>
                  <a:gd name="connsiteX4" fmla="*/ 0 w 1016000"/>
                  <a:gd name="connsiteY4" fmla="*/ 0 h 768404"/>
                  <a:gd name="connsiteX0" fmla="*/ 729673 w 1745673"/>
                  <a:gd name="connsiteY0" fmla="*/ 0 h 777641"/>
                  <a:gd name="connsiteX1" fmla="*/ 1745673 w 1745673"/>
                  <a:gd name="connsiteY1" fmla="*/ 0 h 777641"/>
                  <a:gd name="connsiteX2" fmla="*/ 1745673 w 1745673"/>
                  <a:gd name="connsiteY2" fmla="*/ 768404 h 777641"/>
                  <a:gd name="connsiteX3" fmla="*/ 0 w 1745673"/>
                  <a:gd name="connsiteY3" fmla="*/ 777641 h 777641"/>
                  <a:gd name="connsiteX4" fmla="*/ 729673 w 1745673"/>
                  <a:gd name="connsiteY4" fmla="*/ 0 h 777641"/>
                  <a:gd name="connsiteX0" fmla="*/ 729673 w 1745673"/>
                  <a:gd name="connsiteY0" fmla="*/ 0 h 777641"/>
                  <a:gd name="connsiteX1" fmla="*/ 1745673 w 1745673"/>
                  <a:gd name="connsiteY1" fmla="*/ 0 h 777641"/>
                  <a:gd name="connsiteX2" fmla="*/ 1317048 w 1745673"/>
                  <a:gd name="connsiteY2" fmla="*/ 770785 h 777641"/>
                  <a:gd name="connsiteX3" fmla="*/ 0 w 1745673"/>
                  <a:gd name="connsiteY3" fmla="*/ 777641 h 777641"/>
                  <a:gd name="connsiteX4" fmla="*/ 729673 w 1745673"/>
                  <a:gd name="connsiteY4" fmla="*/ 0 h 777641"/>
                  <a:gd name="connsiteX0" fmla="*/ 720148 w 1736148"/>
                  <a:gd name="connsiteY0" fmla="*/ 0 h 770785"/>
                  <a:gd name="connsiteX1" fmla="*/ 1736148 w 1736148"/>
                  <a:gd name="connsiteY1" fmla="*/ 0 h 770785"/>
                  <a:gd name="connsiteX2" fmla="*/ 1307523 w 1736148"/>
                  <a:gd name="connsiteY2" fmla="*/ 770785 h 770785"/>
                  <a:gd name="connsiteX3" fmla="*/ 0 w 1736148"/>
                  <a:gd name="connsiteY3" fmla="*/ 770497 h 770785"/>
                  <a:gd name="connsiteX4" fmla="*/ 720148 w 1736148"/>
                  <a:gd name="connsiteY4" fmla="*/ 0 h 770785"/>
                  <a:gd name="connsiteX0" fmla="*/ 720148 w 1736148"/>
                  <a:gd name="connsiteY0" fmla="*/ 0 h 770785"/>
                  <a:gd name="connsiteX1" fmla="*/ 1736148 w 1736148"/>
                  <a:gd name="connsiteY1" fmla="*/ 0 h 770785"/>
                  <a:gd name="connsiteX2" fmla="*/ 1369545 w 1736148"/>
                  <a:gd name="connsiteY2" fmla="*/ 770785 h 770785"/>
                  <a:gd name="connsiteX3" fmla="*/ 0 w 1736148"/>
                  <a:gd name="connsiteY3" fmla="*/ 770497 h 770785"/>
                  <a:gd name="connsiteX4" fmla="*/ 720148 w 1736148"/>
                  <a:gd name="connsiteY4" fmla="*/ 0 h 770785"/>
                  <a:gd name="connsiteX0" fmla="*/ 446799 w 1736148"/>
                  <a:gd name="connsiteY0" fmla="*/ 0 h 773231"/>
                  <a:gd name="connsiteX1" fmla="*/ 1736148 w 1736148"/>
                  <a:gd name="connsiteY1" fmla="*/ 2446 h 773231"/>
                  <a:gd name="connsiteX2" fmla="*/ 1369545 w 1736148"/>
                  <a:gd name="connsiteY2" fmla="*/ 773231 h 773231"/>
                  <a:gd name="connsiteX3" fmla="*/ 0 w 1736148"/>
                  <a:gd name="connsiteY3" fmla="*/ 772943 h 773231"/>
                  <a:gd name="connsiteX4" fmla="*/ 446799 w 1736148"/>
                  <a:gd name="connsiteY4" fmla="*/ 0 h 773231"/>
                  <a:gd name="connsiteX0" fmla="*/ 446799 w 1605827"/>
                  <a:gd name="connsiteY0" fmla="*/ 0 h 773231"/>
                  <a:gd name="connsiteX1" fmla="*/ 1605827 w 1605827"/>
                  <a:gd name="connsiteY1" fmla="*/ 2446 h 773231"/>
                  <a:gd name="connsiteX2" fmla="*/ 1369545 w 1605827"/>
                  <a:gd name="connsiteY2" fmla="*/ 773231 h 773231"/>
                  <a:gd name="connsiteX3" fmla="*/ 0 w 1605827"/>
                  <a:gd name="connsiteY3" fmla="*/ 772943 h 773231"/>
                  <a:gd name="connsiteX4" fmla="*/ 446799 w 1605827"/>
                  <a:gd name="connsiteY4" fmla="*/ 0 h 77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27" h="773231">
                    <a:moveTo>
                      <a:pt x="446799" y="0"/>
                    </a:moveTo>
                    <a:lnTo>
                      <a:pt x="1605827" y="2446"/>
                    </a:lnTo>
                    <a:lnTo>
                      <a:pt x="1369545" y="773231"/>
                    </a:lnTo>
                    <a:lnTo>
                      <a:pt x="0" y="772943"/>
                    </a:lnTo>
                    <a:lnTo>
                      <a:pt x="446799" y="0"/>
                    </a:lnTo>
                    <a:close/>
                  </a:path>
                </a:pathLst>
              </a:custGeom>
              <a:solidFill>
                <a:schemeClr val="bg1">
                  <a:lumMod val="65000"/>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p:cNvSpPr/>
              <p:nvPr/>
            </p:nvSpPr>
            <p:spPr>
              <a:xfrm>
                <a:off x="476296" y="4702451"/>
                <a:ext cx="1113729" cy="1113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 name="Oval 51"/>
          <p:cNvSpPr/>
          <p:nvPr/>
        </p:nvSpPr>
        <p:spPr>
          <a:xfrm>
            <a:off x="945074" y="1766298"/>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53" name="Oval 52"/>
          <p:cNvSpPr/>
          <p:nvPr/>
        </p:nvSpPr>
        <p:spPr>
          <a:xfrm>
            <a:off x="945074" y="2837416"/>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54" name="Oval 53"/>
          <p:cNvSpPr/>
          <p:nvPr/>
        </p:nvSpPr>
        <p:spPr>
          <a:xfrm>
            <a:off x="945074" y="3936753"/>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3"/>
                </a:solidFill>
                <a:latin typeface="FontAwesome" pitchFamily="2" charset="0"/>
              </a:rPr>
              <a:t></a:t>
            </a:r>
            <a:endParaRPr lang="en-US" sz="2400" dirty="0">
              <a:solidFill>
                <a:schemeClr val="accent3"/>
              </a:solidFill>
              <a:latin typeface="FontAwesome" pitchFamily="2" charset="0"/>
            </a:endParaRPr>
          </a:p>
        </p:txBody>
      </p:sp>
      <p:sp>
        <p:nvSpPr>
          <p:cNvPr id="55" name="Oval 54"/>
          <p:cNvSpPr/>
          <p:nvPr/>
        </p:nvSpPr>
        <p:spPr>
          <a:xfrm>
            <a:off x="945074" y="5007871"/>
            <a:ext cx="745665" cy="7456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1"/>
                </a:solidFill>
                <a:latin typeface="FontAwesome" pitchFamily="2" charset="0"/>
              </a:rPr>
              <a:t></a:t>
            </a:r>
          </a:p>
        </p:txBody>
      </p:sp>
      <p:sp>
        <p:nvSpPr>
          <p:cNvPr id="56" name="Text Placeholder 33"/>
          <p:cNvSpPr txBox="1">
            <a:spLocks/>
          </p:cNvSpPr>
          <p:nvPr/>
        </p:nvSpPr>
        <p:spPr>
          <a:xfrm>
            <a:off x="1860617" y="1957058"/>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a:solidFill>
                  <a:schemeClr val="bg1"/>
                </a:solidFill>
                <a:latin typeface="+mj-lt"/>
              </a:rPr>
              <a:t>Desktop Application</a:t>
            </a:r>
            <a:endParaRPr lang="en-AU" sz="1400" dirty="0">
              <a:solidFill>
                <a:schemeClr val="bg1"/>
              </a:solidFill>
              <a:latin typeface="+mj-lt"/>
            </a:endParaRPr>
          </a:p>
        </p:txBody>
      </p:sp>
      <p:sp>
        <p:nvSpPr>
          <p:cNvPr id="57" name="Text Placeholder 33"/>
          <p:cNvSpPr txBox="1">
            <a:spLocks/>
          </p:cNvSpPr>
          <p:nvPr/>
        </p:nvSpPr>
        <p:spPr>
          <a:xfrm>
            <a:off x="1860617" y="3037136"/>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Creative Strategy</a:t>
            </a:r>
            <a:endParaRPr lang="en-AU" sz="1400" dirty="0">
              <a:solidFill>
                <a:schemeClr val="bg1"/>
              </a:solidFill>
              <a:latin typeface="+mj-lt"/>
            </a:endParaRPr>
          </a:p>
        </p:txBody>
      </p:sp>
      <p:sp>
        <p:nvSpPr>
          <p:cNvPr id="58" name="Text Placeholder 33"/>
          <p:cNvSpPr txBox="1">
            <a:spLocks/>
          </p:cNvSpPr>
          <p:nvPr/>
        </p:nvSpPr>
        <p:spPr>
          <a:xfrm>
            <a:off x="1860617" y="4096990"/>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Business Strategy</a:t>
            </a:r>
            <a:endParaRPr lang="en-AU" sz="1400" dirty="0">
              <a:solidFill>
                <a:schemeClr val="bg1"/>
              </a:solidFill>
              <a:latin typeface="+mj-lt"/>
            </a:endParaRPr>
          </a:p>
        </p:txBody>
      </p:sp>
      <p:sp>
        <p:nvSpPr>
          <p:cNvPr id="59" name="Text Placeholder 33"/>
          <p:cNvSpPr txBox="1">
            <a:spLocks/>
          </p:cNvSpPr>
          <p:nvPr/>
        </p:nvSpPr>
        <p:spPr>
          <a:xfrm>
            <a:off x="1860617" y="5186008"/>
            <a:ext cx="1172163" cy="42015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bg1"/>
                </a:solidFill>
                <a:latin typeface="+mj-lt"/>
              </a:rPr>
              <a:t>Concept &amp; Idea</a:t>
            </a:r>
            <a:endParaRPr lang="en-AU" sz="1400" dirty="0">
              <a:solidFill>
                <a:schemeClr val="bg1"/>
              </a:solidFill>
              <a:latin typeface="+mj-lt"/>
            </a:endParaRPr>
          </a:p>
        </p:txBody>
      </p:sp>
      <p:sp>
        <p:nvSpPr>
          <p:cNvPr id="60" name="Text Placeholder 32"/>
          <p:cNvSpPr txBox="1">
            <a:spLocks/>
          </p:cNvSpPr>
          <p:nvPr/>
        </p:nvSpPr>
        <p:spPr>
          <a:xfrm>
            <a:off x="4339021" y="2112815"/>
            <a:ext cx="5594501"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a:solidFill>
                  <a:schemeClr val="bg1"/>
                </a:solidFill>
                <a:latin typeface="+mn-lt"/>
              </a:rPr>
              <a:t>Liquorice chupa chups applicake </a:t>
            </a:r>
            <a:r>
              <a:rPr lang="en-US" sz="900" dirty="0" smtClean="0">
                <a:solidFill>
                  <a:schemeClr val="bg1"/>
                </a:solidFill>
                <a:latin typeface="+mn-lt"/>
              </a:rPr>
              <a:t> sugar sweet cake pie jelly oreo sweet cake jelly bean lolypop</a:t>
            </a: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a:t>
            </a:r>
            <a:r>
              <a:rPr lang="en-US" sz="900" dirty="0">
                <a:solidFill>
                  <a:schemeClr val="bg1"/>
                </a:solidFill>
                <a:latin typeface="+mn-lt"/>
              </a:rPr>
              <a:t>. </a:t>
            </a:r>
            <a:endParaRPr lang="en-US" sz="900" dirty="0" smtClean="0">
              <a:solidFill>
                <a:schemeClr val="bg1"/>
              </a:solidFill>
              <a:latin typeface="+mn-lt"/>
            </a:endParaRP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cookies.</a:t>
            </a:r>
          </a:p>
        </p:txBody>
      </p:sp>
      <p:sp>
        <p:nvSpPr>
          <p:cNvPr id="61" name="Text Placeholder 32"/>
          <p:cNvSpPr txBox="1">
            <a:spLocks/>
          </p:cNvSpPr>
          <p:nvPr/>
        </p:nvSpPr>
        <p:spPr>
          <a:xfrm>
            <a:off x="4339021" y="3016077"/>
            <a:ext cx="69573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 </a:t>
            </a:r>
            <a:r>
              <a:rPr lang="en-US" sz="900" dirty="0">
                <a:solidFill>
                  <a:schemeClr val="bg1"/>
                </a:solidFill>
              </a:rPr>
              <a:t>carrot cake bear claw muffin</a:t>
            </a:r>
            <a:endParaRPr lang="en-US" sz="900" dirty="0" smtClean="0">
              <a:solidFill>
                <a:schemeClr val="bg1"/>
              </a:solidFill>
              <a:latin typeface="+mn-lt"/>
            </a:endParaRP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 </a:t>
            </a:r>
            <a:r>
              <a:rPr lang="en-US" sz="900" dirty="0">
                <a:solidFill>
                  <a:schemeClr val="bg1"/>
                </a:solidFill>
              </a:rPr>
              <a:t>biscuit sweet oat cake sweet icing brownie</a:t>
            </a:r>
            <a:r>
              <a:rPr lang="en-US" sz="900" dirty="0" smtClean="0">
                <a:solidFill>
                  <a:schemeClr val="bg1"/>
                </a:solidFill>
                <a:latin typeface="+mn-lt"/>
              </a:rPr>
              <a:t>. </a:t>
            </a: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a:t>
            </a:r>
            <a:r>
              <a:rPr lang="en-US" sz="900" dirty="0" smtClean="0">
                <a:solidFill>
                  <a:schemeClr val="bg1"/>
                </a:solidFill>
                <a:latin typeface="+mn-lt"/>
              </a:rPr>
              <a:t>cookies </a:t>
            </a:r>
            <a:r>
              <a:rPr lang="en-US" sz="900" dirty="0">
                <a:solidFill>
                  <a:schemeClr val="bg1"/>
                </a:solidFill>
              </a:rPr>
              <a:t>biscuit sweet oat cake sweet icing brownie</a:t>
            </a:r>
            <a:r>
              <a:rPr lang="en-US" sz="900" dirty="0" smtClean="0">
                <a:solidFill>
                  <a:schemeClr val="bg1"/>
                </a:solidFill>
                <a:latin typeface="+mn-lt"/>
              </a:rPr>
              <a:t>.</a:t>
            </a:r>
            <a:endParaRPr lang="en-US" sz="900" dirty="0">
              <a:solidFill>
                <a:schemeClr val="bg1"/>
              </a:solidFill>
              <a:latin typeface="+mn-lt"/>
            </a:endParaRPr>
          </a:p>
        </p:txBody>
      </p:sp>
      <p:sp>
        <p:nvSpPr>
          <p:cNvPr id="62" name="Text Placeholder 32"/>
          <p:cNvSpPr txBox="1">
            <a:spLocks/>
          </p:cNvSpPr>
          <p:nvPr/>
        </p:nvSpPr>
        <p:spPr>
          <a:xfrm>
            <a:off x="4339021" y="3919340"/>
            <a:ext cx="69573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 </a:t>
            </a:r>
            <a:r>
              <a:rPr lang="en-US" sz="900" dirty="0">
                <a:solidFill>
                  <a:schemeClr val="bg1"/>
                </a:solidFill>
              </a:rPr>
              <a:t>carrot cake bear claw muffin</a:t>
            </a:r>
            <a:endParaRPr lang="en-US" sz="900" dirty="0" smtClean="0">
              <a:solidFill>
                <a:schemeClr val="bg1"/>
              </a:solidFill>
              <a:latin typeface="+mn-lt"/>
            </a:endParaRP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 </a:t>
            </a:r>
            <a:r>
              <a:rPr lang="en-US" sz="900" dirty="0">
                <a:solidFill>
                  <a:schemeClr val="bg1"/>
                </a:solidFill>
              </a:rPr>
              <a:t>biscuit sweet oat cake </a:t>
            </a:r>
            <a:r>
              <a:rPr lang="en-US" sz="900" dirty="0" smtClean="0">
                <a:solidFill>
                  <a:schemeClr val="bg1"/>
                </a:solidFill>
              </a:rPr>
              <a:t>sweet</a:t>
            </a:r>
            <a:r>
              <a:rPr lang="en-US" sz="900" dirty="0" smtClean="0">
                <a:solidFill>
                  <a:schemeClr val="bg1"/>
                </a:solidFill>
                <a:latin typeface="+mn-lt"/>
              </a:rPr>
              <a:t>. </a:t>
            </a: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a:t>
            </a:r>
            <a:r>
              <a:rPr lang="en-US" sz="900" dirty="0" smtClean="0">
                <a:solidFill>
                  <a:schemeClr val="bg1"/>
                </a:solidFill>
                <a:latin typeface="+mn-lt"/>
              </a:rPr>
              <a:t>cookies </a:t>
            </a:r>
            <a:r>
              <a:rPr lang="en-US" sz="900" dirty="0">
                <a:solidFill>
                  <a:schemeClr val="bg1"/>
                </a:solidFill>
              </a:rPr>
              <a:t>biscuit sweet oat cake sweet icing brownie</a:t>
            </a:r>
            <a:r>
              <a:rPr lang="en-US" sz="900" dirty="0" smtClean="0">
                <a:solidFill>
                  <a:schemeClr val="bg1"/>
                </a:solidFill>
                <a:latin typeface="+mn-lt"/>
              </a:rPr>
              <a:t>.</a:t>
            </a:r>
            <a:endParaRPr lang="en-US" sz="900" dirty="0">
              <a:solidFill>
                <a:schemeClr val="bg1"/>
              </a:solidFill>
              <a:latin typeface="+mn-lt"/>
            </a:endParaRPr>
          </a:p>
        </p:txBody>
      </p:sp>
      <p:sp>
        <p:nvSpPr>
          <p:cNvPr id="63" name="Text Placeholder 32"/>
          <p:cNvSpPr txBox="1">
            <a:spLocks/>
          </p:cNvSpPr>
          <p:nvPr/>
        </p:nvSpPr>
        <p:spPr>
          <a:xfrm>
            <a:off x="4339021" y="4830225"/>
            <a:ext cx="4581494" cy="73850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900" dirty="0" err="1">
                <a:solidFill>
                  <a:schemeClr val="bg1"/>
                </a:solidFill>
                <a:latin typeface="+mn-lt"/>
              </a:rPr>
              <a:t>Liquorice</a:t>
            </a:r>
            <a:r>
              <a:rPr lang="en-US" sz="900" dirty="0">
                <a:solidFill>
                  <a:schemeClr val="bg1"/>
                </a:solidFill>
                <a:latin typeface="+mn-lt"/>
              </a:rPr>
              <a:t>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a:t>
            </a:r>
            <a:r>
              <a:rPr lang="en-US" sz="900" dirty="0" err="1">
                <a:solidFill>
                  <a:schemeClr val="bg1"/>
                </a:solidFill>
                <a:latin typeface="+mn-lt"/>
              </a:rPr>
              <a:t>applicake</a:t>
            </a:r>
            <a:r>
              <a:rPr lang="en-US" sz="900" dirty="0">
                <a:solidFill>
                  <a:schemeClr val="bg1"/>
                </a:solidFill>
                <a:latin typeface="+mn-lt"/>
              </a:rPr>
              <a:t> </a:t>
            </a:r>
            <a:r>
              <a:rPr lang="en-US" sz="900" dirty="0" smtClean="0">
                <a:solidFill>
                  <a:schemeClr val="bg1"/>
                </a:solidFill>
                <a:latin typeface="+mn-lt"/>
              </a:rPr>
              <a:t> sugar sweet</a:t>
            </a:r>
          </a:p>
          <a:p>
            <a:r>
              <a:rPr lang="en-US" sz="900" dirty="0" smtClean="0">
                <a:solidFill>
                  <a:schemeClr val="bg1"/>
                </a:solidFill>
                <a:latin typeface="+mn-lt"/>
              </a:rPr>
              <a:t>Apple </a:t>
            </a:r>
            <a:r>
              <a:rPr lang="en-US" sz="900" dirty="0">
                <a:solidFill>
                  <a:schemeClr val="bg1"/>
                </a:solidFill>
                <a:latin typeface="+mn-lt"/>
              </a:rPr>
              <a:t>pie cupcake brownie bear claw gingerbread cotton </a:t>
            </a:r>
            <a:r>
              <a:rPr lang="en-US" sz="900" dirty="0" smtClean="0">
                <a:solidFill>
                  <a:schemeClr val="bg1"/>
                </a:solidFill>
                <a:latin typeface="+mn-lt"/>
              </a:rPr>
              <a:t>sweet cake candy</a:t>
            </a:r>
            <a:r>
              <a:rPr lang="en-US" sz="900" dirty="0">
                <a:solidFill>
                  <a:schemeClr val="bg1"/>
                </a:solidFill>
                <a:latin typeface="+mn-lt"/>
              </a:rPr>
              <a:t>. </a:t>
            </a:r>
            <a:endParaRPr lang="en-US" sz="900" dirty="0" smtClean="0">
              <a:solidFill>
                <a:schemeClr val="bg1"/>
              </a:solidFill>
              <a:latin typeface="+mn-lt"/>
            </a:endParaRPr>
          </a:p>
          <a:p>
            <a:r>
              <a:rPr lang="en-US" sz="900" dirty="0">
                <a:solidFill>
                  <a:schemeClr val="bg1"/>
                </a:solidFill>
                <a:latin typeface="+mn-lt"/>
              </a:rPr>
              <a:t>T</a:t>
            </a:r>
            <a:r>
              <a:rPr lang="en-US" sz="900" dirty="0" smtClean="0">
                <a:solidFill>
                  <a:schemeClr val="bg1"/>
                </a:solidFill>
                <a:latin typeface="+mn-lt"/>
              </a:rPr>
              <a:t>opping </a:t>
            </a:r>
            <a:r>
              <a:rPr lang="en-US" sz="900" dirty="0">
                <a:solidFill>
                  <a:schemeClr val="bg1"/>
                </a:solidFill>
                <a:latin typeface="+mn-lt"/>
              </a:rPr>
              <a:t>macaroon </a:t>
            </a:r>
            <a:r>
              <a:rPr lang="en-US" sz="900" dirty="0" err="1">
                <a:solidFill>
                  <a:schemeClr val="bg1"/>
                </a:solidFill>
                <a:latin typeface="+mn-lt"/>
              </a:rPr>
              <a:t>chupa</a:t>
            </a:r>
            <a:r>
              <a:rPr lang="en-US" sz="900" dirty="0">
                <a:solidFill>
                  <a:schemeClr val="bg1"/>
                </a:solidFill>
                <a:latin typeface="+mn-lt"/>
              </a:rPr>
              <a:t> </a:t>
            </a:r>
            <a:r>
              <a:rPr lang="en-US" sz="900" dirty="0" err="1">
                <a:solidFill>
                  <a:schemeClr val="bg1"/>
                </a:solidFill>
                <a:latin typeface="+mn-lt"/>
              </a:rPr>
              <a:t>chups</a:t>
            </a:r>
            <a:r>
              <a:rPr lang="en-US" sz="900" dirty="0">
                <a:solidFill>
                  <a:schemeClr val="bg1"/>
                </a:solidFill>
                <a:latin typeface="+mn-lt"/>
              </a:rPr>
              <a:t> bear claw  cookies.</a:t>
            </a:r>
          </a:p>
        </p:txBody>
      </p:sp>
    </p:spTree>
    <p:extLst>
      <p:ext uri="{BB962C8B-B14F-4D97-AF65-F5344CB8AC3E}">
        <p14:creationId xmlns:p14="http://schemas.microsoft.com/office/powerpoint/2010/main" val="86816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fade">
                                      <p:cBhvr>
                                        <p:cTn id="31" dur="500"/>
                                        <p:tgtEl>
                                          <p:spTgt spid="5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fade">
                                      <p:cBhvr>
                                        <p:cTn id="47" dur="500"/>
                                        <p:tgtEl>
                                          <p:spTgt spid="5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fade">
                                      <p:cBhvr>
                                        <p:cTn id="50" dur="500"/>
                                        <p:tgtEl>
                                          <p:spTgt spid="62"/>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500"/>
                                        <p:tgtEl>
                                          <p:spTgt spid="46"/>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500"/>
                                        <p:tgtEl>
                                          <p:spTgt spid="5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fade">
                                      <p:cBhvr>
                                        <p:cTn id="63" dur="500"/>
                                        <p:tgtEl>
                                          <p:spTgt spid="5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fade">
                                      <p:cBhvr>
                                        <p:cTn id="6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p:bldP spid="57" grpId="0"/>
      <p:bldP spid="58" grpId="0"/>
      <p:bldP spid="59" grpId="0"/>
      <p:bldP spid="60" grpId="0"/>
      <p:bldP spid="61" grpId="0"/>
      <p:bldP spid="62" grpId="0"/>
      <p:bldP spid="6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58</a:t>
            </a:fld>
            <a:endParaRPr lang="en-US" dirty="0"/>
          </a:p>
        </p:txBody>
      </p:sp>
      <p:sp>
        <p:nvSpPr>
          <p:cNvPr id="40" name="Rectangle 39"/>
          <p:cNvSpPr/>
          <p:nvPr/>
        </p:nvSpPr>
        <p:spPr>
          <a:xfrm flipH="1">
            <a:off x="4000390" y="3801584"/>
            <a:ext cx="2435243" cy="20953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8000" dirty="0">
                <a:solidFill>
                  <a:srgbClr val="FFFFFF"/>
                </a:solidFill>
                <a:latin typeface="FontAwesome" pitchFamily="2" charset="0"/>
              </a:rPr>
              <a:t></a:t>
            </a:r>
          </a:p>
        </p:txBody>
      </p:sp>
      <p:sp>
        <p:nvSpPr>
          <p:cNvPr id="41" name="Rectangle 40"/>
          <p:cNvSpPr/>
          <p:nvPr/>
        </p:nvSpPr>
        <p:spPr>
          <a:xfrm>
            <a:off x="8463666" y="1648254"/>
            <a:ext cx="2435243" cy="20953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8000" dirty="0">
                <a:solidFill>
                  <a:schemeClr val="bg1"/>
                </a:solidFill>
                <a:latin typeface="FontAwesome" pitchFamily="2" charset="0"/>
              </a:rPr>
              <a:t></a:t>
            </a:r>
            <a:endParaRPr lang="en-US" sz="8000" dirty="0">
              <a:solidFill>
                <a:schemeClr val="bg1"/>
              </a:solidFill>
              <a:latin typeface="FontAwesome" pitchFamily="2" charset="0"/>
            </a:endParaRPr>
          </a:p>
        </p:txBody>
      </p:sp>
      <p:grpSp>
        <p:nvGrpSpPr>
          <p:cNvPr id="42" name="Group 41"/>
          <p:cNvGrpSpPr/>
          <p:nvPr/>
        </p:nvGrpSpPr>
        <p:grpSpPr>
          <a:xfrm>
            <a:off x="1293091" y="1648254"/>
            <a:ext cx="2639337" cy="4248726"/>
            <a:chOff x="1293091" y="1708726"/>
            <a:chExt cx="2639337" cy="4248726"/>
          </a:xfrm>
        </p:grpSpPr>
        <p:sp>
          <p:nvSpPr>
            <p:cNvPr id="43" name="Rectangle 42"/>
            <p:cNvSpPr/>
            <p:nvPr/>
          </p:nvSpPr>
          <p:spPr>
            <a:xfrm>
              <a:off x="1293091" y="1708726"/>
              <a:ext cx="2639337" cy="42487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450205" y="2197454"/>
              <a:ext cx="582211" cy="523220"/>
            </a:xfrm>
            <a:prstGeom prst="rect">
              <a:avLst/>
            </a:prstGeom>
            <a:noFill/>
          </p:spPr>
          <p:txBody>
            <a:bodyPr wrap="none" rtlCol="0">
              <a:spAutoFit/>
            </a:bodyPr>
            <a:lstStyle/>
            <a:p>
              <a:pPr algn="ctr"/>
              <a:r>
                <a:rPr lang="en-US" sz="2800" dirty="0">
                  <a:solidFill>
                    <a:schemeClr val="bg1"/>
                  </a:solidFill>
                  <a:latin typeface="FontAwesome" pitchFamily="2" charset="0"/>
                </a:rPr>
                <a:t></a:t>
              </a:r>
            </a:p>
          </p:txBody>
        </p:sp>
        <p:sp>
          <p:nvSpPr>
            <p:cNvPr id="64" name="Text Placeholder 32"/>
            <p:cNvSpPr txBox="1">
              <a:spLocks/>
            </p:cNvSpPr>
            <p:nvPr/>
          </p:nvSpPr>
          <p:spPr>
            <a:xfrm>
              <a:off x="1527049" y="2883040"/>
              <a:ext cx="2130552" cy="26765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smtClean="0">
                  <a:solidFill>
                    <a:schemeClr val="bg1"/>
                  </a:solidFill>
                  <a:latin typeface="Lato Light" panose="020F0302020204030203" pitchFamily="34" charset="0"/>
                </a:rPr>
                <a:t>Liquorice</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chupa</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chups</a:t>
              </a:r>
              <a:r>
                <a:rPr lang="en-US" sz="1000" dirty="0" smtClean="0">
                  <a:solidFill>
                    <a:schemeClr val="bg1"/>
                  </a:solidFill>
                  <a:latin typeface="Lato Light" panose="020F0302020204030203" pitchFamily="34" charset="0"/>
                </a:rPr>
                <a:t> </a:t>
              </a:r>
              <a:r>
                <a:rPr lang="en-US" sz="1000" dirty="0" err="1" smtClean="0">
                  <a:solidFill>
                    <a:schemeClr val="bg1"/>
                  </a:solidFill>
                  <a:latin typeface="Lato Light" panose="020F0302020204030203" pitchFamily="34" charset="0"/>
                </a:rPr>
                <a:t>applicake</a:t>
              </a:r>
              <a:r>
                <a:rPr lang="en-US" sz="1000" dirty="0" smtClean="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smtClean="0">
                  <a:solidFill>
                    <a:schemeClr val="bg1"/>
                  </a:solidFill>
                  <a:latin typeface="Lato Light" panose="020F0302020204030203" pitchFamily="34" charset="0"/>
                </a:rPr>
                <a:t>liquorice</a:t>
              </a:r>
              <a:r>
                <a:rPr lang="en-US" sz="1000" dirty="0" smtClean="0">
                  <a:solidFill>
                    <a:schemeClr val="bg1"/>
                  </a:solidFill>
                  <a:latin typeface="Lato Light" panose="020F0302020204030203" pitchFamily="34" charset="0"/>
                </a:rPr>
                <a:t> tart pastry. Gingerbread jelly soufflé bonbon sesame snaps. Tiramisu pie sesame snaps. </a:t>
              </a:r>
              <a:r>
                <a:rPr lang="en-US" sz="1000" dirty="0">
                  <a:solidFill>
                    <a:schemeClr val="bg1"/>
                  </a:solidFill>
                  <a:latin typeface="Lato Light" panose="020F0302020204030203" pitchFamily="34" charset="0"/>
                </a:rPr>
                <a:t>Sweet roll jelly  wafer cake oat cake. Tiramisu jelly wafer Jujubes pudding gummies </a:t>
              </a:r>
              <a:r>
                <a:rPr lang="en-US" sz="1000" dirty="0" err="1">
                  <a:solidFill>
                    <a:schemeClr val="bg1"/>
                  </a:solidFill>
                  <a:latin typeface="Lato Light" panose="020F0302020204030203" pitchFamily="34" charset="0"/>
                </a:rPr>
                <a:t>danish</a:t>
              </a:r>
              <a:r>
                <a:rPr lang="en-US" sz="1000" dirty="0">
                  <a:solidFill>
                    <a:schemeClr val="bg1"/>
                  </a:solidFill>
                  <a:latin typeface="Lato Light" panose="020F0302020204030203" pitchFamily="34" charset="0"/>
                </a:rPr>
                <a:t> jelly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smtClean="0">
                  <a:solidFill>
                    <a:schemeClr val="bg1"/>
                  </a:solidFill>
                  <a:latin typeface="Lato Light" panose="020F0302020204030203" pitchFamily="34" charset="0"/>
                </a:rPr>
                <a:t>marshmallow bear </a:t>
              </a:r>
              <a:r>
                <a:rPr lang="en-US" sz="1000" dirty="0">
                  <a:solidFill>
                    <a:schemeClr val="bg1"/>
                  </a:solidFill>
                  <a:latin typeface="Lato Light" panose="020F0302020204030203" pitchFamily="34" charset="0"/>
                </a:rPr>
                <a:t>claw cupcake.</a:t>
              </a:r>
            </a:p>
          </p:txBody>
        </p:sp>
        <p:sp>
          <p:nvSpPr>
            <p:cNvPr id="65" name="Text Placeholder 33"/>
            <p:cNvSpPr txBox="1">
              <a:spLocks/>
            </p:cNvSpPr>
            <p:nvPr/>
          </p:nvSpPr>
          <p:spPr>
            <a:xfrm>
              <a:off x="2121512" y="2262900"/>
              <a:ext cx="1551209"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300" b="1" dirty="0" smtClean="0">
                  <a:solidFill>
                    <a:schemeClr val="bg1"/>
                  </a:solidFill>
                  <a:latin typeface="Lato" panose="020F0502020204030203" pitchFamily="34" charset="0"/>
                </a:rPr>
                <a:t>Six Business</a:t>
              </a:r>
            </a:p>
            <a:p>
              <a:pPr marL="0" indent="0">
                <a:lnSpc>
                  <a:spcPct val="100000"/>
                </a:lnSpc>
                <a:spcBef>
                  <a:spcPts val="0"/>
                </a:spcBef>
                <a:buNone/>
              </a:pPr>
              <a:r>
                <a:rPr lang="en-AU" sz="1300" b="1" dirty="0" smtClean="0">
                  <a:solidFill>
                    <a:schemeClr val="bg1"/>
                  </a:solidFill>
                  <a:latin typeface="Lato" panose="020F0502020204030203" pitchFamily="34" charset="0"/>
                </a:rPr>
                <a:t>Strategy</a:t>
              </a:r>
              <a:endParaRPr lang="en-AU" sz="1300" b="1" dirty="0">
                <a:solidFill>
                  <a:schemeClr val="bg1"/>
                </a:solidFill>
                <a:latin typeface="Lato" panose="020F0502020204030203" pitchFamily="34" charset="0"/>
              </a:endParaRPr>
            </a:p>
          </p:txBody>
        </p:sp>
      </p:grpSp>
      <p:grpSp>
        <p:nvGrpSpPr>
          <p:cNvPr id="66" name="Group 65"/>
          <p:cNvGrpSpPr/>
          <p:nvPr/>
        </p:nvGrpSpPr>
        <p:grpSpPr>
          <a:xfrm>
            <a:off x="4000390" y="1648254"/>
            <a:ext cx="4395314" cy="2104540"/>
            <a:chOff x="4000390" y="1708726"/>
            <a:chExt cx="4395314" cy="2104540"/>
          </a:xfrm>
        </p:grpSpPr>
        <p:sp>
          <p:nvSpPr>
            <p:cNvPr id="67" name="Rectangle 66"/>
            <p:cNvSpPr/>
            <p:nvPr/>
          </p:nvSpPr>
          <p:spPr>
            <a:xfrm>
              <a:off x="4000390" y="1708726"/>
              <a:ext cx="4395314" cy="20953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Text Placeholder 32"/>
            <p:cNvSpPr txBox="1">
              <a:spLocks/>
            </p:cNvSpPr>
            <p:nvPr/>
          </p:nvSpPr>
          <p:spPr>
            <a:xfrm>
              <a:off x="4305080" y="2594238"/>
              <a:ext cx="3723351" cy="12190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soufflé bonbon sesame </a:t>
              </a:r>
              <a:r>
                <a:rPr lang="en-US" sz="1000" dirty="0" smtClean="0">
                  <a:solidFill>
                    <a:schemeClr val="bg1"/>
                  </a:solidFill>
                  <a:latin typeface="Lato Light" panose="020F0302020204030203" pitchFamily="34" charset="0"/>
                </a:rPr>
                <a:t>snaps</a:t>
              </a:r>
              <a:endParaRPr lang="en-US" sz="1000" dirty="0">
                <a:solidFill>
                  <a:schemeClr val="bg1"/>
                </a:solidFill>
                <a:latin typeface="Lato Light" panose="020F0302020204030203" pitchFamily="34" charset="0"/>
              </a:endParaRPr>
            </a:p>
          </p:txBody>
        </p:sp>
        <p:sp>
          <p:nvSpPr>
            <p:cNvPr id="69" name="Text Placeholder 33"/>
            <p:cNvSpPr txBox="1">
              <a:spLocks/>
            </p:cNvSpPr>
            <p:nvPr/>
          </p:nvSpPr>
          <p:spPr>
            <a:xfrm>
              <a:off x="4305080" y="2028962"/>
              <a:ext cx="3144008"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600" b="1" dirty="0" smtClean="0">
                  <a:solidFill>
                    <a:schemeClr val="bg1"/>
                  </a:solidFill>
                  <a:latin typeface="Lato" panose="020F0502020204030203" pitchFamily="34" charset="0"/>
                </a:rPr>
                <a:t>Our Success</a:t>
              </a:r>
            </a:p>
            <a:p>
              <a:pPr marL="0" indent="0">
                <a:lnSpc>
                  <a:spcPct val="100000"/>
                </a:lnSpc>
                <a:spcBef>
                  <a:spcPts val="0"/>
                </a:spcBef>
                <a:buNone/>
              </a:pPr>
              <a:r>
                <a:rPr lang="en-AU" sz="1600" b="1" dirty="0" smtClean="0">
                  <a:solidFill>
                    <a:schemeClr val="bg1"/>
                  </a:solidFill>
                  <a:latin typeface="Lato" panose="020F0502020204030203" pitchFamily="34" charset="0"/>
                </a:rPr>
                <a:t>Secret</a:t>
              </a:r>
              <a:endParaRPr lang="en-AU" sz="1600" b="1" dirty="0">
                <a:solidFill>
                  <a:schemeClr val="bg1"/>
                </a:solidFill>
                <a:latin typeface="Lato" panose="020F0502020204030203" pitchFamily="34" charset="0"/>
              </a:endParaRPr>
            </a:p>
          </p:txBody>
        </p:sp>
      </p:grpSp>
      <p:grpSp>
        <p:nvGrpSpPr>
          <p:cNvPr id="70" name="Group 69"/>
          <p:cNvGrpSpPr/>
          <p:nvPr/>
        </p:nvGrpSpPr>
        <p:grpSpPr>
          <a:xfrm>
            <a:off x="6503595" y="3801584"/>
            <a:ext cx="4395314" cy="2095396"/>
            <a:chOff x="6503595" y="3862056"/>
            <a:chExt cx="4395314" cy="2095396"/>
          </a:xfrm>
        </p:grpSpPr>
        <p:sp>
          <p:nvSpPr>
            <p:cNvPr id="71" name="Rectangle 70"/>
            <p:cNvSpPr/>
            <p:nvPr/>
          </p:nvSpPr>
          <p:spPr>
            <a:xfrm flipH="1">
              <a:off x="6503595" y="3862056"/>
              <a:ext cx="4395314" cy="20953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Text Placeholder 32"/>
            <p:cNvSpPr txBox="1">
              <a:spLocks/>
            </p:cNvSpPr>
            <p:nvPr/>
          </p:nvSpPr>
          <p:spPr>
            <a:xfrm>
              <a:off x="6847112" y="4735354"/>
              <a:ext cx="3723351" cy="121902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chupa</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chups</a:t>
              </a:r>
              <a:r>
                <a:rPr lang="en-US" sz="1000" dirty="0">
                  <a:solidFill>
                    <a:schemeClr val="bg1"/>
                  </a:solidFill>
                  <a:latin typeface="Lato Light" panose="020F0302020204030203" pitchFamily="34" charset="0"/>
                </a:rPr>
                <a:t> </a:t>
              </a:r>
              <a:r>
                <a:rPr lang="en-US" sz="1000" dirty="0" err="1">
                  <a:solidFill>
                    <a:schemeClr val="bg1"/>
                  </a:solidFill>
                  <a:latin typeface="Lato Light" panose="020F0302020204030203" pitchFamily="34" charset="0"/>
                </a:rPr>
                <a:t>applicake</a:t>
              </a:r>
              <a:r>
                <a:rPr lang="en-US" sz="1000" dirty="0">
                  <a:solidFill>
                    <a:schemeClr val="bg1"/>
                  </a:solidFill>
                  <a:latin typeface="Lato Light" panose="020F0302020204030203" pitchFamily="34" charset="0"/>
                </a:rPr>
                <a:t> apple pie cupcake brownie bear claw  cake gingerbread cotton candy. Bear claw croissant apple pie. Croissant cake tart </a:t>
              </a:r>
              <a:r>
                <a:rPr lang="en-US" sz="1000" dirty="0" err="1">
                  <a:solidFill>
                    <a:schemeClr val="bg1"/>
                  </a:solidFill>
                  <a:latin typeface="Lato Light" panose="020F0302020204030203" pitchFamily="34" charset="0"/>
                </a:rPr>
                <a:t>liquorice</a:t>
              </a:r>
              <a:r>
                <a:rPr lang="en-US" sz="1000" dirty="0">
                  <a:solidFill>
                    <a:schemeClr val="bg1"/>
                  </a:solidFill>
                  <a:latin typeface="Lato Light" panose="020F0302020204030203" pitchFamily="34" charset="0"/>
                </a:rPr>
                <a:t> tart pastry. Gingerbread jelly soufflé bonbon sesame </a:t>
              </a:r>
              <a:r>
                <a:rPr lang="en-US" sz="1000" dirty="0" smtClean="0">
                  <a:solidFill>
                    <a:schemeClr val="bg1"/>
                  </a:solidFill>
                  <a:latin typeface="Lato Light" panose="020F0302020204030203" pitchFamily="34" charset="0"/>
                </a:rPr>
                <a:t>snaps</a:t>
              </a:r>
              <a:endParaRPr lang="en-US" sz="1000" dirty="0">
                <a:solidFill>
                  <a:schemeClr val="bg1"/>
                </a:solidFill>
                <a:latin typeface="Lato Light" panose="020F0302020204030203" pitchFamily="34" charset="0"/>
              </a:endParaRPr>
            </a:p>
          </p:txBody>
        </p:sp>
        <p:sp>
          <p:nvSpPr>
            <p:cNvPr id="73" name="Text Placeholder 33"/>
            <p:cNvSpPr txBox="1">
              <a:spLocks/>
            </p:cNvSpPr>
            <p:nvPr/>
          </p:nvSpPr>
          <p:spPr>
            <a:xfrm>
              <a:off x="6847112" y="4170078"/>
              <a:ext cx="3144008" cy="4625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1600" b="1" dirty="0" smtClean="0">
                  <a:solidFill>
                    <a:schemeClr val="bg1"/>
                  </a:solidFill>
                  <a:latin typeface="Lato" panose="020F0502020204030203" pitchFamily="34" charset="0"/>
                </a:rPr>
                <a:t>User </a:t>
              </a:r>
            </a:p>
            <a:p>
              <a:pPr marL="0" indent="0">
                <a:lnSpc>
                  <a:spcPct val="100000"/>
                </a:lnSpc>
                <a:spcBef>
                  <a:spcPts val="0"/>
                </a:spcBef>
                <a:buNone/>
              </a:pPr>
              <a:r>
                <a:rPr lang="en-AU" sz="1600" b="1" dirty="0" smtClean="0">
                  <a:solidFill>
                    <a:schemeClr val="bg1"/>
                  </a:solidFill>
                  <a:latin typeface="Lato" panose="020F0502020204030203" pitchFamily="34" charset="0"/>
                </a:rPr>
                <a:t>Experience</a:t>
              </a:r>
              <a:endParaRPr lang="en-AU" sz="1600" b="1" dirty="0">
                <a:solidFill>
                  <a:schemeClr val="bg1"/>
                </a:solidFill>
                <a:latin typeface="Lato" panose="020F0502020204030203" pitchFamily="34" charset="0"/>
              </a:endParaRPr>
            </a:p>
          </p:txBody>
        </p:sp>
      </p:grpSp>
    </p:spTree>
    <p:extLst>
      <p:ext uri="{BB962C8B-B14F-4D97-AF65-F5344CB8AC3E}">
        <p14:creationId xmlns:p14="http://schemas.microsoft.com/office/powerpoint/2010/main" val="4034183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fade">
                                      <p:cBhvr>
                                        <p:cTn id="17" dur="500"/>
                                        <p:tgtEl>
                                          <p:spTgt spid="6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59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59</a:t>
            </a:fld>
            <a:endParaRPr lang="en-US" dirty="0"/>
          </a:p>
        </p:txBody>
      </p:sp>
      <p:sp>
        <p:nvSpPr>
          <p:cNvPr id="21" name="Rectangle 20"/>
          <p:cNvSpPr/>
          <p:nvPr/>
        </p:nvSpPr>
        <p:spPr>
          <a:xfrm>
            <a:off x="1319212"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grpSp>
        <p:nvGrpSpPr>
          <p:cNvPr id="22" name="Group 21"/>
          <p:cNvGrpSpPr/>
          <p:nvPr/>
        </p:nvGrpSpPr>
        <p:grpSpPr>
          <a:xfrm>
            <a:off x="1319212" y="3195538"/>
            <a:ext cx="1910717" cy="1512212"/>
            <a:chOff x="1319212" y="3195538"/>
            <a:chExt cx="1910717" cy="1512212"/>
          </a:xfrm>
        </p:grpSpPr>
        <p:sp>
          <p:nvSpPr>
            <p:cNvPr id="23" name="Rectangle 22"/>
            <p:cNvSpPr/>
            <p:nvPr/>
          </p:nvSpPr>
          <p:spPr>
            <a:xfrm>
              <a:off x="1319212"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Marketing</a:t>
              </a:r>
              <a:endParaRPr lang="en-US" dirty="0">
                <a:solidFill>
                  <a:schemeClr val="tx1">
                    <a:lumMod val="65000"/>
                    <a:lumOff val="35000"/>
                  </a:schemeClr>
                </a:solidFill>
                <a:latin typeface="+mj-lt"/>
              </a:endParaRPr>
            </a:p>
          </p:txBody>
        </p:sp>
        <p:sp>
          <p:nvSpPr>
            <p:cNvPr id="24" name="Rectangle 23"/>
            <p:cNvSpPr/>
            <p:nvPr/>
          </p:nvSpPr>
          <p:spPr>
            <a:xfrm rot="2700000">
              <a:off x="2145983" y="4450575"/>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Rectangle 24"/>
          <p:cNvSpPr/>
          <p:nvPr/>
        </p:nvSpPr>
        <p:spPr>
          <a:xfrm>
            <a:off x="3229927" y="4572387"/>
            <a:ext cx="1910717" cy="1382027"/>
          </a:xfrm>
          <a:prstGeom prst="rect">
            <a:avLst/>
          </a:prstGeom>
          <a:solidFill>
            <a:srgbClr val="9B9B9B"/>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6" name="Rectangle 25"/>
          <p:cNvSpPr/>
          <p:nvPr/>
        </p:nvSpPr>
        <p:spPr>
          <a:xfrm>
            <a:off x="5140644"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7" name="Rectangle 26"/>
          <p:cNvSpPr/>
          <p:nvPr/>
        </p:nvSpPr>
        <p:spPr>
          <a:xfrm>
            <a:off x="7051354" y="4572387"/>
            <a:ext cx="1910717" cy="1382027"/>
          </a:xfrm>
          <a:prstGeom prst="rect">
            <a:avLst/>
          </a:prstGeom>
          <a:solidFill>
            <a:srgbClr val="9B9B9B"/>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sp>
        <p:nvSpPr>
          <p:cNvPr id="28" name="Rectangle 27"/>
          <p:cNvSpPr/>
          <p:nvPr/>
        </p:nvSpPr>
        <p:spPr>
          <a:xfrm>
            <a:off x="8962068" y="4572387"/>
            <a:ext cx="1910717" cy="13820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Ins="182880" rtlCol="0" anchor="ctr"/>
          <a:lstStyle/>
          <a:p>
            <a:pPr algn="ctr">
              <a:lnSpc>
                <a:spcPct val="120000"/>
              </a:lnSpc>
            </a:pPr>
            <a:r>
              <a:rPr lang="en-US" sz="1000" dirty="0">
                <a:solidFill>
                  <a:schemeClr val="bg1"/>
                </a:solidFill>
              </a:rPr>
              <a:t>Lemon drops oat cake oat cake sugar plum sweet chocolate plum sweet pie oat cake. </a:t>
            </a:r>
          </a:p>
        </p:txBody>
      </p:sp>
      <p:grpSp>
        <p:nvGrpSpPr>
          <p:cNvPr id="29" name="Group 28"/>
          <p:cNvGrpSpPr/>
          <p:nvPr/>
        </p:nvGrpSpPr>
        <p:grpSpPr>
          <a:xfrm>
            <a:off x="3229927" y="3195538"/>
            <a:ext cx="1910717" cy="1512211"/>
            <a:chOff x="3229927" y="3195538"/>
            <a:chExt cx="1910717" cy="1512211"/>
          </a:xfrm>
        </p:grpSpPr>
        <p:sp>
          <p:nvSpPr>
            <p:cNvPr id="30" name="Rectangle 29"/>
            <p:cNvSpPr/>
            <p:nvPr/>
          </p:nvSpPr>
          <p:spPr>
            <a:xfrm>
              <a:off x="3229927" y="3195538"/>
              <a:ext cx="1910717" cy="1382027"/>
            </a:xfrm>
            <a:prstGeom prst="rect">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Application</a:t>
              </a:r>
              <a:endParaRPr lang="en-US" dirty="0">
                <a:solidFill>
                  <a:schemeClr val="tx1">
                    <a:lumMod val="65000"/>
                    <a:lumOff val="35000"/>
                  </a:schemeClr>
                </a:solidFill>
                <a:latin typeface="+mj-lt"/>
              </a:endParaRPr>
            </a:p>
          </p:txBody>
        </p:sp>
        <p:sp>
          <p:nvSpPr>
            <p:cNvPr id="31" name="Rectangle 30"/>
            <p:cNvSpPr/>
            <p:nvPr/>
          </p:nvSpPr>
          <p:spPr>
            <a:xfrm rot="2700000">
              <a:off x="4056694" y="4450574"/>
              <a:ext cx="257175" cy="257175"/>
            </a:xfrm>
            <a:prstGeom prst="rect">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p:cNvGrpSpPr/>
          <p:nvPr/>
        </p:nvGrpSpPr>
        <p:grpSpPr>
          <a:xfrm>
            <a:off x="5140644" y="3195538"/>
            <a:ext cx="1910717" cy="1512210"/>
            <a:chOff x="5140644" y="3195538"/>
            <a:chExt cx="1910717" cy="1512210"/>
          </a:xfrm>
        </p:grpSpPr>
        <p:sp>
          <p:nvSpPr>
            <p:cNvPr id="33" name="Rectangle 32"/>
            <p:cNvSpPr/>
            <p:nvPr/>
          </p:nvSpPr>
          <p:spPr>
            <a:xfrm>
              <a:off x="5140644"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Content</a:t>
              </a:r>
              <a:endParaRPr lang="en-US" dirty="0">
                <a:solidFill>
                  <a:schemeClr val="tx1">
                    <a:lumMod val="65000"/>
                    <a:lumOff val="35000"/>
                  </a:schemeClr>
                </a:solidFill>
                <a:latin typeface="+mj-lt"/>
              </a:endParaRPr>
            </a:p>
          </p:txBody>
        </p:sp>
        <p:sp>
          <p:nvSpPr>
            <p:cNvPr id="34" name="Rectangle 33"/>
            <p:cNvSpPr/>
            <p:nvPr/>
          </p:nvSpPr>
          <p:spPr>
            <a:xfrm rot="2700000">
              <a:off x="5967403" y="4450573"/>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p:cNvGrpSpPr/>
          <p:nvPr/>
        </p:nvGrpSpPr>
        <p:grpSpPr>
          <a:xfrm>
            <a:off x="7051354" y="3195538"/>
            <a:ext cx="1910717" cy="1512210"/>
            <a:chOff x="7051354" y="3195538"/>
            <a:chExt cx="1910717" cy="1512210"/>
          </a:xfrm>
        </p:grpSpPr>
        <p:sp>
          <p:nvSpPr>
            <p:cNvPr id="36" name="Rectangle 35"/>
            <p:cNvSpPr/>
            <p:nvPr/>
          </p:nvSpPr>
          <p:spPr>
            <a:xfrm>
              <a:off x="7051354" y="3195538"/>
              <a:ext cx="1910717" cy="1382027"/>
            </a:xfrm>
            <a:prstGeom prst="rect">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Photography</a:t>
              </a:r>
              <a:endParaRPr lang="en-US" dirty="0">
                <a:solidFill>
                  <a:schemeClr val="tx1">
                    <a:lumMod val="65000"/>
                    <a:lumOff val="35000"/>
                  </a:schemeClr>
                </a:solidFill>
                <a:latin typeface="+mj-lt"/>
              </a:endParaRPr>
            </a:p>
          </p:txBody>
        </p:sp>
        <p:sp>
          <p:nvSpPr>
            <p:cNvPr id="37" name="Rectangle 36"/>
            <p:cNvSpPr/>
            <p:nvPr/>
          </p:nvSpPr>
          <p:spPr>
            <a:xfrm rot="2700000">
              <a:off x="7878126" y="4450573"/>
              <a:ext cx="257175" cy="257175"/>
            </a:xfrm>
            <a:prstGeom prst="rect">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p:cNvGrpSpPr/>
          <p:nvPr/>
        </p:nvGrpSpPr>
        <p:grpSpPr>
          <a:xfrm>
            <a:off x="8962068" y="3195538"/>
            <a:ext cx="1910717" cy="1512209"/>
            <a:chOff x="8962068" y="3195538"/>
            <a:chExt cx="1910717" cy="1512209"/>
          </a:xfrm>
        </p:grpSpPr>
        <p:sp>
          <p:nvSpPr>
            <p:cNvPr id="39" name="Rectangle 38"/>
            <p:cNvSpPr/>
            <p:nvPr/>
          </p:nvSpPr>
          <p:spPr>
            <a:xfrm>
              <a:off x="8962068" y="3195538"/>
              <a:ext cx="1910717" cy="13820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lumMod val="65000"/>
                      <a:lumOff val="35000"/>
                    </a:schemeClr>
                  </a:solidFill>
                  <a:latin typeface="+mj-lt"/>
                </a:rPr>
                <a:t>Success</a:t>
              </a:r>
              <a:endParaRPr lang="en-US" dirty="0">
                <a:solidFill>
                  <a:schemeClr val="tx1">
                    <a:lumMod val="65000"/>
                    <a:lumOff val="35000"/>
                  </a:schemeClr>
                </a:solidFill>
                <a:latin typeface="+mj-lt"/>
              </a:endParaRPr>
            </a:p>
          </p:txBody>
        </p:sp>
        <p:sp>
          <p:nvSpPr>
            <p:cNvPr id="45" name="Rectangle 44"/>
            <p:cNvSpPr/>
            <p:nvPr/>
          </p:nvSpPr>
          <p:spPr>
            <a:xfrm rot="2700000">
              <a:off x="9788832" y="4450572"/>
              <a:ext cx="257175" cy="257175"/>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1319215" y="1636839"/>
            <a:ext cx="1910717" cy="1687287"/>
            <a:chOff x="1319215" y="1636839"/>
            <a:chExt cx="1910717" cy="1687287"/>
          </a:xfrm>
          <a:solidFill>
            <a:schemeClr val="accent1"/>
          </a:solidFill>
        </p:grpSpPr>
        <p:sp>
          <p:nvSpPr>
            <p:cNvPr id="47" name="Rectangle 46"/>
            <p:cNvSpPr/>
            <p:nvPr/>
          </p:nvSpPr>
          <p:spPr>
            <a:xfrm>
              <a:off x="1319215"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4000" dirty="0">
                  <a:solidFill>
                    <a:srgbClr val="FFFFFF"/>
                  </a:solidFill>
                  <a:latin typeface="FontAwesome" pitchFamily="2" charset="0"/>
                </a:rPr>
                <a:t></a:t>
              </a:r>
              <a:endParaRPr lang="en-US" sz="4000" dirty="0"/>
            </a:p>
          </p:txBody>
        </p:sp>
        <p:sp>
          <p:nvSpPr>
            <p:cNvPr id="48" name="Rectangle 47"/>
            <p:cNvSpPr/>
            <p:nvPr/>
          </p:nvSpPr>
          <p:spPr>
            <a:xfrm rot="2700000">
              <a:off x="2145982" y="3066951"/>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p:cNvGrpSpPr/>
          <p:nvPr/>
        </p:nvGrpSpPr>
        <p:grpSpPr>
          <a:xfrm>
            <a:off x="3229930" y="1636839"/>
            <a:ext cx="1910717" cy="1687286"/>
            <a:chOff x="3229930" y="1636839"/>
            <a:chExt cx="1910717" cy="1687286"/>
          </a:xfrm>
          <a:solidFill>
            <a:schemeClr val="accent2"/>
          </a:solidFill>
        </p:grpSpPr>
        <p:sp>
          <p:nvSpPr>
            <p:cNvPr id="50" name="Rectangle 49"/>
            <p:cNvSpPr/>
            <p:nvPr/>
          </p:nvSpPr>
          <p:spPr>
            <a:xfrm>
              <a:off x="3229930"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FontAwesome" pitchFamily="2" charset="0"/>
                </a:rPr>
                <a:t></a:t>
              </a:r>
            </a:p>
          </p:txBody>
        </p:sp>
        <p:sp>
          <p:nvSpPr>
            <p:cNvPr id="51" name="Rectangle 50"/>
            <p:cNvSpPr/>
            <p:nvPr/>
          </p:nvSpPr>
          <p:spPr>
            <a:xfrm rot="2700000">
              <a:off x="4056693" y="3066950"/>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1"/>
          <p:cNvGrpSpPr/>
          <p:nvPr/>
        </p:nvGrpSpPr>
        <p:grpSpPr>
          <a:xfrm>
            <a:off x="5140647" y="1636839"/>
            <a:ext cx="1910717" cy="1687285"/>
            <a:chOff x="5140647" y="1636839"/>
            <a:chExt cx="1910717" cy="1687285"/>
          </a:xfrm>
          <a:solidFill>
            <a:schemeClr val="accent4"/>
          </a:solidFill>
        </p:grpSpPr>
        <p:sp>
          <p:nvSpPr>
            <p:cNvPr id="53" name="Rectangle 52"/>
            <p:cNvSpPr/>
            <p:nvPr/>
          </p:nvSpPr>
          <p:spPr>
            <a:xfrm>
              <a:off x="5140647"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54" name="Rectangle 53"/>
            <p:cNvSpPr/>
            <p:nvPr/>
          </p:nvSpPr>
          <p:spPr>
            <a:xfrm rot="2700000">
              <a:off x="5967402" y="3066949"/>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p:cNvGrpSpPr/>
          <p:nvPr/>
        </p:nvGrpSpPr>
        <p:grpSpPr>
          <a:xfrm>
            <a:off x="7051357" y="1636839"/>
            <a:ext cx="1910717" cy="1687285"/>
            <a:chOff x="7051357" y="1636839"/>
            <a:chExt cx="1910717" cy="1687285"/>
          </a:xfrm>
          <a:solidFill>
            <a:schemeClr val="accent5"/>
          </a:solidFill>
        </p:grpSpPr>
        <p:sp>
          <p:nvSpPr>
            <p:cNvPr id="56" name="Rectangle 55"/>
            <p:cNvSpPr/>
            <p:nvPr/>
          </p:nvSpPr>
          <p:spPr>
            <a:xfrm>
              <a:off x="7051357"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rgbClr val="FFFFFF"/>
                  </a:solidFill>
                  <a:latin typeface="FontAwesome" pitchFamily="2" charset="0"/>
                </a:rPr>
                <a:t></a:t>
              </a:r>
            </a:p>
          </p:txBody>
        </p:sp>
        <p:sp>
          <p:nvSpPr>
            <p:cNvPr id="57" name="Rectangle 56"/>
            <p:cNvSpPr/>
            <p:nvPr/>
          </p:nvSpPr>
          <p:spPr>
            <a:xfrm rot="2700000">
              <a:off x="7878125" y="3066949"/>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57"/>
          <p:cNvGrpSpPr/>
          <p:nvPr/>
        </p:nvGrpSpPr>
        <p:grpSpPr>
          <a:xfrm>
            <a:off x="8962071" y="1636839"/>
            <a:ext cx="1910717" cy="1687284"/>
            <a:chOff x="8962071" y="1636839"/>
            <a:chExt cx="1910717" cy="1687284"/>
          </a:xfrm>
          <a:solidFill>
            <a:schemeClr val="accent6"/>
          </a:solidFill>
        </p:grpSpPr>
        <p:sp>
          <p:nvSpPr>
            <p:cNvPr id="59" name="Rectangle 58"/>
            <p:cNvSpPr/>
            <p:nvPr/>
          </p:nvSpPr>
          <p:spPr>
            <a:xfrm>
              <a:off x="8962071" y="1636839"/>
              <a:ext cx="1910717" cy="1561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4000" dirty="0">
                  <a:solidFill>
                    <a:schemeClr val="bg1"/>
                  </a:solidFill>
                  <a:latin typeface="FontAwesome" pitchFamily="2" charset="0"/>
                </a:rPr>
                <a:t></a:t>
              </a:r>
              <a:endParaRPr lang="en-US" sz="4000" dirty="0">
                <a:solidFill>
                  <a:schemeClr val="bg1"/>
                </a:solidFill>
                <a:latin typeface="FontAwesome" pitchFamily="2" charset="0"/>
              </a:endParaRPr>
            </a:p>
          </p:txBody>
        </p:sp>
        <p:sp>
          <p:nvSpPr>
            <p:cNvPr id="60" name="Rectangle 59"/>
            <p:cNvSpPr/>
            <p:nvPr/>
          </p:nvSpPr>
          <p:spPr>
            <a:xfrm rot="2700000">
              <a:off x="9788839" y="3066948"/>
              <a:ext cx="257175"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17436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up)">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up)">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up)">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up)">
                                      <p:cBhvr>
                                        <p:cTn id="27" dur="500"/>
                                        <p:tgtEl>
                                          <p:spTgt spid="2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wipe(up)">
                                      <p:cBhvr>
                                        <p:cTn id="37" dur="500"/>
                                        <p:tgtEl>
                                          <p:spTgt spid="5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wipe(up)">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up)">
                                      <p:cBhvr>
                                        <p:cTn id="47" dur="5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wipe(up)">
                                      <p:cBhvr>
                                        <p:cTn id="57" dur="500"/>
                                        <p:tgtEl>
                                          <p:spTgt spid="3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up)">
                                      <p:cBhvr>
                                        <p:cTn id="62" dur="500"/>
                                        <p:tgtEl>
                                          <p:spTgt spid="27"/>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wipe(up)">
                                      <p:cBhvr>
                                        <p:cTn id="67" dur="500"/>
                                        <p:tgtEl>
                                          <p:spTgt spid="5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nodeType="click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wipe(up)">
                                      <p:cBhvr>
                                        <p:cTn id="72" dur="500"/>
                                        <p:tgtEl>
                                          <p:spTgt spid="3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wipe(up)">
                                      <p:cBhvr>
                                        <p:cTn id="7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5" grpId="0" animBg="1"/>
      <p:bldP spid="26" grpId="0" animBg="1"/>
      <p:bldP spid="27" grpId="0" animBg="1"/>
      <p:bldP spid="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a:t>
            </a:fld>
            <a:endParaRPr lang="en-US" dirty="0"/>
          </a:p>
        </p:txBody>
      </p:sp>
      <p:sp>
        <p:nvSpPr>
          <p:cNvPr id="77" name="Oval 76"/>
          <p:cNvSpPr/>
          <p:nvPr/>
        </p:nvSpPr>
        <p:spPr>
          <a:xfrm>
            <a:off x="1456904" y="1798469"/>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78" name="Text Placeholder 32"/>
          <p:cNvSpPr txBox="1">
            <a:spLocks/>
          </p:cNvSpPr>
          <p:nvPr/>
        </p:nvSpPr>
        <p:spPr>
          <a:xfrm>
            <a:off x="2448221" y="2394085"/>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smtClean="0">
                <a:solidFill>
                  <a:schemeClr val="tx2"/>
                </a:solidFill>
                <a:latin typeface="Lato Light" panose="020F0302020204030203" pitchFamily="34" charset="0"/>
              </a:rPr>
              <a:t>Cotton </a:t>
            </a:r>
            <a:r>
              <a:rPr lang="en-US" sz="1000" dirty="0">
                <a:solidFill>
                  <a:schemeClr val="tx2"/>
                </a:solidFill>
                <a:latin typeface="Lato Light" panose="020F0302020204030203" pitchFamily="34" charset="0"/>
              </a:rPr>
              <a:t>candy tiramisu sweet. Sesame snaps macaroon pastry powder topping cupcake tiramisu </a:t>
            </a:r>
            <a:r>
              <a:rPr lang="en-US" sz="1000" dirty="0" smtClean="0">
                <a:solidFill>
                  <a:schemeClr val="tx2"/>
                </a:solidFill>
                <a:latin typeface="Lato Light" panose="020F0302020204030203" pitchFamily="34" charset="0"/>
              </a:rPr>
              <a:t>muffin cake</a:t>
            </a:r>
            <a:endParaRPr lang="en-US" sz="1000" dirty="0">
              <a:solidFill>
                <a:schemeClr val="tx2"/>
              </a:solidFill>
              <a:latin typeface="Lato Light" panose="020F0302020204030203" pitchFamily="34" charset="0"/>
            </a:endParaRPr>
          </a:p>
        </p:txBody>
      </p:sp>
      <p:sp>
        <p:nvSpPr>
          <p:cNvPr id="79" name="Text Placeholder 33"/>
          <p:cNvSpPr txBox="1">
            <a:spLocks/>
          </p:cNvSpPr>
          <p:nvPr/>
        </p:nvSpPr>
        <p:spPr>
          <a:xfrm>
            <a:off x="2433936" y="2099335"/>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0" name="Text Placeholder 33"/>
          <p:cNvSpPr txBox="1">
            <a:spLocks/>
          </p:cNvSpPr>
          <p:nvPr/>
        </p:nvSpPr>
        <p:spPr>
          <a:xfrm>
            <a:off x="2433936" y="1758024"/>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Business Strategy</a:t>
            </a:r>
            <a:endParaRPr lang="en-AU" sz="1600" dirty="0">
              <a:solidFill>
                <a:schemeClr val="tx2"/>
              </a:solidFill>
              <a:latin typeface="Lato Bold" panose="020F0802020204030203" pitchFamily="34" charset="0"/>
            </a:endParaRPr>
          </a:p>
        </p:txBody>
      </p:sp>
      <p:sp>
        <p:nvSpPr>
          <p:cNvPr id="81" name="Oval 80"/>
          <p:cNvSpPr/>
          <p:nvPr/>
        </p:nvSpPr>
        <p:spPr>
          <a:xfrm>
            <a:off x="1456904" y="3363271"/>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82" name="Text Placeholder 32"/>
          <p:cNvSpPr txBox="1">
            <a:spLocks/>
          </p:cNvSpPr>
          <p:nvPr/>
        </p:nvSpPr>
        <p:spPr>
          <a:xfrm>
            <a:off x="2448221" y="3958887"/>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83" name="Text Placeholder 33"/>
          <p:cNvSpPr txBox="1">
            <a:spLocks/>
          </p:cNvSpPr>
          <p:nvPr/>
        </p:nvSpPr>
        <p:spPr>
          <a:xfrm>
            <a:off x="2433936" y="3664137"/>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4" name="Text Placeholder 33"/>
          <p:cNvSpPr txBox="1">
            <a:spLocks/>
          </p:cNvSpPr>
          <p:nvPr/>
        </p:nvSpPr>
        <p:spPr>
          <a:xfrm>
            <a:off x="2433936" y="3322826"/>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Sales Revenue</a:t>
            </a:r>
            <a:endParaRPr lang="en-AU" sz="1600" dirty="0">
              <a:solidFill>
                <a:schemeClr val="tx2"/>
              </a:solidFill>
              <a:latin typeface="Lato Bold" panose="020F0802020204030203" pitchFamily="34" charset="0"/>
            </a:endParaRPr>
          </a:p>
        </p:txBody>
      </p:sp>
      <p:sp>
        <p:nvSpPr>
          <p:cNvPr id="85" name="Oval 84"/>
          <p:cNvSpPr/>
          <p:nvPr/>
        </p:nvSpPr>
        <p:spPr>
          <a:xfrm>
            <a:off x="6206326" y="1798469"/>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86" name="Text Placeholder 32"/>
          <p:cNvSpPr txBox="1">
            <a:spLocks/>
          </p:cNvSpPr>
          <p:nvPr/>
        </p:nvSpPr>
        <p:spPr>
          <a:xfrm>
            <a:off x="7197643" y="2394085"/>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87" name="Text Placeholder 33"/>
          <p:cNvSpPr txBox="1">
            <a:spLocks/>
          </p:cNvSpPr>
          <p:nvPr/>
        </p:nvSpPr>
        <p:spPr>
          <a:xfrm>
            <a:off x="7183358" y="2099335"/>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88" name="Text Placeholder 33"/>
          <p:cNvSpPr txBox="1">
            <a:spLocks/>
          </p:cNvSpPr>
          <p:nvPr/>
        </p:nvSpPr>
        <p:spPr>
          <a:xfrm>
            <a:off x="7183358" y="1758024"/>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Creative Solution</a:t>
            </a:r>
            <a:endParaRPr lang="en-AU" sz="1600" dirty="0">
              <a:solidFill>
                <a:schemeClr val="tx2"/>
              </a:solidFill>
              <a:latin typeface="Lato Bold" panose="020F0802020204030203" pitchFamily="34" charset="0"/>
            </a:endParaRPr>
          </a:p>
        </p:txBody>
      </p:sp>
      <p:sp>
        <p:nvSpPr>
          <p:cNvPr id="89" name="Oval 88"/>
          <p:cNvSpPr/>
          <p:nvPr/>
        </p:nvSpPr>
        <p:spPr>
          <a:xfrm>
            <a:off x="6206326" y="3363271"/>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0" name="Text Placeholder 32"/>
          <p:cNvSpPr txBox="1">
            <a:spLocks/>
          </p:cNvSpPr>
          <p:nvPr/>
        </p:nvSpPr>
        <p:spPr>
          <a:xfrm>
            <a:off x="7197643" y="3958887"/>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1" name="Text Placeholder 33"/>
          <p:cNvSpPr txBox="1">
            <a:spLocks/>
          </p:cNvSpPr>
          <p:nvPr/>
        </p:nvSpPr>
        <p:spPr>
          <a:xfrm>
            <a:off x="7183358" y="3664137"/>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92" name="Text Placeholder 33"/>
          <p:cNvSpPr txBox="1">
            <a:spLocks/>
          </p:cNvSpPr>
          <p:nvPr/>
        </p:nvSpPr>
        <p:spPr>
          <a:xfrm>
            <a:off x="7183358" y="3322826"/>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Business Plan</a:t>
            </a:r>
            <a:endParaRPr lang="en-AU" sz="1600" dirty="0">
              <a:solidFill>
                <a:schemeClr val="tx2"/>
              </a:solidFill>
              <a:latin typeface="Lato Bold" panose="020F0802020204030203" pitchFamily="34" charset="0"/>
            </a:endParaRPr>
          </a:p>
        </p:txBody>
      </p:sp>
      <p:sp>
        <p:nvSpPr>
          <p:cNvPr id="93" name="Oval 92"/>
          <p:cNvSpPr/>
          <p:nvPr/>
        </p:nvSpPr>
        <p:spPr>
          <a:xfrm>
            <a:off x="1456904" y="4928073"/>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4" name="Text Placeholder 32"/>
          <p:cNvSpPr txBox="1">
            <a:spLocks/>
          </p:cNvSpPr>
          <p:nvPr/>
        </p:nvSpPr>
        <p:spPr>
          <a:xfrm>
            <a:off x="2448221" y="5523689"/>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5" name="Text Placeholder 33"/>
          <p:cNvSpPr txBox="1">
            <a:spLocks/>
          </p:cNvSpPr>
          <p:nvPr/>
        </p:nvSpPr>
        <p:spPr>
          <a:xfrm>
            <a:off x="2433936" y="5228939"/>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96" name="Text Placeholder 33"/>
          <p:cNvSpPr txBox="1">
            <a:spLocks/>
          </p:cNvSpPr>
          <p:nvPr/>
        </p:nvSpPr>
        <p:spPr>
          <a:xfrm>
            <a:off x="2433936" y="4887628"/>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Data Analysis</a:t>
            </a:r>
            <a:endParaRPr lang="en-AU" sz="1600" dirty="0">
              <a:solidFill>
                <a:schemeClr val="tx2"/>
              </a:solidFill>
              <a:latin typeface="Lato Bold" panose="020F0802020204030203" pitchFamily="34" charset="0"/>
            </a:endParaRPr>
          </a:p>
        </p:txBody>
      </p:sp>
      <p:sp>
        <p:nvSpPr>
          <p:cNvPr id="97" name="Oval 96"/>
          <p:cNvSpPr/>
          <p:nvPr/>
        </p:nvSpPr>
        <p:spPr>
          <a:xfrm>
            <a:off x="6206326" y="4928073"/>
            <a:ext cx="699076" cy="6990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p>
        </p:txBody>
      </p:sp>
      <p:sp>
        <p:nvSpPr>
          <p:cNvPr id="98" name="Text Placeholder 32"/>
          <p:cNvSpPr txBox="1">
            <a:spLocks/>
          </p:cNvSpPr>
          <p:nvPr/>
        </p:nvSpPr>
        <p:spPr>
          <a:xfrm>
            <a:off x="7197643" y="5523689"/>
            <a:ext cx="3393019" cy="4855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1000" dirty="0">
                <a:solidFill>
                  <a:schemeClr val="tx2"/>
                </a:solidFill>
                <a:latin typeface="Lato Light" panose="020F0302020204030203" pitchFamily="34" charset="0"/>
              </a:rPr>
              <a:t>Cotton candy tiramisu sweet. Sesame snaps macaroon pastry powder topping cupcake tiramisu muffin </a:t>
            </a:r>
            <a:r>
              <a:rPr lang="en-US" sz="1000" dirty="0" smtClean="0">
                <a:solidFill>
                  <a:schemeClr val="tx2"/>
                </a:solidFill>
                <a:latin typeface="Lato Light" panose="020F0302020204030203" pitchFamily="34" charset="0"/>
              </a:rPr>
              <a:t>cake</a:t>
            </a:r>
            <a:endParaRPr lang="en-US" sz="1000" dirty="0">
              <a:solidFill>
                <a:schemeClr val="tx2"/>
              </a:solidFill>
              <a:latin typeface="Lato Light" panose="020F0302020204030203" pitchFamily="34" charset="0"/>
            </a:endParaRPr>
          </a:p>
        </p:txBody>
      </p:sp>
      <p:sp>
        <p:nvSpPr>
          <p:cNvPr id="99" name="Text Placeholder 33"/>
          <p:cNvSpPr txBox="1">
            <a:spLocks/>
          </p:cNvSpPr>
          <p:nvPr/>
        </p:nvSpPr>
        <p:spPr>
          <a:xfrm>
            <a:off x="7183358" y="5228939"/>
            <a:ext cx="3406753" cy="31632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Lato Bold" panose="020F0802020204030203" pitchFamily="34" charset="0"/>
              </a:rPr>
              <a:t>Gummies cake icing oat </a:t>
            </a:r>
            <a:r>
              <a:rPr lang="en-AU" sz="1100" dirty="0" smtClean="0">
                <a:solidFill>
                  <a:schemeClr val="tx2"/>
                </a:solidFill>
                <a:latin typeface="Lato Bold" panose="020F0802020204030203" pitchFamily="34" charset="0"/>
              </a:rPr>
              <a:t>cake jelly </a:t>
            </a:r>
            <a:r>
              <a:rPr lang="en-AU" sz="1100" dirty="0">
                <a:solidFill>
                  <a:schemeClr val="tx2"/>
                </a:solidFill>
                <a:latin typeface="Lato Bold" panose="020F0802020204030203" pitchFamily="34" charset="0"/>
              </a:rPr>
              <a:t>chocolate </a:t>
            </a:r>
            <a:r>
              <a:rPr lang="en-AU" sz="1100" dirty="0" smtClean="0">
                <a:solidFill>
                  <a:schemeClr val="tx2"/>
                </a:solidFill>
                <a:latin typeface="Lato Bold" panose="020F0802020204030203" pitchFamily="34" charset="0"/>
              </a:rPr>
              <a:t>cake</a:t>
            </a:r>
            <a:endParaRPr lang="en-AU" sz="1100" dirty="0">
              <a:solidFill>
                <a:schemeClr val="tx2"/>
              </a:solidFill>
              <a:latin typeface="Lato Bold" panose="020F0802020204030203" pitchFamily="34" charset="0"/>
            </a:endParaRPr>
          </a:p>
        </p:txBody>
      </p:sp>
      <p:sp>
        <p:nvSpPr>
          <p:cNvPr id="100" name="Text Placeholder 33"/>
          <p:cNvSpPr txBox="1">
            <a:spLocks/>
          </p:cNvSpPr>
          <p:nvPr/>
        </p:nvSpPr>
        <p:spPr>
          <a:xfrm>
            <a:off x="7183358" y="4887628"/>
            <a:ext cx="3406753" cy="425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600" dirty="0" smtClean="0">
                <a:solidFill>
                  <a:schemeClr val="tx2"/>
                </a:solidFill>
                <a:latin typeface="Lato Bold" panose="020F0802020204030203" pitchFamily="34" charset="0"/>
              </a:rPr>
              <a:t>Content Strategy</a:t>
            </a:r>
            <a:endParaRPr lang="en-AU" sz="1600" dirty="0">
              <a:solidFill>
                <a:schemeClr val="tx2"/>
              </a:solidFill>
              <a:latin typeface="Lato Bold" panose="020F0802020204030203" pitchFamily="34" charset="0"/>
            </a:endParaRPr>
          </a:p>
        </p:txBody>
      </p:sp>
    </p:spTree>
    <p:extLst>
      <p:ext uri="{BB962C8B-B14F-4D97-AF65-F5344CB8AC3E}">
        <p14:creationId xmlns:p14="http://schemas.microsoft.com/office/powerpoint/2010/main" val="3398115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wipe(left)">
                                      <p:cBhvr>
                                        <p:cTn id="12" dur="500"/>
                                        <p:tgtEl>
                                          <p:spTgt spid="79"/>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left)">
                                      <p:cBhvr>
                                        <p:cTn id="15" dur="500"/>
                                        <p:tgtEl>
                                          <p:spTgt spid="80"/>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wipe(left)">
                                      <p:cBhvr>
                                        <p:cTn id="18" dur="500"/>
                                        <p:tgtEl>
                                          <p:spTgt spid="7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fade">
                                      <p:cBhvr>
                                        <p:cTn id="23" dur="500"/>
                                        <p:tgtEl>
                                          <p:spTgt spid="8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wipe(left)">
                                      <p:cBhvr>
                                        <p:cTn id="28" dur="500"/>
                                        <p:tgtEl>
                                          <p:spTgt spid="88"/>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wipe(left)">
                                      <p:cBhvr>
                                        <p:cTn id="31" dur="500"/>
                                        <p:tgtEl>
                                          <p:spTgt spid="8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
                                        </p:tgtEl>
                                        <p:attrNameLst>
                                          <p:attrName>style.visibility</p:attrName>
                                        </p:attrNameLst>
                                      </p:cBhvr>
                                      <p:to>
                                        <p:strVal val="visible"/>
                                      </p:to>
                                    </p:set>
                                    <p:animEffect transition="in" filter="wipe(left)">
                                      <p:cBhvr>
                                        <p:cTn id="34" dur="500"/>
                                        <p:tgtEl>
                                          <p:spTgt spid="8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81"/>
                                        </p:tgtEl>
                                        <p:attrNameLst>
                                          <p:attrName>style.visibility</p:attrName>
                                        </p:attrNameLst>
                                      </p:cBhvr>
                                      <p:to>
                                        <p:strVal val="visible"/>
                                      </p:to>
                                    </p:set>
                                    <p:animEffect transition="in" filter="fade">
                                      <p:cBhvr>
                                        <p:cTn id="39" dur="500"/>
                                        <p:tgtEl>
                                          <p:spTgt spid="8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wipe(left)">
                                      <p:cBhvr>
                                        <p:cTn id="44" dur="500"/>
                                        <p:tgtEl>
                                          <p:spTgt spid="82"/>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Effect transition="in" filter="wipe(left)">
                                      <p:cBhvr>
                                        <p:cTn id="50" dur="500"/>
                                        <p:tgtEl>
                                          <p:spTgt spid="84"/>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500"/>
                                        <p:tgtEl>
                                          <p:spTgt spid="8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90"/>
                                        </p:tgtEl>
                                        <p:attrNameLst>
                                          <p:attrName>style.visibility</p:attrName>
                                        </p:attrNameLst>
                                      </p:cBhvr>
                                      <p:to>
                                        <p:strVal val="visible"/>
                                      </p:to>
                                    </p:set>
                                    <p:animEffect transition="in" filter="wipe(left)">
                                      <p:cBhvr>
                                        <p:cTn id="60" dur="500"/>
                                        <p:tgtEl>
                                          <p:spTgt spid="90"/>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91"/>
                                        </p:tgtEl>
                                        <p:attrNameLst>
                                          <p:attrName>style.visibility</p:attrName>
                                        </p:attrNameLst>
                                      </p:cBhvr>
                                      <p:to>
                                        <p:strVal val="visible"/>
                                      </p:to>
                                    </p:set>
                                    <p:animEffect transition="in" filter="wipe(left)">
                                      <p:cBhvr>
                                        <p:cTn id="63" dur="500"/>
                                        <p:tgtEl>
                                          <p:spTgt spid="91"/>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92"/>
                                        </p:tgtEl>
                                        <p:attrNameLst>
                                          <p:attrName>style.visibility</p:attrName>
                                        </p:attrNameLst>
                                      </p:cBhvr>
                                      <p:to>
                                        <p:strVal val="visible"/>
                                      </p:to>
                                    </p:set>
                                    <p:animEffect transition="in" filter="wipe(left)">
                                      <p:cBhvr>
                                        <p:cTn id="66" dur="500"/>
                                        <p:tgtEl>
                                          <p:spTgt spid="9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93"/>
                                        </p:tgtEl>
                                        <p:attrNameLst>
                                          <p:attrName>style.visibility</p:attrName>
                                        </p:attrNameLst>
                                      </p:cBhvr>
                                      <p:to>
                                        <p:strVal val="visible"/>
                                      </p:to>
                                    </p:set>
                                    <p:animEffect transition="in" filter="fade">
                                      <p:cBhvr>
                                        <p:cTn id="71" dur="500"/>
                                        <p:tgtEl>
                                          <p:spTgt spid="93"/>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94"/>
                                        </p:tgtEl>
                                        <p:attrNameLst>
                                          <p:attrName>style.visibility</p:attrName>
                                        </p:attrNameLst>
                                      </p:cBhvr>
                                      <p:to>
                                        <p:strVal val="visible"/>
                                      </p:to>
                                    </p:set>
                                    <p:animEffect transition="in" filter="wipe(left)">
                                      <p:cBhvr>
                                        <p:cTn id="76" dur="500"/>
                                        <p:tgtEl>
                                          <p:spTgt spid="9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wipe(left)">
                                      <p:cBhvr>
                                        <p:cTn id="79" dur="500"/>
                                        <p:tgtEl>
                                          <p:spTgt spid="95"/>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6"/>
                                        </p:tgtEl>
                                        <p:attrNameLst>
                                          <p:attrName>style.visibility</p:attrName>
                                        </p:attrNameLst>
                                      </p:cBhvr>
                                      <p:to>
                                        <p:strVal val="visible"/>
                                      </p:to>
                                    </p:set>
                                    <p:animEffect transition="in" filter="wipe(left)">
                                      <p:cBhvr>
                                        <p:cTn id="82" dur="500"/>
                                        <p:tgtEl>
                                          <p:spTgt spid="96"/>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97"/>
                                        </p:tgtEl>
                                        <p:attrNameLst>
                                          <p:attrName>style.visibility</p:attrName>
                                        </p:attrNameLst>
                                      </p:cBhvr>
                                      <p:to>
                                        <p:strVal val="visible"/>
                                      </p:to>
                                    </p:set>
                                    <p:animEffect transition="in" filter="fade">
                                      <p:cBhvr>
                                        <p:cTn id="87" dur="500"/>
                                        <p:tgtEl>
                                          <p:spTgt spid="97"/>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98"/>
                                        </p:tgtEl>
                                        <p:attrNameLst>
                                          <p:attrName>style.visibility</p:attrName>
                                        </p:attrNameLst>
                                      </p:cBhvr>
                                      <p:to>
                                        <p:strVal val="visible"/>
                                      </p:to>
                                    </p:set>
                                    <p:animEffect transition="in" filter="wipe(left)">
                                      <p:cBhvr>
                                        <p:cTn id="92" dur="500"/>
                                        <p:tgtEl>
                                          <p:spTgt spid="98"/>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99"/>
                                        </p:tgtEl>
                                        <p:attrNameLst>
                                          <p:attrName>style.visibility</p:attrName>
                                        </p:attrNameLst>
                                      </p:cBhvr>
                                      <p:to>
                                        <p:strVal val="visible"/>
                                      </p:to>
                                    </p:set>
                                    <p:animEffect transition="in" filter="wipe(left)">
                                      <p:cBhvr>
                                        <p:cTn id="95" dur="500"/>
                                        <p:tgtEl>
                                          <p:spTgt spid="99"/>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100"/>
                                        </p:tgtEl>
                                        <p:attrNameLst>
                                          <p:attrName>style.visibility</p:attrName>
                                        </p:attrNameLst>
                                      </p:cBhvr>
                                      <p:to>
                                        <p:strVal val="visible"/>
                                      </p:to>
                                    </p:set>
                                    <p:animEffect transition="in" filter="wipe(left)">
                                      <p:cBhvr>
                                        <p:cTn id="98"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p:bldP spid="79" grpId="0"/>
      <p:bldP spid="80" grpId="0"/>
      <p:bldP spid="81" grpId="0" animBg="1"/>
      <p:bldP spid="82" grpId="0"/>
      <p:bldP spid="83" grpId="0"/>
      <p:bldP spid="84" grpId="0"/>
      <p:bldP spid="85" grpId="0" animBg="1"/>
      <p:bldP spid="86" grpId="0"/>
      <p:bldP spid="87" grpId="0"/>
      <p:bldP spid="88" grpId="0"/>
      <p:bldP spid="89" grpId="0" animBg="1"/>
      <p:bldP spid="90" grpId="0"/>
      <p:bldP spid="91" grpId="0"/>
      <p:bldP spid="92" grpId="0"/>
      <p:bldP spid="93" grpId="0" animBg="1"/>
      <p:bldP spid="94" grpId="0"/>
      <p:bldP spid="95" grpId="0"/>
      <p:bldP spid="96" grpId="0"/>
      <p:bldP spid="97" grpId="0" animBg="1"/>
      <p:bldP spid="98" grpId="0"/>
      <p:bldP spid="99" grpId="0"/>
      <p:bldP spid="10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60</a:t>
            </a:fld>
            <a:endParaRPr lang="en-US" dirty="0"/>
          </a:p>
        </p:txBody>
      </p:sp>
      <p:sp>
        <p:nvSpPr>
          <p:cNvPr id="51" name="Rectangle 50"/>
          <p:cNvSpPr/>
          <p:nvPr/>
        </p:nvSpPr>
        <p:spPr>
          <a:xfrm>
            <a:off x="3228108" y="1662547"/>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01</a:t>
            </a:r>
            <a:endParaRPr lang="en-US" sz="2800" dirty="0">
              <a:solidFill>
                <a:schemeClr val="accent5"/>
              </a:solidFill>
              <a:latin typeface="+mj-lt"/>
            </a:endParaRPr>
          </a:p>
        </p:txBody>
      </p:sp>
      <p:grpSp>
        <p:nvGrpSpPr>
          <p:cNvPr id="11" name="Group 10"/>
          <p:cNvGrpSpPr/>
          <p:nvPr/>
        </p:nvGrpSpPr>
        <p:grpSpPr>
          <a:xfrm>
            <a:off x="2188136" y="1662548"/>
            <a:ext cx="1116170" cy="983674"/>
            <a:chOff x="2188136" y="1662548"/>
            <a:chExt cx="1116170" cy="983674"/>
          </a:xfrm>
        </p:grpSpPr>
        <p:sp>
          <p:nvSpPr>
            <p:cNvPr id="50" name="Rounded Rectangle 49"/>
            <p:cNvSpPr/>
            <p:nvPr/>
          </p:nvSpPr>
          <p:spPr>
            <a:xfrm>
              <a:off x="2188136" y="1662548"/>
              <a:ext cx="1039972" cy="983674"/>
            </a:xfrm>
            <a:prstGeom prst="roundRect">
              <a:avLst>
                <a:gd name="adj" fmla="val 1901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53" name="Rectangle 52"/>
            <p:cNvSpPr/>
            <p:nvPr/>
          </p:nvSpPr>
          <p:spPr>
            <a:xfrm rot="2700000">
              <a:off x="3013361" y="2008911"/>
              <a:ext cx="290945" cy="2909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p:cNvGrpSpPr/>
          <p:nvPr/>
        </p:nvGrpSpPr>
        <p:grpSpPr>
          <a:xfrm>
            <a:off x="4231356" y="1662548"/>
            <a:ext cx="5772508" cy="983674"/>
            <a:chOff x="4231356" y="1662548"/>
            <a:chExt cx="5772508" cy="983674"/>
          </a:xfrm>
        </p:grpSpPr>
        <p:sp>
          <p:nvSpPr>
            <p:cNvPr id="52" name="Rounded Rectangle 51"/>
            <p:cNvSpPr/>
            <p:nvPr/>
          </p:nvSpPr>
          <p:spPr>
            <a:xfrm>
              <a:off x="4302279" y="1662548"/>
              <a:ext cx="5701585" cy="983674"/>
            </a:xfrm>
            <a:prstGeom prst="roundRect">
              <a:avLst>
                <a:gd name="adj" fmla="val 1901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rot="2700000">
              <a:off x="4231356" y="2008910"/>
              <a:ext cx="290945" cy="2909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Rectangle 56"/>
          <p:cNvSpPr/>
          <p:nvPr/>
        </p:nvSpPr>
        <p:spPr>
          <a:xfrm flipH="1">
            <a:off x="7889721" y="2701638"/>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02</a:t>
            </a:r>
            <a:endParaRPr lang="en-US" sz="2800" dirty="0">
              <a:solidFill>
                <a:schemeClr val="accent5"/>
              </a:solidFill>
              <a:latin typeface="+mj-lt"/>
            </a:endParaRPr>
          </a:p>
        </p:txBody>
      </p:sp>
      <p:grpSp>
        <p:nvGrpSpPr>
          <p:cNvPr id="10" name="Group 9"/>
          <p:cNvGrpSpPr/>
          <p:nvPr/>
        </p:nvGrpSpPr>
        <p:grpSpPr>
          <a:xfrm>
            <a:off x="8887694" y="2701639"/>
            <a:ext cx="1116170" cy="983674"/>
            <a:chOff x="8887694" y="2701639"/>
            <a:chExt cx="1116170" cy="983674"/>
          </a:xfrm>
        </p:grpSpPr>
        <p:sp>
          <p:nvSpPr>
            <p:cNvPr id="56" name="Rounded Rectangle 55"/>
            <p:cNvSpPr/>
            <p:nvPr/>
          </p:nvSpPr>
          <p:spPr>
            <a:xfrm flipH="1">
              <a:off x="8963892" y="2701639"/>
              <a:ext cx="1039972" cy="983674"/>
            </a:xfrm>
            <a:prstGeom prst="roundRect">
              <a:avLst>
                <a:gd name="adj" fmla="val 190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chemeClr val="bg1"/>
                  </a:solidFill>
                  <a:latin typeface="FontAwesome" pitchFamily="2" charset="0"/>
                </a:rPr>
                <a:t></a:t>
              </a:r>
              <a:endParaRPr lang="en-US" sz="3200" dirty="0">
                <a:solidFill>
                  <a:schemeClr val="bg1"/>
                </a:solidFill>
                <a:latin typeface="FontAwesome" pitchFamily="2" charset="0"/>
              </a:endParaRPr>
            </a:p>
          </p:txBody>
        </p:sp>
        <p:sp>
          <p:nvSpPr>
            <p:cNvPr id="59" name="Rectangle 58"/>
            <p:cNvSpPr/>
            <p:nvPr/>
          </p:nvSpPr>
          <p:spPr>
            <a:xfrm rot="18900000" flipH="1">
              <a:off x="8887694" y="3048002"/>
              <a:ext cx="290945" cy="29094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2188136" y="2701639"/>
            <a:ext cx="5772508" cy="983674"/>
            <a:chOff x="2188136" y="2701639"/>
            <a:chExt cx="5772508" cy="983674"/>
          </a:xfrm>
        </p:grpSpPr>
        <p:sp>
          <p:nvSpPr>
            <p:cNvPr id="58" name="Rounded Rectangle 57"/>
            <p:cNvSpPr/>
            <p:nvPr/>
          </p:nvSpPr>
          <p:spPr>
            <a:xfrm flipH="1">
              <a:off x="2188136" y="2701639"/>
              <a:ext cx="5701585" cy="983674"/>
            </a:xfrm>
            <a:prstGeom prst="roundRect">
              <a:avLst>
                <a:gd name="adj" fmla="val 190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rot="18900000" flipH="1">
              <a:off x="7669699" y="3048001"/>
              <a:ext cx="290945" cy="29094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Text Placeholder 32"/>
          <p:cNvSpPr txBox="1">
            <a:spLocks/>
          </p:cNvSpPr>
          <p:nvPr/>
        </p:nvSpPr>
        <p:spPr>
          <a:xfrm>
            <a:off x="4646558" y="1863111"/>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
        <p:nvSpPr>
          <p:cNvPr id="64" name="Rectangle 63"/>
          <p:cNvSpPr/>
          <p:nvPr/>
        </p:nvSpPr>
        <p:spPr>
          <a:xfrm>
            <a:off x="3228108" y="3740729"/>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03</a:t>
            </a:r>
            <a:endParaRPr lang="en-US" sz="2800" dirty="0">
              <a:solidFill>
                <a:schemeClr val="accent5"/>
              </a:solidFill>
              <a:latin typeface="+mj-lt"/>
            </a:endParaRPr>
          </a:p>
        </p:txBody>
      </p:sp>
      <p:grpSp>
        <p:nvGrpSpPr>
          <p:cNvPr id="5" name="Group 4"/>
          <p:cNvGrpSpPr/>
          <p:nvPr/>
        </p:nvGrpSpPr>
        <p:grpSpPr>
          <a:xfrm>
            <a:off x="2188136" y="3740730"/>
            <a:ext cx="1116170" cy="983674"/>
            <a:chOff x="2188136" y="3740730"/>
            <a:chExt cx="1116170" cy="983674"/>
          </a:xfrm>
        </p:grpSpPr>
        <p:sp>
          <p:nvSpPr>
            <p:cNvPr id="63" name="Rounded Rectangle 62"/>
            <p:cNvSpPr/>
            <p:nvPr/>
          </p:nvSpPr>
          <p:spPr>
            <a:xfrm>
              <a:off x="2188136" y="3740730"/>
              <a:ext cx="1039972" cy="983674"/>
            </a:xfrm>
            <a:prstGeom prst="roundRect">
              <a:avLst>
                <a:gd name="adj" fmla="val 190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200" dirty="0">
                  <a:solidFill>
                    <a:srgbClr val="FFFFFF"/>
                  </a:solidFill>
                  <a:latin typeface="FontAwesome" pitchFamily="2" charset="0"/>
                </a:rPr>
                <a:t></a:t>
              </a:r>
              <a:endParaRPr lang="en-US" sz="3200" dirty="0"/>
            </a:p>
          </p:txBody>
        </p:sp>
        <p:sp>
          <p:nvSpPr>
            <p:cNvPr id="66" name="Rectangle 65"/>
            <p:cNvSpPr/>
            <p:nvPr/>
          </p:nvSpPr>
          <p:spPr>
            <a:xfrm rot="2700000">
              <a:off x="3013361" y="4087093"/>
              <a:ext cx="290945" cy="2909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231356" y="3740730"/>
            <a:ext cx="5772508" cy="983674"/>
            <a:chOff x="4231356" y="3740730"/>
            <a:chExt cx="5772508" cy="983674"/>
          </a:xfrm>
        </p:grpSpPr>
        <p:sp>
          <p:nvSpPr>
            <p:cNvPr id="65" name="Rounded Rectangle 64"/>
            <p:cNvSpPr/>
            <p:nvPr/>
          </p:nvSpPr>
          <p:spPr>
            <a:xfrm>
              <a:off x="4302279" y="3740730"/>
              <a:ext cx="5701585" cy="983674"/>
            </a:xfrm>
            <a:prstGeom prst="roundRect">
              <a:avLst>
                <a:gd name="adj" fmla="val 190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rot="2700000">
              <a:off x="4231356" y="4087092"/>
              <a:ext cx="290945" cy="2909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0" name="Rectangle 69"/>
          <p:cNvSpPr/>
          <p:nvPr/>
        </p:nvSpPr>
        <p:spPr>
          <a:xfrm flipH="1">
            <a:off x="7889721" y="4779820"/>
            <a:ext cx="1074171" cy="98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accent5"/>
                </a:solidFill>
                <a:latin typeface="+mj-lt"/>
              </a:rPr>
              <a:t>04</a:t>
            </a:r>
            <a:endParaRPr lang="en-US" sz="2800" dirty="0">
              <a:solidFill>
                <a:schemeClr val="accent5"/>
              </a:solidFill>
              <a:latin typeface="+mj-lt"/>
            </a:endParaRPr>
          </a:p>
        </p:txBody>
      </p:sp>
      <p:grpSp>
        <p:nvGrpSpPr>
          <p:cNvPr id="3" name="Group 2"/>
          <p:cNvGrpSpPr/>
          <p:nvPr/>
        </p:nvGrpSpPr>
        <p:grpSpPr>
          <a:xfrm>
            <a:off x="8887694" y="4779821"/>
            <a:ext cx="1116170" cy="983674"/>
            <a:chOff x="8887694" y="4779821"/>
            <a:chExt cx="1116170" cy="983674"/>
          </a:xfrm>
        </p:grpSpPr>
        <p:sp>
          <p:nvSpPr>
            <p:cNvPr id="69" name="Rounded Rectangle 68"/>
            <p:cNvSpPr/>
            <p:nvPr/>
          </p:nvSpPr>
          <p:spPr>
            <a:xfrm flipH="1">
              <a:off x="8963892" y="4779821"/>
              <a:ext cx="1039972" cy="983674"/>
            </a:xfrm>
            <a:prstGeom prst="roundRect">
              <a:avLst>
                <a:gd name="adj" fmla="val 190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dirty="0">
                  <a:solidFill>
                    <a:srgbClr val="FFFFFF"/>
                  </a:solidFill>
                  <a:latin typeface="FontAwesome" pitchFamily="2" charset="0"/>
                </a:rPr>
                <a:t></a:t>
              </a:r>
            </a:p>
          </p:txBody>
        </p:sp>
        <p:sp>
          <p:nvSpPr>
            <p:cNvPr id="72" name="Rectangle 71"/>
            <p:cNvSpPr/>
            <p:nvPr/>
          </p:nvSpPr>
          <p:spPr>
            <a:xfrm rot="18900000" flipH="1">
              <a:off x="8887694" y="5126184"/>
              <a:ext cx="290945" cy="2909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2188136" y="4779821"/>
            <a:ext cx="5772508" cy="983674"/>
            <a:chOff x="2188136" y="4779821"/>
            <a:chExt cx="5772508" cy="983674"/>
          </a:xfrm>
        </p:grpSpPr>
        <p:sp>
          <p:nvSpPr>
            <p:cNvPr id="71" name="Rounded Rectangle 70"/>
            <p:cNvSpPr/>
            <p:nvPr/>
          </p:nvSpPr>
          <p:spPr>
            <a:xfrm flipH="1">
              <a:off x="2188136" y="4779821"/>
              <a:ext cx="5701585" cy="983674"/>
            </a:xfrm>
            <a:prstGeom prst="roundRect">
              <a:avLst>
                <a:gd name="adj" fmla="val 190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rot="18900000" flipH="1">
              <a:off x="7669699" y="5126183"/>
              <a:ext cx="290945" cy="2909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Placeholder 32"/>
          <p:cNvSpPr txBox="1">
            <a:spLocks/>
          </p:cNvSpPr>
          <p:nvPr/>
        </p:nvSpPr>
        <p:spPr>
          <a:xfrm>
            <a:off x="4646558" y="3941293"/>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
        <p:nvSpPr>
          <p:cNvPr id="75" name="Text Placeholder 32"/>
          <p:cNvSpPr txBox="1">
            <a:spLocks/>
          </p:cNvSpPr>
          <p:nvPr/>
        </p:nvSpPr>
        <p:spPr>
          <a:xfrm>
            <a:off x="2457699" y="2905828"/>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latin typeface="+mn-lt"/>
              </a:rPr>
              <a:t>Liquorice chupa chups applicake </a:t>
            </a:r>
            <a:r>
              <a:rPr lang="en-US" sz="1000" dirty="0" smtClean="0">
                <a:solidFill>
                  <a:schemeClr val="bg1"/>
                </a:solidFill>
                <a:latin typeface="+mn-lt"/>
              </a:rPr>
              <a:t> sugar </a:t>
            </a:r>
            <a:r>
              <a:rPr lang="en-US" sz="1000" dirty="0">
                <a:solidFill>
                  <a:schemeClr val="bg1"/>
                </a:solidFill>
                <a:latin typeface="+mn-lt"/>
              </a:rPr>
              <a:t>sweet cheesecake pastry sesame </a:t>
            </a:r>
            <a:r>
              <a:rPr lang="en-US" sz="1000" dirty="0" smtClean="0">
                <a:solidFill>
                  <a:schemeClr val="bg1"/>
                </a:solidFill>
                <a:latin typeface="+mn-lt"/>
              </a:rPr>
              <a:t>snaps</a:t>
            </a:r>
          </a:p>
          <a:p>
            <a:r>
              <a:rPr lang="en-US" sz="1000" dirty="0" smtClean="0">
                <a:solidFill>
                  <a:schemeClr val="bg1"/>
                </a:solidFill>
                <a:latin typeface="+mn-lt"/>
              </a:rPr>
              <a:t>Apple pie cupcake brownie bear claw gingerbread cotton sweet cake candy lava cake pie </a:t>
            </a:r>
          </a:p>
          <a:p>
            <a:r>
              <a:rPr lang="en-US" sz="1000" dirty="0" smtClean="0">
                <a:solidFill>
                  <a:schemeClr val="bg1"/>
                </a:solidFill>
                <a:latin typeface="+mn-lt"/>
              </a:rPr>
              <a:t>Topping </a:t>
            </a:r>
            <a:r>
              <a:rPr lang="en-US" sz="1000" dirty="0">
                <a:solidFill>
                  <a:schemeClr val="bg1"/>
                </a:solidFill>
                <a:latin typeface="+mn-lt"/>
              </a:rPr>
              <a:t>macaroon chupa chups bear claw  cookies.</a:t>
            </a:r>
          </a:p>
        </p:txBody>
      </p:sp>
      <p:sp>
        <p:nvSpPr>
          <p:cNvPr id="76" name="Text Placeholder 32"/>
          <p:cNvSpPr txBox="1">
            <a:spLocks/>
          </p:cNvSpPr>
          <p:nvPr/>
        </p:nvSpPr>
        <p:spPr>
          <a:xfrm>
            <a:off x="2457699" y="4980387"/>
            <a:ext cx="5217879" cy="74154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bg1"/>
                </a:solidFill>
              </a:rPr>
              <a:t>Liquorice chupa chups applicake  sugar sweet cheesecake pastry sesame snaps</a:t>
            </a:r>
          </a:p>
          <a:p>
            <a:r>
              <a:rPr lang="en-US" sz="1000" dirty="0">
                <a:solidFill>
                  <a:schemeClr val="bg1"/>
                </a:solidFill>
              </a:rPr>
              <a:t>Apple pie cupcake brownie bear claw gingerbread cotton sweet cake candy lava cake pie </a:t>
            </a:r>
          </a:p>
          <a:p>
            <a:r>
              <a:rPr lang="en-US" sz="1000" dirty="0">
                <a:solidFill>
                  <a:schemeClr val="bg1"/>
                </a:solidFill>
              </a:rPr>
              <a:t>Topping macaroon chupa chups bear claw  cookies.</a:t>
            </a:r>
          </a:p>
        </p:txBody>
      </p:sp>
    </p:spTree>
    <p:extLst>
      <p:ext uri="{BB962C8B-B14F-4D97-AF65-F5344CB8AC3E}">
        <p14:creationId xmlns:p14="http://schemas.microsoft.com/office/powerpoint/2010/main" val="803472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500"/>
                                        <p:tgtEl>
                                          <p:spTgt spid="12"/>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ipe(left)">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500"/>
                                        <p:tgtEl>
                                          <p:spTgt spid="51"/>
                                        </p:tgtEl>
                                      </p:cBhvr>
                                    </p:animEffect>
                                  </p:childTnLst>
                                </p:cTn>
                              </p:par>
                            </p:childTnLst>
                          </p:cTn>
                        </p:par>
                      </p:childTnLst>
                    </p:cTn>
                  </p:par>
                  <p:par>
                    <p:cTn id="21" fill="hold">
                      <p:stCondLst>
                        <p:cond delay="indefinite"/>
                      </p:stCondLst>
                      <p:childTnLst>
                        <p:par>
                          <p:cTn id="22" fill="hold">
                            <p:stCondLst>
                              <p:cond delay="0"/>
                            </p:stCondLst>
                            <p:childTnLst>
                              <p:par>
                                <p:cTn id="23" presetID="18" presetClass="entr" presetSubtype="12"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strips(downLeft)">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right)">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12"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4"/>
                                        </p:tgtEl>
                                        <p:attrNameLst>
                                          <p:attrName>style.visibility</p:attrName>
                                        </p:attrNameLst>
                                      </p:cBhvr>
                                      <p:to>
                                        <p:strVal val="visible"/>
                                      </p:to>
                                    </p:set>
                                    <p:animEffect transition="in" filter="fade">
                                      <p:cBhvr>
                                        <p:cTn id="50" dur="500"/>
                                        <p:tgtEl>
                                          <p:spTgt spid="64"/>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12" fill="hold" nodeType="click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strips(downLeft)">
                                      <p:cBhvr>
                                        <p:cTn id="55" dur="500"/>
                                        <p:tgtEl>
                                          <p:spTgt spid="3"/>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nodeType="clickEffect">
                                  <p:stCondLst>
                                    <p:cond delay="0"/>
                                  </p:stCondLst>
                                  <p:childTnLst>
                                    <p:set>
                                      <p:cBhvr>
                                        <p:cTn id="59" dur="1" fill="hold">
                                          <p:stCondLst>
                                            <p:cond delay="0"/>
                                          </p:stCondLst>
                                        </p:cTn>
                                        <p:tgtEl>
                                          <p:spTgt spid="2"/>
                                        </p:tgtEl>
                                        <p:attrNameLst>
                                          <p:attrName>style.visibility</p:attrName>
                                        </p:attrNameLst>
                                      </p:cBhvr>
                                      <p:to>
                                        <p:strVal val="visible"/>
                                      </p:to>
                                    </p:set>
                                    <p:animEffect transition="in" filter="wipe(right)">
                                      <p:cBhvr>
                                        <p:cTn id="60" dur="500"/>
                                        <p:tgtEl>
                                          <p:spTgt spid="2"/>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7" grpId="0" animBg="1"/>
      <p:bldP spid="61" grpId="0"/>
      <p:bldP spid="64" grpId="0" animBg="1"/>
      <p:bldP spid="7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61</a:t>
            </a:fld>
            <a:endParaRPr lang="en-US" dirty="0"/>
          </a:p>
        </p:txBody>
      </p:sp>
      <p:sp>
        <p:nvSpPr>
          <p:cNvPr id="40" name="Oval 39"/>
          <p:cNvSpPr/>
          <p:nvPr/>
        </p:nvSpPr>
        <p:spPr>
          <a:xfrm>
            <a:off x="3162300" y="1905000"/>
            <a:ext cx="933450" cy="933450"/>
          </a:xfrm>
          <a:prstGeom prst="ellipse">
            <a:avLst/>
          </a:prstGeom>
          <a:solidFill>
            <a:schemeClr val="bg1"/>
          </a:solidFill>
          <a:ln w="139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41" name="Oval 40"/>
          <p:cNvSpPr/>
          <p:nvPr/>
        </p:nvSpPr>
        <p:spPr>
          <a:xfrm>
            <a:off x="6791325" y="2330450"/>
            <a:ext cx="933450" cy="933450"/>
          </a:xfrm>
          <a:prstGeom prst="ellipse">
            <a:avLst/>
          </a:prstGeom>
          <a:solidFill>
            <a:schemeClr val="bg1"/>
          </a:solidFill>
          <a:ln w="139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tx1">
                    <a:lumMod val="85000"/>
                    <a:lumOff val="15000"/>
                  </a:schemeClr>
                </a:solidFill>
                <a:latin typeface="FontAwesome" pitchFamily="2" charset="0"/>
              </a:rPr>
              <a:t></a:t>
            </a:r>
            <a:endParaRPr lang="en-US" sz="2400" dirty="0">
              <a:solidFill>
                <a:schemeClr val="tx1">
                  <a:lumMod val="85000"/>
                  <a:lumOff val="15000"/>
                </a:schemeClr>
              </a:solidFill>
              <a:latin typeface="FontAwesome" pitchFamily="2" charset="0"/>
            </a:endParaRPr>
          </a:p>
        </p:txBody>
      </p:sp>
      <p:sp>
        <p:nvSpPr>
          <p:cNvPr id="42" name="Oval 41"/>
          <p:cNvSpPr/>
          <p:nvPr/>
        </p:nvSpPr>
        <p:spPr>
          <a:xfrm>
            <a:off x="5104992" y="4103103"/>
            <a:ext cx="933450" cy="933450"/>
          </a:xfrm>
          <a:prstGeom prst="ellipse">
            <a:avLst/>
          </a:prstGeom>
          <a:solidFill>
            <a:schemeClr val="bg1"/>
          </a:solidFill>
          <a:ln w="139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2"/>
                </a:solidFill>
                <a:latin typeface="FontAwesome" pitchFamily="2" charset="0"/>
              </a:rPr>
              <a:t></a:t>
            </a:r>
            <a:endParaRPr lang="en-US" sz="2400" dirty="0">
              <a:solidFill>
                <a:schemeClr val="accent2"/>
              </a:solidFill>
            </a:endParaRPr>
          </a:p>
        </p:txBody>
      </p:sp>
      <p:sp>
        <p:nvSpPr>
          <p:cNvPr id="43" name="Oval 42"/>
          <p:cNvSpPr/>
          <p:nvPr/>
        </p:nvSpPr>
        <p:spPr>
          <a:xfrm>
            <a:off x="8512287" y="3687178"/>
            <a:ext cx="933450" cy="933450"/>
          </a:xfrm>
          <a:prstGeom prst="ellipse">
            <a:avLst/>
          </a:prstGeom>
          <a:solidFill>
            <a:schemeClr val="bg1"/>
          </a:solidFill>
          <a:ln w="139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4"/>
                </a:solidFill>
                <a:latin typeface="FontAwesome" pitchFamily="2" charset="0"/>
              </a:rPr>
              <a:t></a:t>
            </a:r>
            <a:endParaRPr lang="en-US" sz="2400" dirty="0">
              <a:solidFill>
                <a:schemeClr val="accent4"/>
              </a:solidFill>
              <a:latin typeface="FontAwesome" pitchFamily="2" charset="0"/>
            </a:endParaRPr>
          </a:p>
        </p:txBody>
      </p:sp>
      <p:cxnSp>
        <p:nvCxnSpPr>
          <p:cNvPr id="44" name="Straight Connector 43"/>
          <p:cNvCxnSpPr>
            <a:stCxn id="40" idx="4"/>
          </p:cNvCxnSpPr>
          <p:nvPr/>
        </p:nvCxnSpPr>
        <p:spPr>
          <a:xfrm flipH="1">
            <a:off x="0" y="2838450"/>
            <a:ext cx="3629025" cy="0"/>
          </a:xfrm>
          <a:prstGeom prst="line">
            <a:avLst/>
          </a:prstGeom>
          <a:ln w="139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a:off x="0" y="3263900"/>
            <a:ext cx="7258050" cy="0"/>
          </a:xfrm>
          <a:prstGeom prst="line">
            <a:avLst/>
          </a:prstGeom>
          <a:ln w="139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0" y="3687178"/>
            <a:ext cx="8921014" cy="0"/>
          </a:xfrm>
          <a:prstGeom prst="line">
            <a:avLst/>
          </a:prstGeom>
          <a:ln w="139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42" idx="0"/>
          </p:cNvCxnSpPr>
          <p:nvPr/>
        </p:nvCxnSpPr>
        <p:spPr>
          <a:xfrm flipH="1">
            <a:off x="0" y="4103103"/>
            <a:ext cx="5571717" cy="0"/>
          </a:xfrm>
          <a:prstGeom prst="line">
            <a:avLst/>
          </a:prstGeom>
          <a:ln w="139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Text Placeholder 32"/>
          <p:cNvSpPr txBox="1">
            <a:spLocks/>
          </p:cNvSpPr>
          <p:nvPr/>
        </p:nvSpPr>
        <p:spPr>
          <a:xfrm>
            <a:off x="4385005" y="2317384"/>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68" name="Text Placeholder 33"/>
          <p:cNvSpPr txBox="1">
            <a:spLocks/>
          </p:cNvSpPr>
          <p:nvPr/>
        </p:nvSpPr>
        <p:spPr>
          <a:xfrm>
            <a:off x="4385007" y="211178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Concept &amp; Ideas</a:t>
            </a:r>
            <a:endParaRPr lang="en-AU" sz="1050" dirty="0">
              <a:solidFill>
                <a:schemeClr val="tx2"/>
              </a:solidFill>
              <a:latin typeface="+mj-lt"/>
            </a:endParaRPr>
          </a:p>
        </p:txBody>
      </p:sp>
      <p:sp>
        <p:nvSpPr>
          <p:cNvPr id="69" name="Text Placeholder 32"/>
          <p:cNvSpPr txBox="1">
            <a:spLocks/>
          </p:cNvSpPr>
          <p:nvPr/>
        </p:nvSpPr>
        <p:spPr>
          <a:xfrm>
            <a:off x="8014030" y="27016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0" name="Text Placeholder 33"/>
          <p:cNvSpPr txBox="1">
            <a:spLocks/>
          </p:cNvSpPr>
          <p:nvPr/>
        </p:nvSpPr>
        <p:spPr>
          <a:xfrm>
            <a:off x="8014032" y="2496074"/>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Data Analysis</a:t>
            </a:r>
            <a:endParaRPr lang="en-AU" sz="1050" dirty="0">
              <a:solidFill>
                <a:schemeClr val="tx2"/>
              </a:solidFill>
              <a:latin typeface="+mj-lt"/>
            </a:endParaRPr>
          </a:p>
        </p:txBody>
      </p:sp>
      <p:sp>
        <p:nvSpPr>
          <p:cNvPr id="71" name="Text Placeholder 32"/>
          <p:cNvSpPr txBox="1">
            <a:spLocks/>
          </p:cNvSpPr>
          <p:nvPr/>
        </p:nvSpPr>
        <p:spPr>
          <a:xfrm>
            <a:off x="6322085" y="4487278"/>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2" name="Text Placeholder 33"/>
          <p:cNvSpPr txBox="1">
            <a:spLocks/>
          </p:cNvSpPr>
          <p:nvPr/>
        </p:nvSpPr>
        <p:spPr>
          <a:xfrm>
            <a:off x="6322087" y="4281679"/>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Customer Testimonials</a:t>
            </a:r>
            <a:endParaRPr lang="en-AU" sz="1050" dirty="0">
              <a:solidFill>
                <a:schemeClr val="tx2"/>
              </a:solidFill>
              <a:latin typeface="+mj-lt"/>
            </a:endParaRPr>
          </a:p>
        </p:txBody>
      </p:sp>
      <p:sp>
        <p:nvSpPr>
          <p:cNvPr id="73" name="Text Placeholder 32"/>
          <p:cNvSpPr txBox="1">
            <a:spLocks/>
          </p:cNvSpPr>
          <p:nvPr/>
        </p:nvSpPr>
        <p:spPr>
          <a:xfrm>
            <a:off x="9765780" y="4065754"/>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4" name="Text Placeholder 33"/>
          <p:cNvSpPr txBox="1">
            <a:spLocks/>
          </p:cNvSpPr>
          <p:nvPr/>
        </p:nvSpPr>
        <p:spPr>
          <a:xfrm>
            <a:off x="9765782" y="386015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System Security</a:t>
            </a:r>
            <a:endParaRPr lang="en-AU" sz="1050" dirty="0">
              <a:solidFill>
                <a:schemeClr val="tx2"/>
              </a:solidFill>
              <a:latin typeface="+mj-lt"/>
            </a:endParaRPr>
          </a:p>
        </p:txBody>
      </p:sp>
      <p:sp>
        <p:nvSpPr>
          <p:cNvPr id="75" name="Oval 74"/>
          <p:cNvSpPr/>
          <p:nvPr/>
        </p:nvSpPr>
        <p:spPr>
          <a:xfrm>
            <a:off x="1687359" y="4509306"/>
            <a:ext cx="933450" cy="933450"/>
          </a:xfrm>
          <a:prstGeom prst="ellipse">
            <a:avLst/>
          </a:prstGeom>
          <a:solidFill>
            <a:schemeClr val="bg1"/>
          </a:solidFill>
          <a:ln w="139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accent1"/>
                </a:solidFill>
                <a:latin typeface="FontAwesome" pitchFamily="2" charset="0"/>
              </a:rPr>
              <a:t></a:t>
            </a:r>
            <a:endParaRPr lang="en-US" sz="2400" dirty="0">
              <a:solidFill>
                <a:schemeClr val="accent1"/>
              </a:solidFill>
              <a:latin typeface="FontAwesome" pitchFamily="2" charset="0"/>
            </a:endParaRPr>
          </a:p>
        </p:txBody>
      </p:sp>
      <p:cxnSp>
        <p:nvCxnSpPr>
          <p:cNvPr id="76" name="Straight Connector 75"/>
          <p:cNvCxnSpPr>
            <a:stCxn id="75" idx="0"/>
          </p:cNvCxnSpPr>
          <p:nvPr/>
        </p:nvCxnSpPr>
        <p:spPr>
          <a:xfrm flipH="1">
            <a:off x="0" y="4509306"/>
            <a:ext cx="2154084" cy="0"/>
          </a:xfrm>
          <a:prstGeom prst="line">
            <a:avLst/>
          </a:prstGeom>
          <a:ln w="139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77" name="Text Placeholder 32"/>
          <p:cNvSpPr txBox="1">
            <a:spLocks/>
          </p:cNvSpPr>
          <p:nvPr/>
        </p:nvSpPr>
        <p:spPr>
          <a:xfrm>
            <a:off x="2904452" y="4893481"/>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a:t>
            </a:r>
          </a:p>
        </p:txBody>
      </p:sp>
      <p:sp>
        <p:nvSpPr>
          <p:cNvPr id="78" name="Text Placeholder 33"/>
          <p:cNvSpPr txBox="1">
            <a:spLocks/>
          </p:cNvSpPr>
          <p:nvPr/>
        </p:nvSpPr>
        <p:spPr>
          <a:xfrm>
            <a:off x="2904454" y="4687882"/>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50" dirty="0" smtClean="0">
                <a:solidFill>
                  <a:schemeClr val="tx2"/>
                </a:solidFill>
                <a:latin typeface="+mj-lt"/>
              </a:rPr>
              <a:t>Launch Application</a:t>
            </a:r>
            <a:endParaRPr lang="en-AU" sz="1050" dirty="0">
              <a:solidFill>
                <a:schemeClr val="tx2"/>
              </a:solidFill>
              <a:latin typeface="+mj-lt"/>
            </a:endParaRPr>
          </a:p>
        </p:txBody>
      </p:sp>
    </p:spTree>
    <p:extLst>
      <p:ext uri="{BB962C8B-B14F-4D97-AF65-F5344CB8AC3E}">
        <p14:creationId xmlns:p14="http://schemas.microsoft.com/office/powerpoint/2010/main" val="3618701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wipe(left)">
                                      <p:cBhvr>
                                        <p:cTn id="25" dur="500"/>
                                        <p:tgtEl>
                                          <p:spTgt spid="6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fade">
                                      <p:cBhvr>
                                        <p:cTn id="35" dur="500"/>
                                        <p:tgtEl>
                                          <p:spTgt spid="7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500"/>
                                        <p:tgtEl>
                                          <p:spTgt spid="6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wipe(left)">
                                      <p:cBhvr>
                                        <p:cTn id="43" dur="500"/>
                                        <p:tgtEl>
                                          <p:spTgt spid="6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animEffect transition="in" filter="fade">
                                      <p:cBhvr>
                                        <p:cTn id="53" dur="500"/>
                                        <p:tgtEl>
                                          <p:spTgt spid="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fade">
                                      <p:cBhvr>
                                        <p:cTn id="56" dur="500"/>
                                        <p:tgtEl>
                                          <p:spTgt spid="74"/>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wipe(left)">
                                      <p:cBhvr>
                                        <p:cTn id="61" dur="500"/>
                                        <p:tgtEl>
                                          <p:spTgt spid="66"/>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72"/>
                                        </p:tgtEl>
                                        <p:attrNameLst>
                                          <p:attrName>style.visibility</p:attrName>
                                        </p:attrNameLst>
                                      </p:cBhvr>
                                      <p:to>
                                        <p:strVal val="visible"/>
                                      </p:to>
                                    </p:set>
                                    <p:animEffect transition="in" filter="fade">
                                      <p:cBhvr>
                                        <p:cTn id="71" dur="500"/>
                                        <p:tgtEl>
                                          <p:spTgt spid="7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wipe(left)">
                                      <p:cBhvr>
                                        <p:cTn id="79" dur="500"/>
                                        <p:tgtEl>
                                          <p:spTgt spid="76"/>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75"/>
                                        </p:tgtEl>
                                        <p:attrNameLst>
                                          <p:attrName>style.visibility</p:attrName>
                                        </p:attrNameLst>
                                      </p:cBhvr>
                                      <p:to>
                                        <p:strVal val="visible"/>
                                      </p:to>
                                    </p:set>
                                    <p:animEffect transition="in" filter="fade">
                                      <p:cBhvr>
                                        <p:cTn id="84" dur="500"/>
                                        <p:tgtEl>
                                          <p:spTgt spid="75"/>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7"/>
                                        </p:tgtEl>
                                        <p:attrNameLst>
                                          <p:attrName>style.visibility</p:attrName>
                                        </p:attrNameLst>
                                      </p:cBhvr>
                                      <p:to>
                                        <p:strVal val="visible"/>
                                      </p:to>
                                    </p:set>
                                    <p:animEffect transition="in" filter="fade">
                                      <p:cBhvr>
                                        <p:cTn id="92"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7" grpId="0"/>
      <p:bldP spid="68" grpId="0"/>
      <p:bldP spid="69" grpId="0"/>
      <p:bldP spid="70" grpId="0"/>
      <p:bldP spid="71" grpId="0"/>
      <p:bldP spid="72" grpId="0"/>
      <p:bldP spid="73" grpId="0"/>
      <p:bldP spid="74" grpId="0"/>
      <p:bldP spid="75" grpId="0" animBg="1"/>
      <p:bldP spid="77" grpId="0"/>
      <p:bldP spid="7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62</a:t>
            </a:fld>
            <a:endParaRPr lang="en-US" dirty="0"/>
          </a:p>
        </p:txBody>
      </p:sp>
      <p:sp>
        <p:nvSpPr>
          <p:cNvPr id="26" name="Text Placeholder 32"/>
          <p:cNvSpPr txBox="1">
            <a:spLocks/>
          </p:cNvSpPr>
          <p:nvPr/>
        </p:nvSpPr>
        <p:spPr>
          <a:xfrm>
            <a:off x="9459258" y="3841644"/>
            <a:ext cx="161741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sweet</a:t>
            </a:r>
          </a:p>
        </p:txBody>
      </p:sp>
      <p:sp>
        <p:nvSpPr>
          <p:cNvPr id="27" name="Rectangle 26"/>
          <p:cNvSpPr/>
          <p:nvPr/>
        </p:nvSpPr>
        <p:spPr>
          <a:xfrm>
            <a:off x="1526107" y="5530319"/>
            <a:ext cx="9561748" cy="49384"/>
          </a:xfrm>
          <a:prstGeom prst="rect">
            <a:avLst/>
          </a:prstGeom>
          <a:gradFill>
            <a:gsLst>
              <a:gs pos="0">
                <a:schemeClr val="accent1">
                  <a:lumMod val="5000"/>
                  <a:lumOff val="95000"/>
                </a:schemeClr>
              </a:gs>
              <a:gs pos="16000">
                <a:schemeClr val="tx2">
                  <a:lumMod val="20000"/>
                  <a:lumOff val="80000"/>
                </a:schemeClr>
              </a:gs>
              <a:gs pos="100000">
                <a:schemeClr val="tx2">
                  <a:lumMod val="20000"/>
                  <a:lumOff val="80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8" name="TextBox 27"/>
          <p:cNvSpPr txBox="1"/>
          <p:nvPr/>
        </p:nvSpPr>
        <p:spPr>
          <a:xfrm>
            <a:off x="1178793"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2008</a:t>
            </a:r>
            <a:endParaRPr lang="en-AU" sz="1000" dirty="0">
              <a:solidFill>
                <a:schemeClr val="accent5"/>
              </a:solidFill>
              <a:latin typeface="+mj-lt"/>
            </a:endParaRPr>
          </a:p>
        </p:txBody>
      </p:sp>
      <p:grpSp>
        <p:nvGrpSpPr>
          <p:cNvPr id="2" name="Group 1"/>
          <p:cNvGrpSpPr/>
          <p:nvPr/>
        </p:nvGrpSpPr>
        <p:grpSpPr>
          <a:xfrm>
            <a:off x="1178887" y="3706932"/>
            <a:ext cx="694440" cy="1916585"/>
            <a:chOff x="1178887" y="3706932"/>
            <a:chExt cx="694440" cy="1916585"/>
          </a:xfrm>
        </p:grpSpPr>
        <p:cxnSp>
          <p:nvCxnSpPr>
            <p:cNvPr id="32" name="Straight Connector 31"/>
            <p:cNvCxnSpPr/>
            <p:nvPr/>
          </p:nvCxnSpPr>
          <p:spPr>
            <a:xfrm>
              <a:off x="1526107" y="4231183"/>
              <a:ext cx="0" cy="1245882"/>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30" name="Group 29"/>
            <p:cNvGrpSpPr>
              <a:grpSpLocks noChangeAspect="1"/>
            </p:cNvGrpSpPr>
            <p:nvPr/>
          </p:nvGrpSpPr>
          <p:grpSpPr>
            <a:xfrm>
              <a:off x="1178887" y="3706932"/>
              <a:ext cx="694440" cy="694438"/>
              <a:chOff x="5737686" y="1481235"/>
              <a:chExt cx="375488" cy="375488"/>
            </a:xfrm>
            <a:solidFill>
              <a:schemeClr val="accent1"/>
            </a:solidFill>
          </p:grpSpPr>
          <p:sp>
            <p:nvSpPr>
              <p:cNvPr id="33" name="Teardrop 32"/>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34" name="TextBox 33"/>
              <p:cNvSpPr txBox="1"/>
              <p:nvPr/>
            </p:nvSpPr>
            <p:spPr>
              <a:xfrm>
                <a:off x="5863025" y="1519756"/>
                <a:ext cx="124812" cy="249626"/>
              </a:xfrm>
              <a:prstGeom prst="rect">
                <a:avLst/>
              </a:prstGeom>
              <a:grpFill/>
            </p:spPr>
            <p:txBody>
              <a:bodyPr wrap="none" lIns="0" tIns="91440" rIns="0" bIns="0" rtlCol="0">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grpSp>
        <p:sp>
          <p:nvSpPr>
            <p:cNvPr id="31" name="Oval 30"/>
            <p:cNvSpPr>
              <a:spLocks noChangeAspect="1"/>
            </p:cNvSpPr>
            <p:nvPr/>
          </p:nvSpPr>
          <p:spPr>
            <a:xfrm>
              <a:off x="1450542" y="5472387"/>
              <a:ext cx="151130" cy="151130"/>
            </a:xfrm>
            <a:prstGeom prst="ellipse">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grpSp>
      <p:sp>
        <p:nvSpPr>
          <p:cNvPr id="35" name="Text Placeholder 33"/>
          <p:cNvSpPr txBox="1">
            <a:spLocks/>
          </p:cNvSpPr>
          <p:nvPr/>
        </p:nvSpPr>
        <p:spPr>
          <a:xfrm>
            <a:off x="1735360" y="4598500"/>
            <a:ext cx="1565175"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1"/>
                </a:solidFill>
                <a:latin typeface="+mj-lt"/>
              </a:rPr>
              <a:t>Start Here</a:t>
            </a:r>
            <a:endParaRPr lang="en-AU" sz="1200" dirty="0">
              <a:solidFill>
                <a:schemeClr val="accent1"/>
              </a:solidFill>
              <a:latin typeface="+mj-lt"/>
            </a:endParaRPr>
          </a:p>
        </p:txBody>
      </p:sp>
      <p:sp>
        <p:nvSpPr>
          <p:cNvPr id="36" name="Text Placeholder 32"/>
          <p:cNvSpPr txBox="1">
            <a:spLocks/>
          </p:cNvSpPr>
          <p:nvPr/>
        </p:nvSpPr>
        <p:spPr>
          <a:xfrm>
            <a:off x="1735361" y="4824610"/>
            <a:ext cx="1550774"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plum sweet </a:t>
            </a:r>
            <a:r>
              <a:rPr lang="en-US" sz="1000" dirty="0" smtClean="0">
                <a:solidFill>
                  <a:schemeClr val="accent5"/>
                </a:solidFill>
                <a:latin typeface="+mn-lt"/>
              </a:rPr>
              <a:t>gingerbread cake.</a:t>
            </a:r>
            <a:endParaRPr lang="en-US" sz="1000" dirty="0">
              <a:solidFill>
                <a:schemeClr val="accent5"/>
              </a:solidFill>
              <a:latin typeface="+mn-lt"/>
            </a:endParaRPr>
          </a:p>
        </p:txBody>
      </p:sp>
      <p:sp>
        <p:nvSpPr>
          <p:cNvPr id="37" name="TextBox 36"/>
          <p:cNvSpPr txBox="1"/>
          <p:nvPr/>
        </p:nvSpPr>
        <p:spPr>
          <a:xfrm>
            <a:off x="3087830"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2011</a:t>
            </a:r>
            <a:endParaRPr lang="en-AU" sz="1000" dirty="0">
              <a:solidFill>
                <a:schemeClr val="accent5"/>
              </a:solidFill>
              <a:latin typeface="+mj-lt"/>
            </a:endParaRPr>
          </a:p>
        </p:txBody>
      </p:sp>
      <p:grpSp>
        <p:nvGrpSpPr>
          <p:cNvPr id="3" name="Group 2"/>
          <p:cNvGrpSpPr/>
          <p:nvPr/>
        </p:nvGrpSpPr>
        <p:grpSpPr>
          <a:xfrm>
            <a:off x="3087924" y="2246699"/>
            <a:ext cx="694440" cy="3376818"/>
            <a:chOff x="3087924" y="2246699"/>
            <a:chExt cx="694440" cy="3376818"/>
          </a:xfrm>
        </p:grpSpPr>
        <p:cxnSp>
          <p:nvCxnSpPr>
            <p:cNvPr id="47" name="Straight Connector 46"/>
            <p:cNvCxnSpPr>
              <a:stCxn id="45" idx="2"/>
              <a:endCxn id="46" idx="0"/>
            </p:cNvCxnSpPr>
            <p:nvPr/>
          </p:nvCxnSpPr>
          <p:spPr>
            <a:xfrm flipH="1">
              <a:off x="3435144" y="2788936"/>
              <a:ext cx="4" cy="268345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8" name="Group 37"/>
            <p:cNvGrpSpPr>
              <a:grpSpLocks noChangeAspect="1"/>
            </p:cNvGrpSpPr>
            <p:nvPr/>
          </p:nvGrpSpPr>
          <p:grpSpPr>
            <a:xfrm>
              <a:off x="3087924" y="2246699"/>
              <a:ext cx="694440" cy="694438"/>
              <a:chOff x="5737686" y="1481235"/>
              <a:chExt cx="375488" cy="375488"/>
            </a:xfrm>
            <a:solidFill>
              <a:schemeClr val="accent2"/>
            </a:solidFill>
          </p:grpSpPr>
          <p:sp>
            <p:nvSpPr>
              <p:cNvPr id="39" name="Teardrop 38"/>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45" name="TextBox 44"/>
              <p:cNvSpPr txBox="1"/>
              <p:nvPr/>
            </p:nvSpPr>
            <p:spPr>
              <a:xfrm>
                <a:off x="5836156" y="1524801"/>
                <a:ext cx="178552" cy="249626"/>
              </a:xfrm>
              <a:prstGeom prst="rect">
                <a:avLst/>
              </a:prstGeom>
              <a:grpFill/>
            </p:spPr>
            <p:txBody>
              <a:bodyPr wrap="none" lIns="0" tIns="91440" rIns="0" bIns="0" rtlCol="0">
                <a:spAutoFit/>
              </a:bodyPr>
              <a:lstStyle/>
              <a:p>
                <a:pPr algn="ctr"/>
                <a:r>
                  <a:rPr lang="en-US" sz="2400" dirty="0">
                    <a:solidFill>
                      <a:schemeClr val="bg1"/>
                    </a:solidFill>
                    <a:latin typeface="FontAwesome" pitchFamily="2" charset="0"/>
                  </a:rPr>
                  <a:t></a:t>
                </a:r>
                <a:endParaRPr lang="en-US" sz="2400" dirty="0"/>
              </a:p>
            </p:txBody>
          </p:sp>
        </p:grpSp>
        <p:sp>
          <p:nvSpPr>
            <p:cNvPr id="46" name="Oval 45"/>
            <p:cNvSpPr>
              <a:spLocks noChangeAspect="1"/>
            </p:cNvSpPr>
            <p:nvPr/>
          </p:nvSpPr>
          <p:spPr>
            <a:xfrm>
              <a:off x="3359579" y="5472387"/>
              <a:ext cx="151130" cy="151130"/>
            </a:xfrm>
            <a:prstGeom prst="ellipse">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grpSp>
      <p:sp>
        <p:nvSpPr>
          <p:cNvPr id="48" name="Text Placeholder 33"/>
          <p:cNvSpPr txBox="1">
            <a:spLocks/>
          </p:cNvSpPr>
          <p:nvPr/>
        </p:nvSpPr>
        <p:spPr>
          <a:xfrm>
            <a:off x="3635246" y="3157182"/>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2"/>
                </a:solidFill>
                <a:latin typeface="+mj-lt"/>
              </a:rPr>
              <a:t>Put Nice Title Here</a:t>
            </a:r>
            <a:endParaRPr lang="en-AU" sz="1200" dirty="0">
              <a:solidFill>
                <a:schemeClr val="accent2"/>
              </a:solidFill>
              <a:latin typeface="+mj-lt"/>
            </a:endParaRPr>
          </a:p>
        </p:txBody>
      </p:sp>
      <p:sp>
        <p:nvSpPr>
          <p:cNvPr id="49" name="Text Placeholder 32"/>
          <p:cNvSpPr txBox="1">
            <a:spLocks/>
          </p:cNvSpPr>
          <p:nvPr/>
        </p:nvSpPr>
        <p:spPr>
          <a:xfrm>
            <a:off x="3635247" y="3383292"/>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plum</a:t>
            </a:r>
            <a:endParaRPr lang="en-US" sz="1000" dirty="0">
              <a:solidFill>
                <a:schemeClr val="accent5"/>
              </a:solidFill>
              <a:latin typeface="+mn-lt"/>
            </a:endParaRPr>
          </a:p>
        </p:txBody>
      </p:sp>
      <p:grpSp>
        <p:nvGrpSpPr>
          <p:cNvPr id="5" name="Group 4"/>
          <p:cNvGrpSpPr/>
          <p:nvPr/>
        </p:nvGrpSpPr>
        <p:grpSpPr>
          <a:xfrm>
            <a:off x="5054449" y="1448565"/>
            <a:ext cx="694440" cy="4174952"/>
            <a:chOff x="5054449" y="1448565"/>
            <a:chExt cx="694440" cy="4174952"/>
          </a:xfrm>
        </p:grpSpPr>
        <p:cxnSp>
          <p:nvCxnSpPr>
            <p:cNvPr id="54" name="Straight Connector 53"/>
            <p:cNvCxnSpPr/>
            <p:nvPr/>
          </p:nvCxnSpPr>
          <p:spPr>
            <a:xfrm>
              <a:off x="5401671" y="2111697"/>
              <a:ext cx="0" cy="344968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50" name="Group 49"/>
            <p:cNvGrpSpPr>
              <a:grpSpLocks noChangeAspect="1"/>
            </p:cNvGrpSpPr>
            <p:nvPr/>
          </p:nvGrpSpPr>
          <p:grpSpPr>
            <a:xfrm>
              <a:off x="5054449" y="1448565"/>
              <a:ext cx="694440" cy="694438"/>
              <a:chOff x="5737686" y="1481235"/>
              <a:chExt cx="375488" cy="375488"/>
            </a:xfrm>
            <a:solidFill>
              <a:schemeClr val="accent6"/>
            </a:solidFill>
          </p:grpSpPr>
          <p:sp>
            <p:nvSpPr>
              <p:cNvPr id="51" name="Teardrop 50"/>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52" name="TextBox 51"/>
              <p:cNvSpPr txBox="1"/>
              <p:nvPr/>
            </p:nvSpPr>
            <p:spPr>
              <a:xfrm>
                <a:off x="5831823" y="1509665"/>
                <a:ext cx="187219" cy="282909"/>
              </a:xfrm>
              <a:prstGeom prst="rect">
                <a:avLst/>
              </a:prstGeom>
              <a:grpFill/>
            </p:spPr>
            <p:txBody>
              <a:bodyPr wrap="none" lIns="0" tIns="91440" rIns="0" bIns="0" rtlCol="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grpSp>
        <p:sp>
          <p:nvSpPr>
            <p:cNvPr id="53" name="Oval 52"/>
            <p:cNvSpPr>
              <a:spLocks noChangeAspect="1"/>
            </p:cNvSpPr>
            <p:nvPr/>
          </p:nvSpPr>
          <p:spPr>
            <a:xfrm>
              <a:off x="5326104" y="5472387"/>
              <a:ext cx="151130" cy="151130"/>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grpSp>
      <p:sp>
        <p:nvSpPr>
          <p:cNvPr id="55" name="Text Placeholder 32"/>
          <p:cNvSpPr txBox="1">
            <a:spLocks/>
          </p:cNvSpPr>
          <p:nvPr/>
        </p:nvSpPr>
        <p:spPr>
          <a:xfrm>
            <a:off x="3635245" y="3869256"/>
            <a:ext cx="161741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sweet</a:t>
            </a:r>
          </a:p>
        </p:txBody>
      </p:sp>
      <p:sp>
        <p:nvSpPr>
          <p:cNvPr id="56" name="Text Placeholder 33"/>
          <p:cNvSpPr txBox="1">
            <a:spLocks/>
          </p:cNvSpPr>
          <p:nvPr/>
        </p:nvSpPr>
        <p:spPr>
          <a:xfrm>
            <a:off x="5601771" y="2373745"/>
            <a:ext cx="3032132"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mj-lt"/>
              </a:rPr>
              <a:t>Put Nice Title Here</a:t>
            </a:r>
            <a:endParaRPr lang="en-AU" sz="1200" dirty="0">
              <a:solidFill>
                <a:schemeClr val="accent6"/>
              </a:solidFill>
              <a:latin typeface="+mj-lt"/>
            </a:endParaRPr>
          </a:p>
        </p:txBody>
      </p:sp>
      <p:sp>
        <p:nvSpPr>
          <p:cNvPr id="57" name="Text Placeholder 32"/>
          <p:cNvSpPr txBox="1">
            <a:spLocks/>
          </p:cNvSpPr>
          <p:nvPr/>
        </p:nvSpPr>
        <p:spPr>
          <a:xfrm>
            <a:off x="5601772" y="2599855"/>
            <a:ext cx="3032132"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1">
                    <a:lumMod val="65000"/>
                    <a:lumOff val="35000"/>
                  </a:schemeClr>
                </a:solidFill>
                <a:latin typeface="+mn-lt"/>
              </a:rPr>
              <a:t>Lemon drops oat cake oat cake sugar plum sweet </a:t>
            </a:r>
            <a:r>
              <a:rPr lang="en-US" sz="1000" dirty="0" smtClean="0">
                <a:solidFill>
                  <a:schemeClr val="tx1">
                    <a:lumMod val="65000"/>
                    <a:lumOff val="35000"/>
                  </a:schemeClr>
                </a:solidFill>
                <a:latin typeface="+mn-lt"/>
              </a:rPr>
              <a:t>gingerbread cake.</a:t>
            </a:r>
            <a:endParaRPr lang="en-US" sz="1000" dirty="0">
              <a:solidFill>
                <a:schemeClr val="tx1">
                  <a:lumMod val="65000"/>
                  <a:lumOff val="35000"/>
                </a:schemeClr>
              </a:solidFill>
              <a:latin typeface="+mn-lt"/>
            </a:endParaRPr>
          </a:p>
        </p:txBody>
      </p:sp>
      <p:sp>
        <p:nvSpPr>
          <p:cNvPr id="58" name="Text Placeholder 32"/>
          <p:cNvSpPr txBox="1">
            <a:spLocks/>
          </p:cNvSpPr>
          <p:nvPr/>
        </p:nvSpPr>
        <p:spPr>
          <a:xfrm>
            <a:off x="5601770" y="3070927"/>
            <a:ext cx="3032134"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tx1">
                    <a:lumMod val="65000"/>
                    <a:lumOff val="35000"/>
                  </a:schemeClr>
                </a:solidFill>
                <a:latin typeface="+mn-lt"/>
              </a:rPr>
              <a:t>Lemon drops oat cake oat cake sugar plum sweet </a:t>
            </a:r>
            <a:endParaRPr lang="en-US" sz="1000" dirty="0" smtClean="0">
              <a:solidFill>
                <a:schemeClr val="tx1">
                  <a:lumMod val="65000"/>
                  <a:lumOff val="35000"/>
                </a:schemeClr>
              </a:solidFill>
              <a:latin typeface="+mn-lt"/>
            </a:endParaRPr>
          </a:p>
          <a:p>
            <a:pPr>
              <a:lnSpc>
                <a:spcPct val="120000"/>
              </a:lnSpc>
              <a:buFont typeface="Wingdings" panose="05000000000000000000" pitchFamily="2" charset="2"/>
              <a:buChar char="ü"/>
            </a:pPr>
            <a:r>
              <a:rPr lang="en-US" sz="1000" dirty="0" smtClean="0">
                <a:solidFill>
                  <a:schemeClr val="tx1">
                    <a:lumMod val="65000"/>
                    <a:lumOff val="35000"/>
                  </a:schemeClr>
                </a:solidFill>
                <a:latin typeface="+mn-lt"/>
              </a:rPr>
              <a:t>Chocolate </a:t>
            </a:r>
            <a:r>
              <a:rPr lang="en-US" sz="1000" dirty="0">
                <a:solidFill>
                  <a:schemeClr val="tx1">
                    <a:lumMod val="65000"/>
                    <a:lumOff val="35000"/>
                  </a:schemeClr>
                </a:solidFill>
                <a:latin typeface="+mn-lt"/>
              </a:rPr>
              <a:t>cake sweet </a:t>
            </a:r>
            <a:r>
              <a:rPr lang="en-US" sz="1000" dirty="0" smtClean="0">
                <a:solidFill>
                  <a:schemeClr val="tx1">
                    <a:lumMod val="65000"/>
                    <a:lumOff val="35000"/>
                  </a:schemeClr>
                </a:solidFill>
                <a:latin typeface="+mn-lt"/>
              </a:rPr>
              <a:t>pastry </a:t>
            </a:r>
            <a:r>
              <a:rPr lang="en-US" sz="1000" dirty="0">
                <a:solidFill>
                  <a:schemeClr val="tx1">
                    <a:lumMod val="65000"/>
                    <a:lumOff val="35000"/>
                  </a:schemeClr>
                </a:solidFill>
                <a:latin typeface="+mn-lt"/>
              </a:rPr>
              <a:t>candy canes chocolate cake </a:t>
            </a:r>
            <a:endParaRPr lang="en-US" sz="1000" dirty="0" smtClean="0">
              <a:solidFill>
                <a:schemeClr val="tx1">
                  <a:lumMod val="65000"/>
                  <a:lumOff val="35000"/>
                </a:schemeClr>
              </a:solidFill>
              <a:latin typeface="+mn-lt"/>
            </a:endParaRPr>
          </a:p>
          <a:p>
            <a:pPr>
              <a:lnSpc>
                <a:spcPct val="120000"/>
              </a:lnSpc>
              <a:buFont typeface="Wingdings" panose="05000000000000000000" pitchFamily="2" charset="2"/>
              <a:buChar char="ü"/>
            </a:pPr>
            <a:r>
              <a:rPr lang="en-US" sz="1000" dirty="0" smtClean="0">
                <a:solidFill>
                  <a:schemeClr val="tx1">
                    <a:lumMod val="65000"/>
                    <a:lumOff val="35000"/>
                  </a:schemeClr>
                </a:solidFill>
                <a:latin typeface="+mn-lt"/>
              </a:rPr>
              <a:t>Cake </a:t>
            </a:r>
            <a:r>
              <a:rPr lang="en-US" sz="1000" dirty="0">
                <a:solidFill>
                  <a:schemeClr val="tx1">
                    <a:lumMod val="65000"/>
                    <a:lumOff val="35000"/>
                  </a:schemeClr>
                </a:solidFill>
                <a:latin typeface="+mn-lt"/>
              </a:rPr>
              <a:t>lollipop sweet</a:t>
            </a:r>
          </a:p>
        </p:txBody>
      </p:sp>
      <p:grpSp>
        <p:nvGrpSpPr>
          <p:cNvPr id="6" name="Group 5"/>
          <p:cNvGrpSpPr/>
          <p:nvPr/>
        </p:nvGrpSpPr>
        <p:grpSpPr>
          <a:xfrm>
            <a:off x="7020976" y="3952755"/>
            <a:ext cx="694440" cy="1670762"/>
            <a:chOff x="7020976" y="3952755"/>
            <a:chExt cx="694440" cy="1670762"/>
          </a:xfrm>
        </p:grpSpPr>
        <p:cxnSp>
          <p:nvCxnSpPr>
            <p:cNvPr id="63" name="Straight Connector 62"/>
            <p:cNvCxnSpPr>
              <a:endCxn id="62" idx="0"/>
            </p:cNvCxnSpPr>
            <p:nvPr/>
          </p:nvCxnSpPr>
          <p:spPr>
            <a:xfrm>
              <a:off x="7368196" y="4376684"/>
              <a:ext cx="0" cy="1095703"/>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59" name="Group 58"/>
            <p:cNvGrpSpPr>
              <a:grpSpLocks noChangeAspect="1"/>
            </p:cNvGrpSpPr>
            <p:nvPr/>
          </p:nvGrpSpPr>
          <p:grpSpPr>
            <a:xfrm>
              <a:off x="7020976" y="3952755"/>
              <a:ext cx="694440" cy="694438"/>
              <a:chOff x="5737686" y="1481235"/>
              <a:chExt cx="375488" cy="375488"/>
            </a:xfrm>
            <a:solidFill>
              <a:schemeClr val="accent4"/>
            </a:solidFill>
          </p:grpSpPr>
          <p:sp>
            <p:nvSpPr>
              <p:cNvPr id="60" name="Teardrop 59"/>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61" name="TextBox 60"/>
              <p:cNvSpPr txBox="1"/>
              <p:nvPr/>
            </p:nvSpPr>
            <p:spPr>
              <a:xfrm>
                <a:off x="5845692" y="1514710"/>
                <a:ext cx="159483" cy="249626"/>
              </a:xfrm>
              <a:prstGeom prst="rect">
                <a:avLst/>
              </a:prstGeom>
              <a:grpFill/>
            </p:spPr>
            <p:txBody>
              <a:bodyPr wrap="none" lIns="0" tIns="91440" rIns="0" bIns="0" rtlCol="0">
                <a:spAutoFit/>
              </a:bodyPr>
              <a:lstStyle/>
              <a:p>
                <a:pPr lvl="0" algn="ctr"/>
                <a:r>
                  <a:rPr lang="en-AU" sz="2400" dirty="0">
                    <a:solidFill>
                      <a:srgbClr val="FFFFFF"/>
                    </a:solidFill>
                    <a:latin typeface="FontAwesome" pitchFamily="2" charset="0"/>
                  </a:rPr>
                  <a:t></a:t>
                </a:r>
                <a:endParaRPr lang="en-US" sz="2400" dirty="0"/>
              </a:p>
            </p:txBody>
          </p:sp>
        </p:grpSp>
        <p:sp>
          <p:nvSpPr>
            <p:cNvPr id="62" name="Oval 61"/>
            <p:cNvSpPr>
              <a:spLocks noChangeAspect="1"/>
            </p:cNvSpPr>
            <p:nvPr/>
          </p:nvSpPr>
          <p:spPr>
            <a:xfrm>
              <a:off x="7292631" y="5472387"/>
              <a:ext cx="151130" cy="151130"/>
            </a:xfrm>
            <a:prstGeom prst="ellipse">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grpSp>
      <p:sp>
        <p:nvSpPr>
          <p:cNvPr id="79" name="Text Placeholder 33"/>
          <p:cNvSpPr txBox="1">
            <a:spLocks/>
          </p:cNvSpPr>
          <p:nvPr/>
        </p:nvSpPr>
        <p:spPr>
          <a:xfrm>
            <a:off x="7568298" y="4814096"/>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4"/>
                </a:solidFill>
                <a:latin typeface="+mj-lt"/>
              </a:rPr>
              <a:t>Put Nice Title Here</a:t>
            </a:r>
            <a:endParaRPr lang="en-AU" sz="1200" dirty="0">
              <a:solidFill>
                <a:schemeClr val="accent4"/>
              </a:solidFill>
              <a:latin typeface="+mj-lt"/>
            </a:endParaRPr>
          </a:p>
        </p:txBody>
      </p:sp>
      <p:sp>
        <p:nvSpPr>
          <p:cNvPr id="80" name="Text Placeholder 32"/>
          <p:cNvSpPr txBox="1">
            <a:spLocks/>
          </p:cNvSpPr>
          <p:nvPr/>
        </p:nvSpPr>
        <p:spPr>
          <a:xfrm>
            <a:off x="7568299" y="5040206"/>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cake.</a:t>
            </a:r>
            <a:endParaRPr lang="en-US" sz="1000" dirty="0">
              <a:solidFill>
                <a:schemeClr val="accent5"/>
              </a:solidFill>
              <a:latin typeface="+mn-lt"/>
            </a:endParaRPr>
          </a:p>
        </p:txBody>
      </p:sp>
      <p:grpSp>
        <p:nvGrpSpPr>
          <p:cNvPr id="7" name="Group 6"/>
          <p:cNvGrpSpPr/>
          <p:nvPr/>
        </p:nvGrpSpPr>
        <p:grpSpPr>
          <a:xfrm>
            <a:off x="8911938" y="2272291"/>
            <a:ext cx="694440" cy="3351226"/>
            <a:chOff x="8911938" y="2272291"/>
            <a:chExt cx="694440" cy="3351226"/>
          </a:xfrm>
        </p:grpSpPr>
        <p:cxnSp>
          <p:nvCxnSpPr>
            <p:cNvPr id="85" name="Straight Connector 84"/>
            <p:cNvCxnSpPr/>
            <p:nvPr/>
          </p:nvCxnSpPr>
          <p:spPr>
            <a:xfrm>
              <a:off x="9259158" y="2883158"/>
              <a:ext cx="0" cy="2635884"/>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81" name="Group 80"/>
            <p:cNvGrpSpPr>
              <a:grpSpLocks noChangeAspect="1"/>
            </p:cNvGrpSpPr>
            <p:nvPr/>
          </p:nvGrpSpPr>
          <p:grpSpPr>
            <a:xfrm>
              <a:off x="8911938" y="2272291"/>
              <a:ext cx="694440" cy="694438"/>
              <a:chOff x="5737686" y="1481235"/>
              <a:chExt cx="375488" cy="375488"/>
            </a:xfrm>
            <a:solidFill>
              <a:schemeClr val="accent5"/>
            </a:solidFill>
          </p:grpSpPr>
          <p:sp>
            <p:nvSpPr>
              <p:cNvPr id="82" name="Teardrop 81"/>
              <p:cNvSpPr/>
              <p:nvPr/>
            </p:nvSpPr>
            <p:spPr>
              <a:xfrm rot="8100000">
                <a:off x="5737686" y="1481235"/>
                <a:ext cx="375488" cy="375488"/>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83" name="TextBox 82"/>
              <p:cNvSpPr txBox="1"/>
              <p:nvPr/>
            </p:nvSpPr>
            <p:spPr>
              <a:xfrm>
                <a:off x="5848166" y="1534892"/>
                <a:ext cx="154530" cy="249626"/>
              </a:xfrm>
              <a:prstGeom prst="rect">
                <a:avLst/>
              </a:prstGeom>
              <a:grpFill/>
            </p:spPr>
            <p:txBody>
              <a:bodyPr wrap="none" lIns="0" tIns="91440" rIns="0" bIns="0" rtlCol="0">
                <a:spAutoFit/>
              </a:bodyPr>
              <a:lstStyle/>
              <a:p>
                <a:pPr algn="ctr"/>
                <a:r>
                  <a:rPr lang="en-AU" sz="2400" dirty="0">
                    <a:solidFill>
                      <a:srgbClr val="FFFFFF"/>
                    </a:solidFill>
                    <a:latin typeface="FontAwesome" pitchFamily="2" charset="0"/>
                  </a:rPr>
                  <a:t></a:t>
                </a:r>
              </a:p>
            </p:txBody>
          </p:sp>
        </p:grpSp>
        <p:sp>
          <p:nvSpPr>
            <p:cNvPr id="84" name="Oval 83"/>
            <p:cNvSpPr>
              <a:spLocks noChangeAspect="1"/>
            </p:cNvSpPr>
            <p:nvPr/>
          </p:nvSpPr>
          <p:spPr>
            <a:xfrm>
              <a:off x="9183593" y="5472387"/>
              <a:ext cx="151130" cy="151130"/>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solidFill>
                  <a:srgbClr val="26A6CF"/>
                </a:solidFill>
              </a:endParaRPr>
            </a:p>
          </p:txBody>
        </p:sp>
      </p:grpSp>
      <p:sp>
        <p:nvSpPr>
          <p:cNvPr id="86" name="Text Placeholder 33"/>
          <p:cNvSpPr txBox="1">
            <a:spLocks/>
          </p:cNvSpPr>
          <p:nvPr/>
        </p:nvSpPr>
        <p:spPr>
          <a:xfrm>
            <a:off x="9459259" y="3157182"/>
            <a:ext cx="1617416" cy="2544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Put Nice Title Here</a:t>
            </a:r>
            <a:endParaRPr lang="en-AU" sz="1200" dirty="0">
              <a:solidFill>
                <a:schemeClr val="accent5"/>
              </a:solidFill>
              <a:latin typeface="+mj-lt"/>
            </a:endParaRPr>
          </a:p>
        </p:txBody>
      </p:sp>
      <p:sp>
        <p:nvSpPr>
          <p:cNvPr id="87" name="Text Placeholder 32"/>
          <p:cNvSpPr txBox="1">
            <a:spLocks/>
          </p:cNvSpPr>
          <p:nvPr/>
        </p:nvSpPr>
        <p:spPr>
          <a:xfrm>
            <a:off x="9459260" y="3383292"/>
            <a:ext cx="1617416" cy="46929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Lemon drops oat cake oat cake sugar </a:t>
            </a:r>
            <a:r>
              <a:rPr lang="en-US" sz="1000" dirty="0" smtClean="0">
                <a:solidFill>
                  <a:schemeClr val="accent5"/>
                </a:solidFill>
                <a:latin typeface="+mn-lt"/>
              </a:rPr>
              <a:t>plum</a:t>
            </a:r>
            <a:endParaRPr lang="en-US" sz="1000" dirty="0">
              <a:solidFill>
                <a:schemeClr val="accent5"/>
              </a:solidFill>
              <a:latin typeface="+mn-lt"/>
            </a:endParaRPr>
          </a:p>
        </p:txBody>
      </p:sp>
      <p:sp>
        <p:nvSpPr>
          <p:cNvPr id="88" name="TextBox 87"/>
          <p:cNvSpPr txBox="1"/>
          <p:nvPr/>
        </p:nvSpPr>
        <p:spPr>
          <a:xfrm>
            <a:off x="5054355"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2012</a:t>
            </a:r>
            <a:endParaRPr lang="en-AU" sz="1000" dirty="0">
              <a:solidFill>
                <a:schemeClr val="accent5"/>
              </a:solidFill>
              <a:latin typeface="+mj-lt"/>
            </a:endParaRPr>
          </a:p>
        </p:txBody>
      </p:sp>
      <p:sp>
        <p:nvSpPr>
          <p:cNvPr id="89" name="TextBox 88"/>
          <p:cNvSpPr txBox="1"/>
          <p:nvPr/>
        </p:nvSpPr>
        <p:spPr>
          <a:xfrm>
            <a:off x="7020880"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2013</a:t>
            </a:r>
            <a:endParaRPr lang="en-AU" sz="1000" dirty="0">
              <a:solidFill>
                <a:schemeClr val="accent5"/>
              </a:solidFill>
              <a:latin typeface="+mj-lt"/>
            </a:endParaRPr>
          </a:p>
        </p:txBody>
      </p:sp>
      <p:sp>
        <p:nvSpPr>
          <p:cNvPr id="90" name="TextBox 89"/>
          <p:cNvSpPr txBox="1"/>
          <p:nvPr/>
        </p:nvSpPr>
        <p:spPr>
          <a:xfrm>
            <a:off x="8911844" y="5736532"/>
            <a:ext cx="694628" cy="246221"/>
          </a:xfrm>
          <a:prstGeom prst="rect">
            <a:avLst/>
          </a:prstGeom>
          <a:noFill/>
        </p:spPr>
        <p:txBody>
          <a:bodyPr wrap="square" rtlCol="0">
            <a:spAutoFit/>
          </a:bodyPr>
          <a:lstStyle/>
          <a:p>
            <a:pPr algn="ctr"/>
            <a:r>
              <a:rPr lang="en-US" sz="1000" dirty="0" smtClean="0">
                <a:solidFill>
                  <a:schemeClr val="accent5"/>
                </a:solidFill>
                <a:latin typeface="+mj-lt"/>
              </a:rPr>
              <a:t>2014</a:t>
            </a:r>
            <a:endParaRPr lang="en-AU" sz="1000" dirty="0">
              <a:solidFill>
                <a:schemeClr val="accent5"/>
              </a:solidFill>
              <a:latin typeface="+mj-lt"/>
            </a:endParaRPr>
          </a:p>
        </p:txBody>
      </p:sp>
    </p:spTree>
    <p:extLst>
      <p:ext uri="{BB962C8B-B14F-4D97-AF65-F5344CB8AC3E}">
        <p14:creationId xmlns:p14="http://schemas.microsoft.com/office/powerpoint/2010/main" val="284410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down)">
                                      <p:cBhvr>
                                        <p:cTn id="41" dur="500"/>
                                        <p:tgtEl>
                                          <p:spTgt spid="5"/>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fade">
                                      <p:cBhvr>
                                        <p:cTn id="46" dur="500"/>
                                        <p:tgtEl>
                                          <p:spTgt spid="5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fade">
                                      <p:cBhvr>
                                        <p:cTn id="49" dur="500"/>
                                        <p:tgtEl>
                                          <p:spTgt spid="5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down)">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80"/>
                                        </p:tgtEl>
                                        <p:attrNameLst>
                                          <p:attrName>style.visibility</p:attrName>
                                        </p:attrNameLst>
                                      </p:cBhvr>
                                      <p:to>
                                        <p:strVal val="visible"/>
                                      </p:to>
                                    </p:set>
                                    <p:animEffect transition="in" filter="fade">
                                      <p:cBhvr>
                                        <p:cTn id="62" dur="500"/>
                                        <p:tgtEl>
                                          <p:spTgt spid="8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fade">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nodeType="click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fade">
                                      <p:cBhvr>
                                        <p:cTn id="78" dur="5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500"/>
                                        <p:tgtEl>
                                          <p:spTgt spid="86"/>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8"/>
                                        </p:tgtEl>
                                        <p:attrNameLst>
                                          <p:attrName>style.visibility</p:attrName>
                                        </p:attrNameLst>
                                      </p:cBhvr>
                                      <p:to>
                                        <p:strVal val="visible"/>
                                      </p:to>
                                    </p:set>
                                    <p:animEffect transition="in" filter="fade">
                                      <p:cBhvr>
                                        <p:cTn id="86" dur="500"/>
                                        <p:tgtEl>
                                          <p:spTgt spid="28"/>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fade">
                                      <p:cBhvr>
                                        <p:cTn id="92" dur="500"/>
                                        <p:tgtEl>
                                          <p:spTgt spid="8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89"/>
                                        </p:tgtEl>
                                        <p:attrNameLst>
                                          <p:attrName>style.visibility</p:attrName>
                                        </p:attrNameLst>
                                      </p:cBhvr>
                                      <p:to>
                                        <p:strVal val="visible"/>
                                      </p:to>
                                    </p:set>
                                    <p:animEffect transition="in" filter="fade">
                                      <p:cBhvr>
                                        <p:cTn id="95" dur="500"/>
                                        <p:tgtEl>
                                          <p:spTgt spid="8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fade">
                                      <p:cBhvr>
                                        <p:cTn id="98"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animBg="1"/>
      <p:bldP spid="28" grpId="0"/>
      <p:bldP spid="35" grpId="0"/>
      <p:bldP spid="36" grpId="0"/>
      <p:bldP spid="37" grpId="0"/>
      <p:bldP spid="48" grpId="0"/>
      <p:bldP spid="49" grpId="0"/>
      <p:bldP spid="55" grpId="0"/>
      <p:bldP spid="56" grpId="0"/>
      <p:bldP spid="57" grpId="0"/>
      <p:bldP spid="58" grpId="0"/>
      <p:bldP spid="79" grpId="0"/>
      <p:bldP spid="80" grpId="0"/>
      <p:bldP spid="86" grpId="0"/>
      <p:bldP spid="87" grpId="0"/>
      <p:bldP spid="88" grpId="0"/>
      <p:bldP spid="89" grpId="0"/>
      <p:bldP spid="9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63</a:t>
            </a:fld>
            <a:endParaRPr lang="en-US" dirty="0"/>
          </a:p>
        </p:txBody>
      </p:sp>
      <p:sp>
        <p:nvSpPr>
          <p:cNvPr id="18" name="Freeform 16"/>
          <p:cNvSpPr>
            <a:spLocks/>
          </p:cNvSpPr>
          <p:nvPr/>
        </p:nvSpPr>
        <p:spPr bwMode="auto">
          <a:xfrm>
            <a:off x="3877507" y="1825081"/>
            <a:ext cx="4394468" cy="5060631"/>
          </a:xfrm>
          <a:custGeom>
            <a:avLst/>
            <a:gdLst>
              <a:gd name="T0" fmla="*/ 182 w 1008"/>
              <a:gd name="T1" fmla="*/ 844 h 1161"/>
              <a:gd name="T2" fmla="*/ 126 w 1008"/>
              <a:gd name="T3" fmla="*/ 1161 h 1161"/>
              <a:gd name="T4" fmla="*/ 625 w 1008"/>
              <a:gd name="T5" fmla="*/ 1161 h 1161"/>
              <a:gd name="T6" fmla="*/ 657 w 1008"/>
              <a:gd name="T7" fmla="*/ 1026 h 1161"/>
              <a:gd name="T8" fmla="*/ 860 w 1008"/>
              <a:gd name="T9" fmla="*/ 1004 h 1161"/>
              <a:gd name="T10" fmla="*/ 901 w 1008"/>
              <a:gd name="T11" fmla="*/ 939 h 1161"/>
              <a:gd name="T12" fmla="*/ 906 w 1008"/>
              <a:gd name="T13" fmla="*/ 875 h 1161"/>
              <a:gd name="T14" fmla="*/ 914 w 1008"/>
              <a:gd name="T15" fmla="*/ 824 h 1161"/>
              <a:gd name="T16" fmla="*/ 930 w 1008"/>
              <a:gd name="T17" fmla="*/ 766 h 1161"/>
              <a:gd name="T18" fmla="*/ 951 w 1008"/>
              <a:gd name="T19" fmla="*/ 723 h 1161"/>
              <a:gd name="T20" fmla="*/ 1000 w 1008"/>
              <a:gd name="T21" fmla="*/ 683 h 1161"/>
              <a:gd name="T22" fmla="*/ 929 w 1008"/>
              <a:gd name="T23" fmla="*/ 575 h 1161"/>
              <a:gd name="T24" fmla="*/ 886 w 1008"/>
              <a:gd name="T25" fmla="*/ 501 h 1161"/>
              <a:gd name="T26" fmla="*/ 905 w 1008"/>
              <a:gd name="T27" fmla="*/ 443 h 1161"/>
              <a:gd name="T28" fmla="*/ 476 w 1008"/>
              <a:gd name="T29" fmla="*/ 0 h 1161"/>
              <a:gd name="T30" fmla="*/ 0 w 1008"/>
              <a:gd name="T31" fmla="*/ 437 h 1161"/>
              <a:gd name="T32" fmla="*/ 182 w 1008"/>
              <a:gd name="T33" fmla="*/ 844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8" h="1161">
                <a:moveTo>
                  <a:pt x="182" y="844"/>
                </a:moveTo>
                <a:cubicBezTo>
                  <a:pt x="225" y="938"/>
                  <a:pt x="164" y="1066"/>
                  <a:pt x="126" y="1161"/>
                </a:cubicBezTo>
                <a:cubicBezTo>
                  <a:pt x="275" y="1161"/>
                  <a:pt x="625" y="1161"/>
                  <a:pt x="625" y="1161"/>
                </a:cubicBezTo>
                <a:cubicBezTo>
                  <a:pt x="625" y="1161"/>
                  <a:pt x="626" y="1054"/>
                  <a:pt x="657" y="1026"/>
                </a:cubicBezTo>
                <a:cubicBezTo>
                  <a:pt x="688" y="999"/>
                  <a:pt x="826" y="1016"/>
                  <a:pt x="860" y="1004"/>
                </a:cubicBezTo>
                <a:cubicBezTo>
                  <a:pt x="894" y="993"/>
                  <a:pt x="907" y="966"/>
                  <a:pt x="901" y="939"/>
                </a:cubicBezTo>
                <a:cubicBezTo>
                  <a:pt x="895" y="913"/>
                  <a:pt x="887" y="891"/>
                  <a:pt x="906" y="875"/>
                </a:cubicBezTo>
                <a:cubicBezTo>
                  <a:pt x="925" y="860"/>
                  <a:pt x="928" y="844"/>
                  <a:pt x="914" y="824"/>
                </a:cubicBezTo>
                <a:cubicBezTo>
                  <a:pt x="947" y="811"/>
                  <a:pt x="944" y="785"/>
                  <a:pt x="930" y="766"/>
                </a:cubicBezTo>
                <a:cubicBezTo>
                  <a:pt x="915" y="747"/>
                  <a:pt x="916" y="730"/>
                  <a:pt x="951" y="723"/>
                </a:cubicBezTo>
                <a:cubicBezTo>
                  <a:pt x="986" y="716"/>
                  <a:pt x="1008" y="703"/>
                  <a:pt x="1000" y="683"/>
                </a:cubicBezTo>
                <a:cubicBezTo>
                  <a:pt x="992" y="663"/>
                  <a:pt x="957" y="611"/>
                  <a:pt x="929" y="575"/>
                </a:cubicBezTo>
                <a:cubicBezTo>
                  <a:pt x="901" y="540"/>
                  <a:pt x="884" y="511"/>
                  <a:pt x="886" y="501"/>
                </a:cubicBezTo>
                <a:cubicBezTo>
                  <a:pt x="889" y="491"/>
                  <a:pt x="905" y="470"/>
                  <a:pt x="905" y="443"/>
                </a:cubicBezTo>
                <a:cubicBezTo>
                  <a:pt x="905" y="366"/>
                  <a:pt x="816" y="0"/>
                  <a:pt x="476" y="0"/>
                </a:cubicBezTo>
                <a:cubicBezTo>
                  <a:pt x="137" y="0"/>
                  <a:pt x="0" y="182"/>
                  <a:pt x="0" y="437"/>
                </a:cubicBezTo>
                <a:cubicBezTo>
                  <a:pt x="0" y="635"/>
                  <a:pt x="140" y="750"/>
                  <a:pt x="182" y="844"/>
                </a:cubicBezTo>
                <a:close/>
              </a:path>
            </a:pathLst>
          </a:custGeom>
          <a:solidFill>
            <a:schemeClr val="bg1">
              <a:lumMod val="95000"/>
            </a:schemeClr>
          </a:solidFill>
          <a:ln>
            <a:noFill/>
          </a:ln>
        </p:spPr>
        <p:txBody>
          <a:bodyPr vert="horz" wrap="square" lIns="91440" tIns="45720" rIns="91440" bIns="45720" numCol="1" anchor="ctr" anchorCtr="0" compatLnSpc="1">
            <a:prstTxWarp prst="textNoShape">
              <a:avLst/>
            </a:prstTxWarp>
          </a:bodyPr>
          <a:lstStyle/>
          <a:p>
            <a:pPr algn="ctr"/>
            <a:endParaRPr lang="en-US" sz="1404"/>
          </a:p>
        </p:txBody>
      </p:sp>
      <p:sp>
        <p:nvSpPr>
          <p:cNvPr id="19" name="Oval 17"/>
          <p:cNvSpPr>
            <a:spLocks noChangeArrowheads="1"/>
          </p:cNvSpPr>
          <p:nvPr/>
        </p:nvSpPr>
        <p:spPr bwMode="auto">
          <a:xfrm>
            <a:off x="5112301" y="3028591"/>
            <a:ext cx="1433539" cy="1439059"/>
          </a:xfrm>
          <a:prstGeom prst="ellipse">
            <a:avLst/>
          </a:prstGeom>
          <a:solidFill>
            <a:schemeClr val="bg1">
              <a:lumMod val="85000"/>
            </a:schemeClr>
          </a:solidFill>
          <a:ln>
            <a:noFill/>
          </a:ln>
        </p:spPr>
        <p:txBody>
          <a:bodyPr vert="horz" wrap="square" lIns="0" tIns="0" rIns="0" bIns="0" numCol="1" anchor="ctr" anchorCtr="0" compatLnSpc="1">
            <a:prstTxWarp prst="textNoShape">
              <a:avLst/>
            </a:prstTxWarp>
          </a:bodyPr>
          <a:lstStyle/>
          <a:p>
            <a:pPr algn="ctr"/>
            <a:r>
              <a:rPr lang="en-US" sz="1600" dirty="0">
                <a:solidFill>
                  <a:schemeClr val="tx2"/>
                </a:solidFill>
                <a:latin typeface="+mj-lt"/>
              </a:rPr>
              <a:t>Business</a:t>
            </a:r>
          </a:p>
          <a:p>
            <a:pPr algn="ctr"/>
            <a:r>
              <a:rPr lang="en-US" sz="1600" dirty="0">
                <a:solidFill>
                  <a:schemeClr val="tx2"/>
                </a:solidFill>
                <a:latin typeface="+mj-lt"/>
              </a:rPr>
              <a:t>Target</a:t>
            </a:r>
          </a:p>
        </p:txBody>
      </p:sp>
      <p:sp>
        <p:nvSpPr>
          <p:cNvPr id="20" name="Freeform 18"/>
          <p:cNvSpPr>
            <a:spLocks/>
          </p:cNvSpPr>
          <p:nvPr/>
        </p:nvSpPr>
        <p:spPr bwMode="auto">
          <a:xfrm>
            <a:off x="4427735" y="2344026"/>
            <a:ext cx="2802671" cy="1404095"/>
          </a:xfrm>
          <a:custGeom>
            <a:avLst/>
            <a:gdLst>
              <a:gd name="T0" fmla="*/ 0 w 643"/>
              <a:gd name="T1" fmla="*/ 322 h 322"/>
              <a:gd name="T2" fmla="*/ 322 w 643"/>
              <a:gd name="T3" fmla="*/ 0 h 322"/>
              <a:gd name="T4" fmla="*/ 643 w 643"/>
              <a:gd name="T5" fmla="*/ 322 h 322"/>
            </a:gdLst>
            <a:ahLst/>
            <a:cxnLst>
              <a:cxn ang="0">
                <a:pos x="T0" y="T1"/>
              </a:cxn>
              <a:cxn ang="0">
                <a:pos x="T2" y="T3"/>
              </a:cxn>
              <a:cxn ang="0">
                <a:pos x="T4" y="T5"/>
              </a:cxn>
            </a:cxnLst>
            <a:rect l="0" t="0" r="r" b="b"/>
            <a:pathLst>
              <a:path w="643" h="322">
                <a:moveTo>
                  <a:pt x="0" y="322"/>
                </a:moveTo>
                <a:cubicBezTo>
                  <a:pt x="0" y="145"/>
                  <a:pt x="144" y="0"/>
                  <a:pt x="322" y="0"/>
                </a:cubicBezTo>
                <a:cubicBezTo>
                  <a:pt x="499" y="0"/>
                  <a:pt x="643" y="145"/>
                  <a:pt x="643" y="322"/>
                </a:cubicBezTo>
              </a:path>
            </a:pathLst>
          </a:custGeom>
          <a:noFill/>
          <a:ln w="50800"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pPr algn="ctr"/>
            <a:endParaRPr lang="en-US" sz="1404"/>
          </a:p>
        </p:txBody>
      </p:sp>
      <p:sp>
        <p:nvSpPr>
          <p:cNvPr id="21" name="Oval 19"/>
          <p:cNvSpPr>
            <a:spLocks noChangeArrowheads="1"/>
          </p:cNvSpPr>
          <p:nvPr/>
        </p:nvSpPr>
        <p:spPr bwMode="auto">
          <a:xfrm>
            <a:off x="4090973" y="3413197"/>
            <a:ext cx="671684" cy="669843"/>
          </a:xfrm>
          <a:prstGeom prst="ellipse">
            <a:avLst/>
          </a:pr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p>
        </p:txBody>
      </p:sp>
      <p:sp>
        <p:nvSpPr>
          <p:cNvPr id="22" name="Oval 20"/>
          <p:cNvSpPr>
            <a:spLocks noChangeArrowheads="1"/>
          </p:cNvSpPr>
          <p:nvPr/>
        </p:nvSpPr>
        <p:spPr bwMode="auto">
          <a:xfrm>
            <a:off x="6895483" y="3413197"/>
            <a:ext cx="669843" cy="669843"/>
          </a:xfrm>
          <a:prstGeom prst="ellipse">
            <a:avLst/>
          </a:pr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600" dirty="0">
                <a:solidFill>
                  <a:schemeClr val="bg1"/>
                </a:solidFill>
                <a:latin typeface="FontAwesome" pitchFamily="2" charset="0"/>
              </a:rPr>
              <a:t></a:t>
            </a:r>
          </a:p>
        </p:txBody>
      </p:sp>
      <p:sp>
        <p:nvSpPr>
          <p:cNvPr id="23" name="Freeform 21"/>
          <p:cNvSpPr>
            <a:spLocks/>
          </p:cNvSpPr>
          <p:nvPr/>
        </p:nvSpPr>
        <p:spPr bwMode="auto">
          <a:xfrm>
            <a:off x="6580805" y="2544610"/>
            <a:ext cx="763695" cy="763695"/>
          </a:xfrm>
          <a:custGeom>
            <a:avLst/>
            <a:gdLst>
              <a:gd name="T0" fmla="*/ 150 w 175"/>
              <a:gd name="T1" fmla="*/ 42 h 175"/>
              <a:gd name="T2" fmla="*/ 133 w 175"/>
              <a:gd name="T3" fmla="*/ 150 h 175"/>
              <a:gd name="T4" fmla="*/ 25 w 175"/>
              <a:gd name="T5" fmla="*/ 133 h 175"/>
              <a:gd name="T6" fmla="*/ 42 w 175"/>
              <a:gd name="T7" fmla="*/ 25 h 175"/>
              <a:gd name="T8" fmla="*/ 150 w 175"/>
              <a:gd name="T9" fmla="*/ 42 h 175"/>
            </a:gdLst>
            <a:ahLst/>
            <a:cxnLst>
              <a:cxn ang="0">
                <a:pos x="T0" y="T1"/>
              </a:cxn>
              <a:cxn ang="0">
                <a:pos x="T2" y="T3"/>
              </a:cxn>
              <a:cxn ang="0">
                <a:pos x="T4" y="T5"/>
              </a:cxn>
              <a:cxn ang="0">
                <a:pos x="T6" y="T7"/>
              </a:cxn>
              <a:cxn ang="0">
                <a:pos x="T8" y="T9"/>
              </a:cxn>
            </a:cxnLst>
            <a:rect l="0" t="0" r="r" b="b"/>
            <a:pathLst>
              <a:path w="175" h="175">
                <a:moveTo>
                  <a:pt x="150" y="42"/>
                </a:moveTo>
                <a:cubicBezTo>
                  <a:pt x="175" y="77"/>
                  <a:pt x="167" y="125"/>
                  <a:pt x="133" y="150"/>
                </a:cubicBezTo>
                <a:cubicBezTo>
                  <a:pt x="98" y="175"/>
                  <a:pt x="50" y="167"/>
                  <a:pt x="25" y="133"/>
                </a:cubicBezTo>
                <a:cubicBezTo>
                  <a:pt x="0" y="98"/>
                  <a:pt x="8" y="50"/>
                  <a:pt x="42" y="25"/>
                </a:cubicBezTo>
                <a:cubicBezTo>
                  <a:pt x="77" y="0"/>
                  <a:pt x="125" y="8"/>
                  <a:pt x="150" y="42"/>
                </a:cubicBez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lvl="0" algn="ctr"/>
            <a:r>
              <a:rPr lang="en-AU" sz="1600" dirty="0">
                <a:solidFill>
                  <a:srgbClr val="FFFFFF"/>
                </a:solidFill>
                <a:latin typeface="FontAwesome" pitchFamily="2" charset="0"/>
              </a:rPr>
              <a:t></a:t>
            </a:r>
            <a:endParaRPr lang="en-US" sz="1600" dirty="0"/>
          </a:p>
        </p:txBody>
      </p:sp>
      <p:sp>
        <p:nvSpPr>
          <p:cNvPr id="24" name="Freeform 22"/>
          <p:cNvSpPr>
            <a:spLocks/>
          </p:cNvSpPr>
          <p:nvPr/>
        </p:nvSpPr>
        <p:spPr bwMode="auto">
          <a:xfrm>
            <a:off x="5883357" y="2038546"/>
            <a:ext cx="754495" cy="754495"/>
          </a:xfrm>
          <a:custGeom>
            <a:avLst/>
            <a:gdLst>
              <a:gd name="T0" fmla="*/ 111 w 173"/>
              <a:gd name="T1" fmla="*/ 13 h 173"/>
              <a:gd name="T2" fmla="*/ 160 w 173"/>
              <a:gd name="T3" fmla="*/ 111 h 173"/>
              <a:gd name="T4" fmla="*/ 63 w 173"/>
              <a:gd name="T5" fmla="*/ 160 h 173"/>
              <a:gd name="T6" fmla="*/ 13 w 173"/>
              <a:gd name="T7" fmla="*/ 63 h 173"/>
              <a:gd name="T8" fmla="*/ 111 w 173"/>
              <a:gd name="T9" fmla="*/ 13 h 173"/>
            </a:gdLst>
            <a:ahLst/>
            <a:cxnLst>
              <a:cxn ang="0">
                <a:pos x="T0" y="T1"/>
              </a:cxn>
              <a:cxn ang="0">
                <a:pos x="T2" y="T3"/>
              </a:cxn>
              <a:cxn ang="0">
                <a:pos x="T4" y="T5"/>
              </a:cxn>
              <a:cxn ang="0">
                <a:pos x="T6" y="T7"/>
              </a:cxn>
              <a:cxn ang="0">
                <a:pos x="T8" y="T9"/>
              </a:cxn>
            </a:cxnLst>
            <a:rect l="0" t="0" r="r" b="b"/>
            <a:pathLst>
              <a:path w="173" h="173">
                <a:moveTo>
                  <a:pt x="111" y="13"/>
                </a:moveTo>
                <a:cubicBezTo>
                  <a:pt x="151" y="26"/>
                  <a:pt x="173" y="70"/>
                  <a:pt x="160" y="111"/>
                </a:cubicBezTo>
                <a:cubicBezTo>
                  <a:pt x="147" y="151"/>
                  <a:pt x="104" y="173"/>
                  <a:pt x="63" y="160"/>
                </a:cubicBezTo>
                <a:cubicBezTo>
                  <a:pt x="22" y="147"/>
                  <a:pt x="0" y="103"/>
                  <a:pt x="13" y="63"/>
                </a:cubicBezTo>
                <a:cubicBezTo>
                  <a:pt x="27" y="22"/>
                  <a:pt x="70" y="0"/>
                  <a:pt x="111" y="13"/>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US" sz="1404" dirty="0">
                <a:solidFill>
                  <a:schemeClr val="bg1"/>
                </a:solidFill>
                <a:latin typeface="FontAwesome" pitchFamily="2" charset="0"/>
              </a:rPr>
              <a:t></a:t>
            </a:r>
          </a:p>
        </p:txBody>
      </p:sp>
      <p:sp>
        <p:nvSpPr>
          <p:cNvPr id="25" name="Freeform 23"/>
          <p:cNvSpPr>
            <a:spLocks/>
          </p:cNvSpPr>
          <p:nvPr/>
        </p:nvSpPr>
        <p:spPr bwMode="auto">
          <a:xfrm>
            <a:off x="5020289" y="2038546"/>
            <a:ext cx="754495" cy="754495"/>
          </a:xfrm>
          <a:custGeom>
            <a:avLst/>
            <a:gdLst>
              <a:gd name="T0" fmla="*/ 62 w 173"/>
              <a:gd name="T1" fmla="*/ 13 h 173"/>
              <a:gd name="T2" fmla="*/ 160 w 173"/>
              <a:gd name="T3" fmla="*/ 63 h 173"/>
              <a:gd name="T4" fmla="*/ 110 w 173"/>
              <a:gd name="T5" fmla="*/ 160 h 173"/>
              <a:gd name="T6" fmla="*/ 13 w 173"/>
              <a:gd name="T7" fmla="*/ 111 h 173"/>
              <a:gd name="T8" fmla="*/ 62 w 173"/>
              <a:gd name="T9" fmla="*/ 13 h 173"/>
            </a:gdLst>
            <a:ahLst/>
            <a:cxnLst>
              <a:cxn ang="0">
                <a:pos x="T0" y="T1"/>
              </a:cxn>
              <a:cxn ang="0">
                <a:pos x="T2" y="T3"/>
              </a:cxn>
              <a:cxn ang="0">
                <a:pos x="T4" y="T5"/>
              </a:cxn>
              <a:cxn ang="0">
                <a:pos x="T6" y="T7"/>
              </a:cxn>
              <a:cxn ang="0">
                <a:pos x="T8" y="T9"/>
              </a:cxn>
            </a:cxnLst>
            <a:rect l="0" t="0" r="r" b="b"/>
            <a:pathLst>
              <a:path w="173" h="173">
                <a:moveTo>
                  <a:pt x="62" y="13"/>
                </a:moveTo>
                <a:cubicBezTo>
                  <a:pt x="103" y="0"/>
                  <a:pt x="146" y="22"/>
                  <a:pt x="160" y="63"/>
                </a:cubicBezTo>
                <a:cubicBezTo>
                  <a:pt x="173" y="103"/>
                  <a:pt x="151" y="147"/>
                  <a:pt x="110" y="160"/>
                </a:cubicBezTo>
                <a:cubicBezTo>
                  <a:pt x="70" y="173"/>
                  <a:pt x="26" y="151"/>
                  <a:pt x="13" y="111"/>
                </a:cubicBezTo>
                <a:cubicBezTo>
                  <a:pt x="0" y="70"/>
                  <a:pt x="22" y="26"/>
                  <a:pt x="62" y="13"/>
                </a:cubicBez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26" name="Freeform 24"/>
          <p:cNvSpPr>
            <a:spLocks/>
          </p:cNvSpPr>
          <p:nvPr/>
        </p:nvSpPr>
        <p:spPr bwMode="auto">
          <a:xfrm>
            <a:off x="4313642" y="2544610"/>
            <a:ext cx="763695" cy="763695"/>
          </a:xfrm>
          <a:custGeom>
            <a:avLst/>
            <a:gdLst>
              <a:gd name="T0" fmla="*/ 25 w 175"/>
              <a:gd name="T1" fmla="*/ 42 h 175"/>
              <a:gd name="T2" fmla="*/ 133 w 175"/>
              <a:gd name="T3" fmla="*/ 25 h 175"/>
              <a:gd name="T4" fmla="*/ 150 w 175"/>
              <a:gd name="T5" fmla="*/ 133 h 175"/>
              <a:gd name="T6" fmla="*/ 42 w 175"/>
              <a:gd name="T7" fmla="*/ 150 h 175"/>
              <a:gd name="T8" fmla="*/ 25 w 175"/>
              <a:gd name="T9" fmla="*/ 42 h 175"/>
            </a:gdLst>
            <a:ahLst/>
            <a:cxnLst>
              <a:cxn ang="0">
                <a:pos x="T0" y="T1"/>
              </a:cxn>
              <a:cxn ang="0">
                <a:pos x="T2" y="T3"/>
              </a:cxn>
              <a:cxn ang="0">
                <a:pos x="T4" y="T5"/>
              </a:cxn>
              <a:cxn ang="0">
                <a:pos x="T6" y="T7"/>
              </a:cxn>
              <a:cxn ang="0">
                <a:pos x="T8" y="T9"/>
              </a:cxn>
            </a:cxnLst>
            <a:rect l="0" t="0" r="r" b="b"/>
            <a:pathLst>
              <a:path w="175" h="175">
                <a:moveTo>
                  <a:pt x="25" y="42"/>
                </a:moveTo>
                <a:cubicBezTo>
                  <a:pt x="50" y="8"/>
                  <a:pt x="98" y="0"/>
                  <a:pt x="133" y="25"/>
                </a:cubicBezTo>
                <a:cubicBezTo>
                  <a:pt x="167" y="50"/>
                  <a:pt x="175" y="98"/>
                  <a:pt x="150" y="133"/>
                </a:cubicBezTo>
                <a:cubicBezTo>
                  <a:pt x="125" y="167"/>
                  <a:pt x="77" y="175"/>
                  <a:pt x="42" y="150"/>
                </a:cubicBezTo>
                <a:cubicBezTo>
                  <a:pt x="8" y="125"/>
                  <a:pt x="0" y="77"/>
                  <a:pt x="25" y="42"/>
                </a:cubicBez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28" name="TextBox 27"/>
          <p:cNvSpPr txBox="1"/>
          <p:nvPr/>
        </p:nvSpPr>
        <p:spPr>
          <a:xfrm>
            <a:off x="9703413" y="1967251"/>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29" name="Text Placeholder 32"/>
          <p:cNvSpPr txBox="1">
            <a:spLocks/>
          </p:cNvSpPr>
          <p:nvPr/>
        </p:nvSpPr>
        <p:spPr>
          <a:xfrm>
            <a:off x="9703413" y="2213458"/>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0" name="TextBox 29"/>
          <p:cNvSpPr txBox="1"/>
          <p:nvPr/>
        </p:nvSpPr>
        <p:spPr>
          <a:xfrm>
            <a:off x="9703413" y="3316658"/>
            <a:ext cx="1768152"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35" name="Text Placeholder 32"/>
          <p:cNvSpPr txBox="1">
            <a:spLocks/>
          </p:cNvSpPr>
          <p:nvPr/>
        </p:nvSpPr>
        <p:spPr>
          <a:xfrm>
            <a:off x="9703413" y="3562865"/>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6" name="TextBox 35"/>
          <p:cNvSpPr txBox="1"/>
          <p:nvPr/>
        </p:nvSpPr>
        <p:spPr>
          <a:xfrm>
            <a:off x="9703413" y="4666064"/>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45" name="Text Placeholder 32"/>
          <p:cNvSpPr txBox="1">
            <a:spLocks/>
          </p:cNvSpPr>
          <p:nvPr/>
        </p:nvSpPr>
        <p:spPr>
          <a:xfrm>
            <a:off x="9703413" y="4912271"/>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46" name="Rounded Rectangle 45"/>
          <p:cNvSpPr/>
          <p:nvPr/>
        </p:nvSpPr>
        <p:spPr>
          <a:xfrm>
            <a:off x="8889053" y="1961350"/>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4" dirty="0">
                <a:solidFill>
                  <a:schemeClr val="bg1"/>
                </a:solidFill>
                <a:latin typeface="FontAwesome" pitchFamily="2" charset="0"/>
              </a:rPr>
              <a:t></a:t>
            </a:r>
          </a:p>
        </p:txBody>
      </p:sp>
      <p:sp>
        <p:nvSpPr>
          <p:cNvPr id="47" name="Rounded Rectangle 46"/>
          <p:cNvSpPr/>
          <p:nvPr/>
        </p:nvSpPr>
        <p:spPr>
          <a:xfrm>
            <a:off x="8889053" y="331075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48" name="Rounded Rectangle 47"/>
          <p:cNvSpPr/>
          <p:nvPr/>
        </p:nvSpPr>
        <p:spPr>
          <a:xfrm>
            <a:off x="8889053" y="4660162"/>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50" name="TextBox 49"/>
          <p:cNvSpPr txBox="1"/>
          <p:nvPr/>
        </p:nvSpPr>
        <p:spPr>
          <a:xfrm flipH="1">
            <a:off x="711148" y="1936493"/>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1" name="Text Placeholder 32"/>
          <p:cNvSpPr txBox="1">
            <a:spLocks/>
          </p:cNvSpPr>
          <p:nvPr/>
        </p:nvSpPr>
        <p:spPr>
          <a:xfrm flipH="1">
            <a:off x="711148" y="2213458"/>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2" name="TextBox 51"/>
          <p:cNvSpPr txBox="1"/>
          <p:nvPr/>
        </p:nvSpPr>
        <p:spPr>
          <a:xfrm flipH="1">
            <a:off x="711148" y="3285900"/>
            <a:ext cx="1734923"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53" name="Text Placeholder 32"/>
          <p:cNvSpPr txBox="1">
            <a:spLocks/>
          </p:cNvSpPr>
          <p:nvPr/>
        </p:nvSpPr>
        <p:spPr>
          <a:xfrm flipH="1">
            <a:off x="711148" y="3562865"/>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4" name="TextBox 53"/>
          <p:cNvSpPr txBox="1"/>
          <p:nvPr/>
        </p:nvSpPr>
        <p:spPr>
          <a:xfrm flipH="1">
            <a:off x="711148" y="4635307"/>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55" name="Text Placeholder 32"/>
          <p:cNvSpPr txBox="1">
            <a:spLocks/>
          </p:cNvSpPr>
          <p:nvPr/>
        </p:nvSpPr>
        <p:spPr>
          <a:xfrm flipH="1">
            <a:off x="711148" y="4912272"/>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6" name="Rounded Rectangle 55"/>
          <p:cNvSpPr/>
          <p:nvPr/>
        </p:nvSpPr>
        <p:spPr>
          <a:xfrm flipH="1">
            <a:off x="2655736" y="1961350"/>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57" name="Rounded Rectangle 56"/>
          <p:cNvSpPr/>
          <p:nvPr/>
        </p:nvSpPr>
        <p:spPr>
          <a:xfrm flipH="1">
            <a:off x="2655736" y="3310756"/>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58" name="Rounded Rectangle 57"/>
          <p:cNvSpPr/>
          <p:nvPr/>
        </p:nvSpPr>
        <p:spPr>
          <a:xfrm flipH="1">
            <a:off x="2655736" y="4660163"/>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Tree>
    <p:extLst>
      <p:ext uri="{BB962C8B-B14F-4D97-AF65-F5344CB8AC3E}">
        <p14:creationId xmlns:p14="http://schemas.microsoft.com/office/powerpoint/2010/main" val="3615450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500"/>
                                        <p:tgtEl>
                                          <p:spTgt spid="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4"/>
                                        </p:tgtEl>
                                        <p:attrNameLst>
                                          <p:attrName>style.visibility</p:attrName>
                                        </p:attrNameLst>
                                      </p:cBhvr>
                                      <p:to>
                                        <p:strVal val="visible"/>
                                      </p:to>
                                    </p:set>
                                    <p:animEffect transition="in" filter="fade">
                                      <p:cBhvr>
                                        <p:cTn id="62" dur="500"/>
                                        <p:tgtEl>
                                          <p:spTgt spid="5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500"/>
                                        <p:tgtEl>
                                          <p:spTgt spid="5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500"/>
                                        <p:tgtEl>
                                          <p:spTgt spid="5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fade">
                                      <p:cBhvr>
                                        <p:cTn id="71" dur="500"/>
                                        <p:tgtEl>
                                          <p:spTgt spid="57"/>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fade">
                                      <p:cBhvr>
                                        <p:cTn id="79" dur="500"/>
                                        <p:tgtEl>
                                          <p:spTgt spid="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fade">
                                      <p:cBhvr>
                                        <p:cTn id="82" dur="500"/>
                                        <p:tgtEl>
                                          <p:spTgt spid="29"/>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500"/>
                                        <p:tgtEl>
                                          <p:spTgt spid="3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fade">
                                      <p:cBhvr>
                                        <p:cTn id="88" dur="500"/>
                                        <p:tgtEl>
                                          <p:spTgt spid="3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5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500"/>
                                        <p:tgtEl>
                                          <p:spTgt spid="4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fade">
                                      <p:cBhvr>
                                        <p:cTn id="97" dur="500"/>
                                        <p:tgtEl>
                                          <p:spTgt spid="46"/>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7"/>
                                        </p:tgtEl>
                                        <p:attrNameLst>
                                          <p:attrName>style.visibility</p:attrName>
                                        </p:attrNameLst>
                                      </p:cBhvr>
                                      <p:to>
                                        <p:strVal val="visible"/>
                                      </p:to>
                                    </p:set>
                                    <p:animEffect transition="in" filter="fade">
                                      <p:cBhvr>
                                        <p:cTn id="100" dur="500"/>
                                        <p:tgtEl>
                                          <p:spTgt spid="4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8"/>
                                        </p:tgtEl>
                                        <p:attrNameLst>
                                          <p:attrName>style.visibility</p:attrName>
                                        </p:attrNameLst>
                                      </p:cBhvr>
                                      <p:to>
                                        <p:strVal val="visible"/>
                                      </p:to>
                                    </p:set>
                                    <p:animEffect transition="in" filter="fade">
                                      <p:cBhvr>
                                        <p:cTn id="10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8" grpId="0"/>
      <p:bldP spid="29" grpId="0"/>
      <p:bldP spid="30" grpId="0"/>
      <p:bldP spid="35" grpId="0"/>
      <p:bldP spid="36" grpId="0"/>
      <p:bldP spid="45" grpId="0"/>
      <p:bldP spid="46" grpId="0" animBg="1"/>
      <p:bldP spid="47" grpId="0" animBg="1"/>
      <p:bldP spid="48" grpId="0" animBg="1"/>
      <p:bldP spid="50" grpId="0"/>
      <p:bldP spid="51" grpId="0"/>
      <p:bldP spid="52" grpId="0"/>
      <p:bldP spid="53" grpId="0"/>
      <p:bldP spid="54" grpId="0"/>
      <p:bldP spid="55" grpId="0"/>
      <p:bldP spid="56" grpId="0" animBg="1"/>
      <p:bldP spid="57" grpId="0" animBg="1"/>
      <p:bldP spid="5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64</a:t>
            </a:fld>
            <a:endParaRPr lang="en-US" dirty="0"/>
          </a:p>
        </p:txBody>
      </p:sp>
      <p:sp>
        <p:nvSpPr>
          <p:cNvPr id="28" name="TextBox 27"/>
          <p:cNvSpPr txBox="1"/>
          <p:nvPr/>
        </p:nvSpPr>
        <p:spPr>
          <a:xfrm>
            <a:off x="9703413" y="1967251"/>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Employee Desktop</a:t>
            </a:r>
          </a:p>
        </p:txBody>
      </p:sp>
      <p:sp>
        <p:nvSpPr>
          <p:cNvPr id="29" name="Text Placeholder 32"/>
          <p:cNvSpPr txBox="1">
            <a:spLocks/>
          </p:cNvSpPr>
          <p:nvPr/>
        </p:nvSpPr>
        <p:spPr>
          <a:xfrm>
            <a:off x="9703413" y="2213458"/>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0" name="TextBox 29"/>
          <p:cNvSpPr txBox="1"/>
          <p:nvPr/>
        </p:nvSpPr>
        <p:spPr>
          <a:xfrm>
            <a:off x="9703413" y="3316658"/>
            <a:ext cx="1768152"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35" name="Text Placeholder 32"/>
          <p:cNvSpPr txBox="1">
            <a:spLocks/>
          </p:cNvSpPr>
          <p:nvPr/>
        </p:nvSpPr>
        <p:spPr>
          <a:xfrm>
            <a:off x="9703413" y="3562865"/>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36" name="TextBox 35"/>
          <p:cNvSpPr txBox="1"/>
          <p:nvPr/>
        </p:nvSpPr>
        <p:spPr>
          <a:xfrm>
            <a:off x="9703413" y="4666064"/>
            <a:ext cx="1768152"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Data Analysis</a:t>
            </a:r>
          </a:p>
        </p:txBody>
      </p:sp>
      <p:sp>
        <p:nvSpPr>
          <p:cNvPr id="45" name="Text Placeholder 32"/>
          <p:cNvSpPr txBox="1">
            <a:spLocks/>
          </p:cNvSpPr>
          <p:nvPr/>
        </p:nvSpPr>
        <p:spPr>
          <a:xfrm>
            <a:off x="9703413" y="4912271"/>
            <a:ext cx="1656015"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46" name="Rounded Rectangle 45"/>
          <p:cNvSpPr/>
          <p:nvPr/>
        </p:nvSpPr>
        <p:spPr>
          <a:xfrm>
            <a:off x="8889053" y="1961350"/>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4" dirty="0">
                <a:solidFill>
                  <a:schemeClr val="bg1"/>
                </a:solidFill>
                <a:latin typeface="FontAwesome" pitchFamily="2" charset="0"/>
              </a:rPr>
              <a:t></a:t>
            </a:r>
          </a:p>
        </p:txBody>
      </p:sp>
      <p:sp>
        <p:nvSpPr>
          <p:cNvPr id="47" name="Rounded Rectangle 46"/>
          <p:cNvSpPr/>
          <p:nvPr/>
        </p:nvSpPr>
        <p:spPr>
          <a:xfrm>
            <a:off x="8889053" y="331075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sz="1600" dirty="0">
                <a:solidFill>
                  <a:srgbClr val="FFFFFF"/>
                </a:solidFill>
                <a:latin typeface="FontAwesome" pitchFamily="2" charset="0"/>
              </a:rPr>
              <a:t></a:t>
            </a:r>
            <a:endParaRPr lang="en-US" sz="1600" dirty="0"/>
          </a:p>
        </p:txBody>
      </p:sp>
      <p:sp>
        <p:nvSpPr>
          <p:cNvPr id="48" name="Rounded Rectangle 47"/>
          <p:cNvSpPr/>
          <p:nvPr/>
        </p:nvSpPr>
        <p:spPr>
          <a:xfrm>
            <a:off x="8889053" y="4660162"/>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p>
        </p:txBody>
      </p:sp>
      <p:sp>
        <p:nvSpPr>
          <p:cNvPr id="50" name="TextBox 49"/>
          <p:cNvSpPr txBox="1"/>
          <p:nvPr/>
        </p:nvSpPr>
        <p:spPr>
          <a:xfrm flipH="1">
            <a:off x="711148" y="1936493"/>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51" name="Text Placeholder 32"/>
          <p:cNvSpPr txBox="1">
            <a:spLocks/>
          </p:cNvSpPr>
          <p:nvPr/>
        </p:nvSpPr>
        <p:spPr>
          <a:xfrm flipH="1">
            <a:off x="711148" y="2213458"/>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2" name="TextBox 51"/>
          <p:cNvSpPr txBox="1"/>
          <p:nvPr/>
        </p:nvSpPr>
        <p:spPr>
          <a:xfrm flipH="1">
            <a:off x="711148" y="3285900"/>
            <a:ext cx="1734923" cy="215444"/>
          </a:xfrm>
          <a:prstGeom prst="rect">
            <a:avLst/>
          </a:prstGeom>
          <a:noFill/>
        </p:spPr>
        <p:txBody>
          <a:bodyPr wrap="square" lIns="0" tIns="0" rIns="0" bIns="0" rtlCol="0" anchor="ctr">
            <a:spAutoFit/>
          </a:bodyPr>
          <a:lstStyle/>
          <a:p>
            <a:pPr algn="r"/>
            <a:r>
              <a:rPr lang="en-AU" sz="1400" dirty="0">
                <a:solidFill>
                  <a:schemeClr val="accent5"/>
                </a:solidFill>
                <a:latin typeface="Roboto Medium" panose="02000000000000000000" pitchFamily="2" charset="0"/>
                <a:ea typeface="Roboto Medium" panose="02000000000000000000" pitchFamily="2" charset="0"/>
              </a:rPr>
              <a:t>Best Security</a:t>
            </a:r>
          </a:p>
        </p:txBody>
      </p:sp>
      <p:sp>
        <p:nvSpPr>
          <p:cNvPr id="53" name="Text Placeholder 32"/>
          <p:cNvSpPr txBox="1">
            <a:spLocks/>
          </p:cNvSpPr>
          <p:nvPr/>
        </p:nvSpPr>
        <p:spPr>
          <a:xfrm flipH="1">
            <a:off x="711148" y="3562865"/>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4" name="TextBox 53"/>
          <p:cNvSpPr txBox="1"/>
          <p:nvPr/>
        </p:nvSpPr>
        <p:spPr>
          <a:xfrm flipH="1">
            <a:off x="711148" y="4635307"/>
            <a:ext cx="1734923"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55" name="Text Placeholder 32"/>
          <p:cNvSpPr txBox="1">
            <a:spLocks/>
          </p:cNvSpPr>
          <p:nvPr/>
        </p:nvSpPr>
        <p:spPr>
          <a:xfrm flipH="1">
            <a:off x="711148" y="4912272"/>
            <a:ext cx="1734922"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a:t>
            </a:r>
          </a:p>
        </p:txBody>
      </p:sp>
      <p:sp>
        <p:nvSpPr>
          <p:cNvPr id="56" name="Rounded Rectangle 55"/>
          <p:cNvSpPr/>
          <p:nvPr/>
        </p:nvSpPr>
        <p:spPr>
          <a:xfrm flipH="1">
            <a:off x="2655736" y="1961350"/>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rgbClr val="FFFFFF"/>
                </a:solidFill>
                <a:latin typeface="FontAwesome" pitchFamily="2" charset="0"/>
              </a:rPr>
              <a:t></a:t>
            </a:r>
          </a:p>
        </p:txBody>
      </p:sp>
      <p:sp>
        <p:nvSpPr>
          <p:cNvPr id="57" name="Rounded Rectangle 56"/>
          <p:cNvSpPr/>
          <p:nvPr/>
        </p:nvSpPr>
        <p:spPr>
          <a:xfrm flipH="1">
            <a:off x="2655736" y="3310756"/>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58" name="Rounded Rectangle 57"/>
          <p:cNvSpPr/>
          <p:nvPr/>
        </p:nvSpPr>
        <p:spPr>
          <a:xfrm flipH="1">
            <a:off x="2655736" y="4660163"/>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404" dirty="0">
                <a:solidFill>
                  <a:schemeClr val="bg1"/>
                </a:solidFill>
                <a:latin typeface="FontAwesome" pitchFamily="2" charset="0"/>
              </a:rPr>
              <a:t></a:t>
            </a:r>
            <a:endParaRPr lang="en-US" sz="1404" dirty="0">
              <a:solidFill>
                <a:schemeClr val="bg1"/>
              </a:solidFill>
              <a:latin typeface="FontAwesome" pitchFamily="2" charset="0"/>
            </a:endParaRPr>
          </a:p>
        </p:txBody>
      </p:sp>
      <p:sp>
        <p:nvSpPr>
          <p:cNvPr id="89" name="Freeform 88"/>
          <p:cNvSpPr>
            <a:spLocks/>
          </p:cNvSpPr>
          <p:nvPr/>
        </p:nvSpPr>
        <p:spPr bwMode="auto">
          <a:xfrm>
            <a:off x="6856115" y="2914246"/>
            <a:ext cx="639249" cy="929328"/>
          </a:xfrm>
          <a:custGeom>
            <a:avLst/>
            <a:gdLst>
              <a:gd name="T0" fmla="*/ 476 w 476"/>
              <a:gd name="T1" fmla="*/ 0 h 692"/>
              <a:gd name="T2" fmla="*/ 0 w 476"/>
              <a:gd name="T3" fmla="*/ 559 h 692"/>
              <a:gd name="T4" fmla="*/ 78 w 476"/>
              <a:gd name="T5" fmla="*/ 692 h 692"/>
              <a:gd name="T6" fmla="*/ 476 w 476"/>
              <a:gd name="T7" fmla="*/ 0 h 692"/>
            </a:gdLst>
            <a:ahLst/>
            <a:cxnLst>
              <a:cxn ang="0">
                <a:pos x="T0" y="T1"/>
              </a:cxn>
              <a:cxn ang="0">
                <a:pos x="T2" y="T3"/>
              </a:cxn>
              <a:cxn ang="0">
                <a:pos x="T4" y="T5"/>
              </a:cxn>
              <a:cxn ang="0">
                <a:pos x="T6" y="T7"/>
              </a:cxn>
            </a:cxnLst>
            <a:rect l="0" t="0" r="r" b="b"/>
            <a:pathLst>
              <a:path w="476" h="692">
                <a:moveTo>
                  <a:pt x="476" y="0"/>
                </a:moveTo>
                <a:lnTo>
                  <a:pt x="0" y="559"/>
                </a:lnTo>
                <a:lnTo>
                  <a:pt x="78" y="692"/>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6528433" y="4412990"/>
            <a:ext cx="1071682" cy="181300"/>
          </a:xfrm>
          <a:custGeom>
            <a:avLst/>
            <a:gdLst>
              <a:gd name="T0" fmla="*/ 76 w 798"/>
              <a:gd name="T1" fmla="*/ 0 h 135"/>
              <a:gd name="T2" fmla="*/ 0 w 798"/>
              <a:gd name="T3" fmla="*/ 135 h 135"/>
              <a:gd name="T4" fmla="*/ 798 w 798"/>
              <a:gd name="T5" fmla="*/ 135 h 135"/>
              <a:gd name="T6" fmla="*/ 76 w 798"/>
              <a:gd name="T7" fmla="*/ 0 h 135"/>
            </a:gdLst>
            <a:ahLst/>
            <a:cxnLst>
              <a:cxn ang="0">
                <a:pos x="T0" y="T1"/>
              </a:cxn>
              <a:cxn ang="0">
                <a:pos x="T2" y="T3"/>
              </a:cxn>
              <a:cxn ang="0">
                <a:pos x="T4" y="T5"/>
              </a:cxn>
              <a:cxn ang="0">
                <a:pos x="T6" y="T7"/>
              </a:cxn>
            </a:cxnLst>
            <a:rect l="0" t="0" r="r" b="b"/>
            <a:pathLst>
              <a:path w="798" h="135">
                <a:moveTo>
                  <a:pt x="76" y="0"/>
                </a:moveTo>
                <a:lnTo>
                  <a:pt x="0" y="135"/>
                </a:lnTo>
                <a:lnTo>
                  <a:pt x="798" y="135"/>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5663567" y="4594289"/>
            <a:ext cx="534498" cy="927986"/>
          </a:xfrm>
          <a:custGeom>
            <a:avLst/>
            <a:gdLst>
              <a:gd name="T0" fmla="*/ 0 w 398"/>
              <a:gd name="T1" fmla="*/ 0 h 691"/>
              <a:gd name="T2" fmla="*/ 5 w 398"/>
              <a:gd name="T3" fmla="*/ 7 h 691"/>
              <a:gd name="T4" fmla="*/ 398 w 398"/>
              <a:gd name="T5" fmla="*/ 691 h 691"/>
              <a:gd name="T6" fmla="*/ 154 w 398"/>
              <a:gd name="T7" fmla="*/ 0 h 691"/>
              <a:gd name="T8" fmla="*/ 0 w 398"/>
              <a:gd name="T9" fmla="*/ 0 h 691"/>
            </a:gdLst>
            <a:ahLst/>
            <a:cxnLst>
              <a:cxn ang="0">
                <a:pos x="T0" y="T1"/>
              </a:cxn>
              <a:cxn ang="0">
                <a:pos x="T2" y="T3"/>
              </a:cxn>
              <a:cxn ang="0">
                <a:pos x="T4" y="T5"/>
              </a:cxn>
              <a:cxn ang="0">
                <a:pos x="T6" y="T7"/>
              </a:cxn>
              <a:cxn ang="0">
                <a:pos x="T8" y="T9"/>
              </a:cxn>
            </a:cxnLst>
            <a:rect l="0" t="0" r="r" b="b"/>
            <a:pathLst>
              <a:path w="398" h="691">
                <a:moveTo>
                  <a:pt x="0" y="0"/>
                </a:moveTo>
                <a:lnTo>
                  <a:pt x="5" y="7"/>
                </a:lnTo>
                <a:lnTo>
                  <a:pt x="398" y="691"/>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4693950" y="3843574"/>
            <a:ext cx="639249" cy="927986"/>
          </a:xfrm>
          <a:custGeom>
            <a:avLst/>
            <a:gdLst>
              <a:gd name="T0" fmla="*/ 400 w 476"/>
              <a:gd name="T1" fmla="*/ 0 h 691"/>
              <a:gd name="T2" fmla="*/ 0 w 476"/>
              <a:gd name="T3" fmla="*/ 691 h 691"/>
              <a:gd name="T4" fmla="*/ 476 w 476"/>
              <a:gd name="T5" fmla="*/ 132 h 691"/>
              <a:gd name="T6" fmla="*/ 400 w 476"/>
              <a:gd name="T7" fmla="*/ 0 h 691"/>
            </a:gdLst>
            <a:ahLst/>
            <a:cxnLst>
              <a:cxn ang="0">
                <a:pos x="T0" y="T1"/>
              </a:cxn>
              <a:cxn ang="0">
                <a:pos x="T2" y="T3"/>
              </a:cxn>
              <a:cxn ang="0">
                <a:pos x="T4" y="T5"/>
              </a:cxn>
              <a:cxn ang="0">
                <a:pos x="T6" y="T7"/>
              </a:cxn>
            </a:cxnLst>
            <a:rect l="0" t="0" r="r" b="b"/>
            <a:pathLst>
              <a:path w="476" h="691">
                <a:moveTo>
                  <a:pt x="400" y="0"/>
                </a:moveTo>
                <a:lnTo>
                  <a:pt x="0" y="691"/>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4589199" y="3095545"/>
            <a:ext cx="1074368" cy="178614"/>
          </a:xfrm>
          <a:custGeom>
            <a:avLst/>
            <a:gdLst>
              <a:gd name="T0" fmla="*/ 800 w 800"/>
              <a:gd name="T1" fmla="*/ 0 h 133"/>
              <a:gd name="T2" fmla="*/ 0 w 800"/>
              <a:gd name="T3" fmla="*/ 0 h 133"/>
              <a:gd name="T4" fmla="*/ 722 w 800"/>
              <a:gd name="T5" fmla="*/ 133 h 133"/>
              <a:gd name="T6" fmla="*/ 800 w 800"/>
              <a:gd name="T7" fmla="*/ 0 h 133"/>
            </a:gdLst>
            <a:ahLst/>
            <a:cxnLst>
              <a:cxn ang="0">
                <a:pos x="T0" y="T1"/>
              </a:cxn>
              <a:cxn ang="0">
                <a:pos x="T2" y="T3"/>
              </a:cxn>
              <a:cxn ang="0">
                <a:pos x="T4" y="T5"/>
              </a:cxn>
              <a:cxn ang="0">
                <a:pos x="T6" y="T7"/>
              </a:cxn>
            </a:cxnLst>
            <a:rect l="0" t="0" r="r" b="b"/>
            <a:pathLst>
              <a:path w="800" h="133">
                <a:moveTo>
                  <a:pt x="800" y="0"/>
                </a:moveTo>
                <a:lnTo>
                  <a:pt x="0" y="0"/>
                </a:lnTo>
                <a:lnTo>
                  <a:pt x="722" y="133"/>
                </a:lnTo>
                <a:lnTo>
                  <a:pt x="8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p:cNvSpPr>
            <a:spLocks/>
          </p:cNvSpPr>
          <p:nvPr/>
        </p:nvSpPr>
        <p:spPr bwMode="auto">
          <a:xfrm>
            <a:off x="4182282" y="1935228"/>
            <a:ext cx="2346151" cy="1404736"/>
          </a:xfrm>
          <a:custGeom>
            <a:avLst/>
            <a:gdLst>
              <a:gd name="T0" fmla="*/ 569 w 738"/>
              <a:gd name="T1" fmla="*/ 73 h 442"/>
              <a:gd name="T2" fmla="*/ 438 w 738"/>
              <a:gd name="T3" fmla="*/ 0 h 442"/>
              <a:gd name="T4" fmla="*/ 335 w 738"/>
              <a:gd name="T5" fmla="*/ 0 h 442"/>
              <a:gd name="T6" fmla="*/ 215 w 738"/>
              <a:gd name="T7" fmla="*/ 69 h 442"/>
              <a:gd name="T8" fmla="*/ 0 w 738"/>
              <a:gd name="T9" fmla="*/ 442 h 442"/>
              <a:gd name="T10" fmla="*/ 128 w 738"/>
              <a:gd name="T11" fmla="*/ 365 h 442"/>
              <a:gd name="T12" fmla="*/ 738 w 738"/>
              <a:gd name="T13" fmla="*/ 365 h 442"/>
              <a:gd name="T14" fmla="*/ 569 w 738"/>
              <a:gd name="T15" fmla="*/ 73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569" y="73"/>
                </a:moveTo>
                <a:cubicBezTo>
                  <a:pt x="542" y="29"/>
                  <a:pt x="493" y="0"/>
                  <a:pt x="438" y="0"/>
                </a:cubicBezTo>
                <a:cubicBezTo>
                  <a:pt x="335" y="0"/>
                  <a:pt x="335" y="0"/>
                  <a:pt x="335" y="0"/>
                </a:cubicBezTo>
                <a:cubicBezTo>
                  <a:pt x="291" y="0"/>
                  <a:pt x="237" y="31"/>
                  <a:pt x="215" y="69"/>
                </a:cubicBezTo>
                <a:cubicBezTo>
                  <a:pt x="0" y="442"/>
                  <a:pt x="0" y="442"/>
                  <a:pt x="0" y="442"/>
                </a:cubicBezTo>
                <a:cubicBezTo>
                  <a:pt x="28" y="394"/>
                  <a:pt x="77" y="367"/>
                  <a:pt x="128" y="365"/>
                </a:cubicBezTo>
                <a:cubicBezTo>
                  <a:pt x="738" y="365"/>
                  <a:pt x="738" y="365"/>
                  <a:pt x="738" y="365"/>
                </a:cubicBezTo>
                <a:cubicBezTo>
                  <a:pt x="569" y="73"/>
                  <a:pt x="569" y="73"/>
                  <a:pt x="569" y="7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9" name="Freeform 108"/>
          <p:cNvSpPr>
            <a:spLocks/>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TextBox 106"/>
          <p:cNvSpPr txBox="1"/>
          <p:nvPr/>
        </p:nvSpPr>
        <p:spPr>
          <a:xfrm>
            <a:off x="5344428" y="2307239"/>
            <a:ext cx="333425" cy="430887"/>
          </a:xfrm>
          <a:prstGeom prst="rect">
            <a:avLst/>
          </a:prstGeom>
          <a:noFill/>
        </p:spPr>
        <p:txBody>
          <a:bodyPr wrap="none" lIns="0" tIns="0" rIns="0" bIns="0" rtlCol="0" anchor="t" anchorCtr="0">
            <a:spAutoFit/>
          </a:bodyPr>
          <a:lstStyle/>
          <a:p>
            <a:pPr algn="ctr"/>
            <a:r>
              <a:rPr lang="en-AU" sz="2800" dirty="0">
                <a:solidFill>
                  <a:srgbClr val="FFFFFF"/>
                </a:solidFill>
                <a:latin typeface="FontAwesome" pitchFamily="2" charset="0"/>
              </a:rPr>
              <a:t></a:t>
            </a:r>
          </a:p>
        </p:txBody>
      </p:sp>
      <p:sp>
        <p:nvSpPr>
          <p:cNvPr id="114" name="Freeform 113"/>
          <p:cNvSpPr>
            <a:spLocks/>
          </p:cNvSpPr>
          <p:nvPr/>
        </p:nvSpPr>
        <p:spPr bwMode="auto">
          <a:xfrm>
            <a:off x="5574932" y="1935228"/>
            <a:ext cx="1999668" cy="1908347"/>
          </a:xfrm>
          <a:custGeom>
            <a:avLst/>
            <a:gdLst>
              <a:gd name="T0" fmla="*/ 604 w 629"/>
              <a:gd name="T1" fmla="*/ 308 h 600"/>
              <a:gd name="T2" fmla="*/ 602 w 629"/>
              <a:gd name="T3" fmla="*/ 158 h 600"/>
              <a:gd name="T4" fmla="*/ 550 w 629"/>
              <a:gd name="T5" fmla="*/ 69 h 600"/>
              <a:gd name="T6" fmla="*/ 430 w 629"/>
              <a:gd name="T7" fmla="*/ 0 h 600"/>
              <a:gd name="T8" fmla="*/ 0 w 629"/>
              <a:gd name="T9" fmla="*/ 0 h 600"/>
              <a:gd name="T10" fmla="*/ 131 w 629"/>
              <a:gd name="T11" fmla="*/ 73 h 600"/>
              <a:gd name="T12" fmla="*/ 436 w 629"/>
              <a:gd name="T13" fmla="*/ 600 h 600"/>
              <a:gd name="T14" fmla="*/ 604 w 629"/>
              <a:gd name="T15" fmla="*/ 308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9" h="600">
                <a:moveTo>
                  <a:pt x="604" y="308"/>
                </a:moveTo>
                <a:cubicBezTo>
                  <a:pt x="628" y="262"/>
                  <a:pt x="629" y="206"/>
                  <a:pt x="602" y="158"/>
                </a:cubicBezTo>
                <a:cubicBezTo>
                  <a:pt x="550" y="69"/>
                  <a:pt x="550" y="69"/>
                  <a:pt x="550" y="69"/>
                </a:cubicBezTo>
                <a:cubicBezTo>
                  <a:pt x="528" y="31"/>
                  <a:pt x="474" y="0"/>
                  <a:pt x="430" y="0"/>
                </a:cubicBezTo>
                <a:cubicBezTo>
                  <a:pt x="0" y="0"/>
                  <a:pt x="0" y="0"/>
                  <a:pt x="0" y="0"/>
                </a:cubicBezTo>
                <a:cubicBezTo>
                  <a:pt x="55" y="0"/>
                  <a:pt x="104" y="29"/>
                  <a:pt x="131" y="73"/>
                </a:cubicBezTo>
                <a:cubicBezTo>
                  <a:pt x="436" y="600"/>
                  <a:pt x="436" y="600"/>
                  <a:pt x="436" y="600"/>
                </a:cubicBezTo>
                <a:cubicBezTo>
                  <a:pt x="604" y="308"/>
                  <a:pt x="604" y="308"/>
                  <a:pt x="604" y="308"/>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5" name="Freeform 114"/>
          <p:cNvSpPr>
            <a:spLocks/>
          </p:cNvSpPr>
          <p:nvPr/>
        </p:nvSpPr>
        <p:spPr bwMode="auto">
          <a:xfrm>
            <a:off x="6856115" y="2914246"/>
            <a:ext cx="639249" cy="929328"/>
          </a:xfrm>
          <a:custGeom>
            <a:avLst/>
            <a:gdLst>
              <a:gd name="T0" fmla="*/ 476 w 476"/>
              <a:gd name="T1" fmla="*/ 0 h 692"/>
              <a:gd name="T2" fmla="*/ 0 w 476"/>
              <a:gd name="T3" fmla="*/ 559 h 692"/>
              <a:gd name="T4" fmla="*/ 78 w 476"/>
              <a:gd name="T5" fmla="*/ 692 h 692"/>
              <a:gd name="T6" fmla="*/ 476 w 476"/>
              <a:gd name="T7" fmla="*/ 0 h 692"/>
            </a:gdLst>
            <a:ahLst/>
            <a:cxnLst>
              <a:cxn ang="0">
                <a:pos x="T0" y="T1"/>
              </a:cxn>
              <a:cxn ang="0">
                <a:pos x="T2" y="T3"/>
              </a:cxn>
              <a:cxn ang="0">
                <a:pos x="T4" y="T5"/>
              </a:cxn>
              <a:cxn ang="0">
                <a:pos x="T6" y="T7"/>
              </a:cxn>
            </a:cxnLst>
            <a:rect l="0" t="0" r="r" b="b"/>
            <a:pathLst>
              <a:path w="476" h="692">
                <a:moveTo>
                  <a:pt x="476" y="0"/>
                </a:moveTo>
                <a:lnTo>
                  <a:pt x="0" y="559"/>
                </a:lnTo>
                <a:lnTo>
                  <a:pt x="78" y="692"/>
                </a:lnTo>
                <a:lnTo>
                  <a:pt x="476" y="0"/>
                </a:lnTo>
                <a:close/>
              </a:path>
            </a:pathLst>
          </a:custGeom>
          <a:solidFill>
            <a:schemeClr val="accent5">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6650891" y="2307239"/>
            <a:ext cx="397545" cy="430887"/>
          </a:xfrm>
          <a:prstGeom prst="rect">
            <a:avLst/>
          </a:prstGeom>
          <a:noFill/>
        </p:spPr>
        <p:txBody>
          <a:bodyPr wrap="none" lIns="0" tIns="0" rIns="0" bIns="0" rtlCol="0" anchor="t" anchorCtr="0">
            <a:spAutoFit/>
          </a:bodyPr>
          <a:lstStyle/>
          <a:p>
            <a:pPr algn="ctr"/>
            <a:r>
              <a:rPr lang="en-US" sz="2800" dirty="0">
                <a:solidFill>
                  <a:schemeClr val="bg1"/>
                </a:solidFill>
                <a:latin typeface="FontAwesome" pitchFamily="2" charset="0"/>
              </a:rPr>
              <a:t></a:t>
            </a:r>
          </a:p>
        </p:txBody>
      </p:sp>
      <p:sp>
        <p:nvSpPr>
          <p:cNvPr id="119" name="Freeform 118"/>
          <p:cNvSpPr>
            <a:spLocks/>
          </p:cNvSpPr>
          <p:nvPr/>
        </p:nvSpPr>
        <p:spPr bwMode="auto">
          <a:xfrm>
            <a:off x="6528433" y="2437495"/>
            <a:ext cx="1713617" cy="2156794"/>
          </a:xfrm>
          <a:custGeom>
            <a:avLst/>
            <a:gdLst>
              <a:gd name="T0" fmla="*/ 337 w 539"/>
              <a:gd name="T1" fmla="*/ 678 h 678"/>
              <a:gd name="T2" fmla="*/ 466 w 539"/>
              <a:gd name="T3" fmla="*/ 600 h 678"/>
              <a:gd name="T4" fmla="*/ 517 w 539"/>
              <a:gd name="T5" fmla="*/ 511 h 678"/>
              <a:gd name="T6" fmla="*/ 517 w 539"/>
              <a:gd name="T7" fmla="*/ 373 h 678"/>
              <a:gd name="T8" fmla="*/ 302 w 539"/>
              <a:gd name="T9" fmla="*/ 0 h 678"/>
              <a:gd name="T10" fmla="*/ 304 w 539"/>
              <a:gd name="T11" fmla="*/ 150 h 678"/>
              <a:gd name="T12" fmla="*/ 0 w 539"/>
              <a:gd name="T13" fmla="*/ 678 h 678"/>
              <a:gd name="T14" fmla="*/ 337 w 539"/>
              <a:gd name="T15" fmla="*/ 678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8">
                <a:moveTo>
                  <a:pt x="337" y="678"/>
                </a:moveTo>
                <a:cubicBezTo>
                  <a:pt x="389" y="676"/>
                  <a:pt x="438" y="648"/>
                  <a:pt x="466" y="600"/>
                </a:cubicBezTo>
                <a:cubicBezTo>
                  <a:pt x="517" y="511"/>
                  <a:pt x="517" y="511"/>
                  <a:pt x="517" y="511"/>
                </a:cubicBezTo>
                <a:cubicBezTo>
                  <a:pt x="539" y="473"/>
                  <a:pt x="539" y="411"/>
                  <a:pt x="517" y="373"/>
                </a:cubicBezTo>
                <a:cubicBezTo>
                  <a:pt x="302" y="0"/>
                  <a:pt x="302" y="0"/>
                  <a:pt x="302" y="0"/>
                </a:cubicBezTo>
                <a:cubicBezTo>
                  <a:pt x="329" y="48"/>
                  <a:pt x="328" y="104"/>
                  <a:pt x="304" y="150"/>
                </a:cubicBezTo>
                <a:cubicBezTo>
                  <a:pt x="0" y="678"/>
                  <a:pt x="0" y="678"/>
                  <a:pt x="0" y="678"/>
                </a:cubicBezTo>
                <a:cubicBezTo>
                  <a:pt x="337" y="678"/>
                  <a:pt x="337" y="678"/>
                  <a:pt x="337" y="678"/>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6528433" y="4412990"/>
            <a:ext cx="1071682" cy="181300"/>
          </a:xfrm>
          <a:custGeom>
            <a:avLst/>
            <a:gdLst>
              <a:gd name="T0" fmla="*/ 76 w 798"/>
              <a:gd name="T1" fmla="*/ 0 h 135"/>
              <a:gd name="T2" fmla="*/ 0 w 798"/>
              <a:gd name="T3" fmla="*/ 135 h 135"/>
              <a:gd name="T4" fmla="*/ 798 w 798"/>
              <a:gd name="T5" fmla="*/ 135 h 135"/>
              <a:gd name="T6" fmla="*/ 76 w 798"/>
              <a:gd name="T7" fmla="*/ 0 h 135"/>
            </a:gdLst>
            <a:ahLst/>
            <a:cxnLst>
              <a:cxn ang="0">
                <a:pos x="T0" y="T1"/>
              </a:cxn>
              <a:cxn ang="0">
                <a:pos x="T2" y="T3"/>
              </a:cxn>
              <a:cxn ang="0">
                <a:pos x="T4" y="T5"/>
              </a:cxn>
              <a:cxn ang="0">
                <a:pos x="T6" y="T7"/>
              </a:cxn>
            </a:cxnLst>
            <a:rect l="0" t="0" r="r" b="b"/>
            <a:pathLst>
              <a:path w="798" h="135">
                <a:moveTo>
                  <a:pt x="76" y="0"/>
                </a:moveTo>
                <a:lnTo>
                  <a:pt x="0" y="135"/>
                </a:lnTo>
                <a:lnTo>
                  <a:pt x="798" y="135"/>
                </a:lnTo>
                <a:lnTo>
                  <a:pt x="76"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TextBox 117"/>
          <p:cNvSpPr txBox="1"/>
          <p:nvPr/>
        </p:nvSpPr>
        <p:spPr>
          <a:xfrm>
            <a:off x="7410878" y="3639026"/>
            <a:ext cx="346249" cy="430887"/>
          </a:xfrm>
          <a:prstGeom prst="rect">
            <a:avLst/>
          </a:prstGeom>
          <a:noFill/>
        </p:spPr>
        <p:txBody>
          <a:bodyPr wrap="none" lIns="0" tIns="0" rIns="0" bIns="0" rtlCol="0" anchor="t" anchorCtr="0">
            <a:spAutoFit/>
          </a:bodyPr>
          <a:lstStyle/>
          <a:p>
            <a:pPr lvl="0" algn="ctr"/>
            <a:r>
              <a:rPr lang="en-AU" sz="2800" dirty="0">
                <a:solidFill>
                  <a:srgbClr val="FFFFFF"/>
                </a:solidFill>
                <a:latin typeface="FontAwesome" pitchFamily="2" charset="0"/>
              </a:rPr>
              <a:t></a:t>
            </a:r>
            <a:endParaRPr lang="en-US" sz="2800" dirty="0"/>
          </a:p>
        </p:txBody>
      </p:sp>
      <p:sp>
        <p:nvSpPr>
          <p:cNvPr id="124" name="Freeform 123"/>
          <p:cNvSpPr>
            <a:spLocks/>
          </p:cNvSpPr>
          <p:nvPr/>
        </p:nvSpPr>
        <p:spPr bwMode="auto">
          <a:xfrm>
            <a:off x="5663567" y="4345842"/>
            <a:ext cx="2346151" cy="1406079"/>
          </a:xfrm>
          <a:custGeom>
            <a:avLst/>
            <a:gdLst>
              <a:gd name="T0" fmla="*/ 168 w 738"/>
              <a:gd name="T1" fmla="*/ 370 h 442"/>
              <a:gd name="T2" fmla="*/ 300 w 738"/>
              <a:gd name="T3" fmla="*/ 442 h 442"/>
              <a:gd name="T4" fmla="*/ 402 w 738"/>
              <a:gd name="T5" fmla="*/ 442 h 442"/>
              <a:gd name="T6" fmla="*/ 522 w 738"/>
              <a:gd name="T7" fmla="*/ 373 h 442"/>
              <a:gd name="T8" fmla="*/ 738 w 738"/>
              <a:gd name="T9" fmla="*/ 0 h 442"/>
              <a:gd name="T10" fmla="*/ 609 w 738"/>
              <a:gd name="T11" fmla="*/ 78 h 442"/>
              <a:gd name="T12" fmla="*/ 0 w 738"/>
              <a:gd name="T13" fmla="*/ 78 h 442"/>
              <a:gd name="T14" fmla="*/ 168 w 738"/>
              <a:gd name="T15" fmla="*/ 370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168" y="370"/>
                </a:moveTo>
                <a:cubicBezTo>
                  <a:pt x="196" y="413"/>
                  <a:pt x="244" y="442"/>
                  <a:pt x="300" y="442"/>
                </a:cubicBezTo>
                <a:cubicBezTo>
                  <a:pt x="402" y="442"/>
                  <a:pt x="402" y="442"/>
                  <a:pt x="402" y="442"/>
                </a:cubicBezTo>
                <a:cubicBezTo>
                  <a:pt x="446" y="442"/>
                  <a:pt x="500" y="411"/>
                  <a:pt x="522" y="373"/>
                </a:cubicBezTo>
                <a:cubicBezTo>
                  <a:pt x="738" y="0"/>
                  <a:pt x="738" y="0"/>
                  <a:pt x="738" y="0"/>
                </a:cubicBezTo>
                <a:cubicBezTo>
                  <a:pt x="710" y="48"/>
                  <a:pt x="661" y="76"/>
                  <a:pt x="609" y="78"/>
                </a:cubicBezTo>
                <a:cubicBezTo>
                  <a:pt x="0" y="78"/>
                  <a:pt x="0" y="78"/>
                  <a:pt x="0" y="78"/>
                </a:cubicBezTo>
                <a:cubicBezTo>
                  <a:pt x="168" y="370"/>
                  <a:pt x="168" y="370"/>
                  <a:pt x="168" y="37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5663567" y="4594289"/>
            <a:ext cx="534498" cy="927986"/>
          </a:xfrm>
          <a:custGeom>
            <a:avLst/>
            <a:gdLst>
              <a:gd name="T0" fmla="*/ 0 w 398"/>
              <a:gd name="T1" fmla="*/ 0 h 691"/>
              <a:gd name="T2" fmla="*/ 5 w 398"/>
              <a:gd name="T3" fmla="*/ 7 h 691"/>
              <a:gd name="T4" fmla="*/ 398 w 398"/>
              <a:gd name="T5" fmla="*/ 691 h 691"/>
              <a:gd name="T6" fmla="*/ 154 w 398"/>
              <a:gd name="T7" fmla="*/ 0 h 691"/>
              <a:gd name="T8" fmla="*/ 0 w 398"/>
              <a:gd name="T9" fmla="*/ 0 h 691"/>
            </a:gdLst>
            <a:ahLst/>
            <a:cxnLst>
              <a:cxn ang="0">
                <a:pos x="T0" y="T1"/>
              </a:cxn>
              <a:cxn ang="0">
                <a:pos x="T2" y="T3"/>
              </a:cxn>
              <a:cxn ang="0">
                <a:pos x="T4" y="T5"/>
              </a:cxn>
              <a:cxn ang="0">
                <a:pos x="T6" y="T7"/>
              </a:cxn>
              <a:cxn ang="0">
                <a:pos x="T8" y="T9"/>
              </a:cxn>
            </a:cxnLst>
            <a:rect l="0" t="0" r="r" b="b"/>
            <a:pathLst>
              <a:path w="398" h="691">
                <a:moveTo>
                  <a:pt x="0" y="0"/>
                </a:moveTo>
                <a:lnTo>
                  <a:pt x="5" y="7"/>
                </a:lnTo>
                <a:lnTo>
                  <a:pt x="398" y="691"/>
                </a:lnTo>
                <a:lnTo>
                  <a:pt x="154" y="0"/>
                </a:lnTo>
                <a:lnTo>
                  <a:pt x="0" y="0"/>
                </a:lnTo>
                <a:close/>
              </a:path>
            </a:pathLst>
          </a:custGeom>
          <a:solidFill>
            <a:schemeClr val="accent5">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TextBox 122"/>
          <p:cNvSpPr txBox="1"/>
          <p:nvPr/>
        </p:nvSpPr>
        <p:spPr>
          <a:xfrm>
            <a:off x="6519918" y="4953381"/>
            <a:ext cx="307777"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p>
        </p:txBody>
      </p:sp>
      <p:sp>
        <p:nvSpPr>
          <p:cNvPr id="129" name="Freeform 128"/>
          <p:cNvSpPr>
            <a:spLocks/>
          </p:cNvSpPr>
          <p:nvPr/>
        </p:nvSpPr>
        <p:spPr bwMode="auto">
          <a:xfrm>
            <a:off x="4614716" y="3843575"/>
            <a:ext cx="2002354" cy="1908347"/>
          </a:xfrm>
          <a:custGeom>
            <a:avLst/>
            <a:gdLst>
              <a:gd name="T0" fmla="*/ 25 w 630"/>
              <a:gd name="T1" fmla="*/ 292 h 600"/>
              <a:gd name="T2" fmla="*/ 28 w 630"/>
              <a:gd name="T3" fmla="*/ 442 h 600"/>
              <a:gd name="T4" fmla="*/ 79 w 630"/>
              <a:gd name="T5" fmla="*/ 531 h 600"/>
              <a:gd name="T6" fmla="*/ 199 w 630"/>
              <a:gd name="T7" fmla="*/ 600 h 600"/>
              <a:gd name="T8" fmla="*/ 630 w 630"/>
              <a:gd name="T9" fmla="*/ 600 h 600"/>
              <a:gd name="T10" fmla="*/ 498 w 630"/>
              <a:gd name="T11" fmla="*/ 528 h 600"/>
              <a:gd name="T12" fmla="*/ 194 w 630"/>
              <a:gd name="T13" fmla="*/ 0 h 600"/>
              <a:gd name="T14" fmla="*/ 25 w 630"/>
              <a:gd name="T15" fmla="*/ 292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0" h="600">
                <a:moveTo>
                  <a:pt x="25" y="292"/>
                </a:moveTo>
                <a:cubicBezTo>
                  <a:pt x="1" y="338"/>
                  <a:pt x="0" y="394"/>
                  <a:pt x="28" y="442"/>
                </a:cubicBezTo>
                <a:cubicBezTo>
                  <a:pt x="79" y="531"/>
                  <a:pt x="79" y="531"/>
                  <a:pt x="79" y="531"/>
                </a:cubicBezTo>
                <a:cubicBezTo>
                  <a:pt x="101" y="569"/>
                  <a:pt x="155" y="600"/>
                  <a:pt x="199" y="600"/>
                </a:cubicBezTo>
                <a:cubicBezTo>
                  <a:pt x="630" y="600"/>
                  <a:pt x="630" y="600"/>
                  <a:pt x="630" y="600"/>
                </a:cubicBezTo>
                <a:cubicBezTo>
                  <a:pt x="574" y="600"/>
                  <a:pt x="526" y="571"/>
                  <a:pt x="498" y="528"/>
                </a:cubicBezTo>
                <a:cubicBezTo>
                  <a:pt x="194" y="0"/>
                  <a:pt x="194" y="0"/>
                  <a:pt x="194" y="0"/>
                </a:cubicBezTo>
                <a:cubicBezTo>
                  <a:pt x="25" y="292"/>
                  <a:pt x="25" y="292"/>
                  <a:pt x="25" y="29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4693950" y="3843574"/>
            <a:ext cx="639249" cy="927986"/>
          </a:xfrm>
          <a:custGeom>
            <a:avLst/>
            <a:gdLst>
              <a:gd name="T0" fmla="*/ 400 w 476"/>
              <a:gd name="T1" fmla="*/ 0 h 691"/>
              <a:gd name="T2" fmla="*/ 0 w 476"/>
              <a:gd name="T3" fmla="*/ 691 h 691"/>
              <a:gd name="T4" fmla="*/ 476 w 476"/>
              <a:gd name="T5" fmla="*/ 132 h 691"/>
              <a:gd name="T6" fmla="*/ 400 w 476"/>
              <a:gd name="T7" fmla="*/ 0 h 691"/>
            </a:gdLst>
            <a:ahLst/>
            <a:cxnLst>
              <a:cxn ang="0">
                <a:pos x="T0" y="T1"/>
              </a:cxn>
              <a:cxn ang="0">
                <a:pos x="T2" y="T3"/>
              </a:cxn>
              <a:cxn ang="0">
                <a:pos x="T4" y="T5"/>
              </a:cxn>
              <a:cxn ang="0">
                <a:pos x="T6" y="T7"/>
              </a:cxn>
            </a:cxnLst>
            <a:rect l="0" t="0" r="r" b="b"/>
            <a:pathLst>
              <a:path w="476" h="691">
                <a:moveTo>
                  <a:pt x="400" y="0"/>
                </a:moveTo>
                <a:lnTo>
                  <a:pt x="0" y="691"/>
                </a:lnTo>
                <a:lnTo>
                  <a:pt x="476" y="132"/>
                </a:lnTo>
                <a:lnTo>
                  <a:pt x="400" y="0"/>
                </a:lnTo>
                <a:close/>
              </a:path>
            </a:pathLst>
          </a:custGeom>
          <a:solidFill>
            <a:schemeClr val="tx1">
              <a:lumMod val="95000"/>
              <a:lumOff val="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TextBox 127"/>
          <p:cNvSpPr txBox="1"/>
          <p:nvPr/>
        </p:nvSpPr>
        <p:spPr>
          <a:xfrm>
            <a:off x="5168147" y="4953381"/>
            <a:ext cx="346249"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
        <p:nvSpPr>
          <p:cNvPr id="134" name="Freeform 133"/>
          <p:cNvSpPr>
            <a:spLocks/>
          </p:cNvSpPr>
          <p:nvPr/>
        </p:nvSpPr>
        <p:spPr bwMode="auto">
          <a:xfrm>
            <a:off x="3949950" y="3095545"/>
            <a:ext cx="1713617" cy="2152765"/>
          </a:xfrm>
          <a:custGeom>
            <a:avLst/>
            <a:gdLst>
              <a:gd name="T0" fmla="*/ 201 w 539"/>
              <a:gd name="T1" fmla="*/ 0 h 677"/>
              <a:gd name="T2" fmla="*/ 73 w 539"/>
              <a:gd name="T3" fmla="*/ 77 h 677"/>
              <a:gd name="T4" fmla="*/ 22 w 539"/>
              <a:gd name="T5" fmla="*/ 166 h 677"/>
              <a:gd name="T6" fmla="*/ 22 w 539"/>
              <a:gd name="T7" fmla="*/ 304 h 677"/>
              <a:gd name="T8" fmla="*/ 237 w 539"/>
              <a:gd name="T9" fmla="*/ 677 h 677"/>
              <a:gd name="T10" fmla="*/ 234 w 539"/>
              <a:gd name="T11" fmla="*/ 527 h 677"/>
              <a:gd name="T12" fmla="*/ 539 w 539"/>
              <a:gd name="T13" fmla="*/ 0 h 677"/>
              <a:gd name="T14" fmla="*/ 201 w 539"/>
              <a:gd name="T15" fmla="*/ 0 h 6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7">
                <a:moveTo>
                  <a:pt x="201" y="0"/>
                </a:moveTo>
                <a:cubicBezTo>
                  <a:pt x="150" y="2"/>
                  <a:pt x="101" y="29"/>
                  <a:pt x="73" y="77"/>
                </a:cubicBezTo>
                <a:cubicBezTo>
                  <a:pt x="22" y="166"/>
                  <a:pt x="22" y="166"/>
                  <a:pt x="22" y="166"/>
                </a:cubicBezTo>
                <a:cubicBezTo>
                  <a:pt x="0" y="204"/>
                  <a:pt x="0" y="266"/>
                  <a:pt x="22" y="304"/>
                </a:cubicBezTo>
                <a:cubicBezTo>
                  <a:pt x="237" y="677"/>
                  <a:pt x="237" y="677"/>
                  <a:pt x="237" y="677"/>
                </a:cubicBezTo>
                <a:cubicBezTo>
                  <a:pt x="209" y="629"/>
                  <a:pt x="210" y="573"/>
                  <a:pt x="234" y="527"/>
                </a:cubicBezTo>
                <a:cubicBezTo>
                  <a:pt x="539" y="0"/>
                  <a:pt x="539" y="0"/>
                  <a:pt x="539" y="0"/>
                </a:cubicBezTo>
                <a:cubicBezTo>
                  <a:pt x="201" y="0"/>
                  <a:pt x="201" y="0"/>
                  <a:pt x="201" y="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4589199" y="3095545"/>
            <a:ext cx="1074368" cy="178614"/>
          </a:xfrm>
          <a:custGeom>
            <a:avLst/>
            <a:gdLst>
              <a:gd name="T0" fmla="*/ 800 w 800"/>
              <a:gd name="T1" fmla="*/ 0 h 133"/>
              <a:gd name="T2" fmla="*/ 0 w 800"/>
              <a:gd name="T3" fmla="*/ 0 h 133"/>
              <a:gd name="T4" fmla="*/ 722 w 800"/>
              <a:gd name="T5" fmla="*/ 133 h 133"/>
              <a:gd name="T6" fmla="*/ 800 w 800"/>
              <a:gd name="T7" fmla="*/ 0 h 133"/>
            </a:gdLst>
            <a:ahLst/>
            <a:cxnLst>
              <a:cxn ang="0">
                <a:pos x="T0" y="T1"/>
              </a:cxn>
              <a:cxn ang="0">
                <a:pos x="T2" y="T3"/>
              </a:cxn>
              <a:cxn ang="0">
                <a:pos x="T4" y="T5"/>
              </a:cxn>
              <a:cxn ang="0">
                <a:pos x="T6" y="T7"/>
              </a:cxn>
            </a:cxnLst>
            <a:rect l="0" t="0" r="r" b="b"/>
            <a:pathLst>
              <a:path w="800" h="133">
                <a:moveTo>
                  <a:pt x="800" y="0"/>
                </a:moveTo>
                <a:lnTo>
                  <a:pt x="0" y="0"/>
                </a:lnTo>
                <a:lnTo>
                  <a:pt x="722" y="133"/>
                </a:lnTo>
                <a:lnTo>
                  <a:pt x="800" y="0"/>
                </a:lnTo>
                <a:close/>
              </a:path>
            </a:pathLst>
          </a:custGeom>
          <a:solidFill>
            <a:schemeClr val="accent5">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TextBox 132"/>
          <p:cNvSpPr txBox="1"/>
          <p:nvPr/>
        </p:nvSpPr>
        <p:spPr>
          <a:xfrm>
            <a:off x="4498461" y="3639026"/>
            <a:ext cx="269304" cy="430887"/>
          </a:xfrm>
          <a:prstGeom prst="rect">
            <a:avLst/>
          </a:prstGeom>
          <a:noFill/>
        </p:spPr>
        <p:txBody>
          <a:bodyPr wrap="none" lIns="0" tIns="0" rIns="0" bIns="0" rtlCol="0" anchor="t" anchorCtr="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spTree>
    <p:extLst>
      <p:ext uri="{BB962C8B-B14F-4D97-AF65-F5344CB8AC3E}">
        <p14:creationId xmlns:p14="http://schemas.microsoft.com/office/powerpoint/2010/main" val="1289448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500"/>
                                        <p:tgtEl>
                                          <p:spTgt spid="1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fade">
                                      <p:cBhvr>
                                        <p:cTn id="10" dur="500"/>
                                        <p:tgtEl>
                                          <p:spTgt spid="10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7"/>
                                        </p:tgtEl>
                                        <p:attrNameLst>
                                          <p:attrName>style.visibility</p:attrName>
                                        </p:attrNameLst>
                                      </p:cBhvr>
                                      <p:to>
                                        <p:strVal val="visible"/>
                                      </p:to>
                                    </p:set>
                                    <p:animEffect transition="in" filter="fade">
                                      <p:cBhvr>
                                        <p:cTn id="13" dur="500"/>
                                        <p:tgtEl>
                                          <p:spTgt spid="10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fade">
                                      <p:cBhvr>
                                        <p:cTn id="18" dur="500"/>
                                        <p:tgtEl>
                                          <p:spTgt spid="1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fade">
                                      <p:cBhvr>
                                        <p:cTn id="21" dur="500"/>
                                        <p:tgtEl>
                                          <p:spTgt spid="11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fade">
                                      <p:cBhvr>
                                        <p:cTn id="24" dur="500"/>
                                        <p:tgtEl>
                                          <p:spTgt spid="11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0"/>
                                        </p:tgtEl>
                                        <p:attrNameLst>
                                          <p:attrName>style.visibility</p:attrName>
                                        </p:attrNameLst>
                                      </p:cBhvr>
                                      <p:to>
                                        <p:strVal val="visible"/>
                                      </p:to>
                                    </p:set>
                                    <p:animEffect transition="in" filter="fade">
                                      <p:cBhvr>
                                        <p:cTn id="29" dur="500"/>
                                        <p:tgtEl>
                                          <p:spTgt spid="12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8"/>
                                        </p:tgtEl>
                                        <p:attrNameLst>
                                          <p:attrName>style.visibility</p:attrName>
                                        </p:attrNameLst>
                                      </p:cBhvr>
                                      <p:to>
                                        <p:strVal val="visible"/>
                                      </p:to>
                                    </p:set>
                                    <p:animEffect transition="in" filter="fade">
                                      <p:cBhvr>
                                        <p:cTn id="32" dur="500"/>
                                        <p:tgtEl>
                                          <p:spTgt spid="1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9"/>
                                        </p:tgtEl>
                                        <p:attrNameLst>
                                          <p:attrName>style.visibility</p:attrName>
                                        </p:attrNameLst>
                                      </p:cBhvr>
                                      <p:to>
                                        <p:strVal val="visible"/>
                                      </p:to>
                                    </p:set>
                                    <p:animEffect transition="in" filter="fade">
                                      <p:cBhvr>
                                        <p:cTn id="35" dur="500"/>
                                        <p:tgtEl>
                                          <p:spTgt spid="11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5"/>
                                        </p:tgtEl>
                                        <p:attrNameLst>
                                          <p:attrName>style.visibility</p:attrName>
                                        </p:attrNameLst>
                                      </p:cBhvr>
                                      <p:to>
                                        <p:strVal val="visible"/>
                                      </p:to>
                                    </p:set>
                                    <p:animEffect transition="in" filter="fade">
                                      <p:cBhvr>
                                        <p:cTn id="40" dur="500"/>
                                        <p:tgtEl>
                                          <p:spTgt spid="1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4"/>
                                        </p:tgtEl>
                                        <p:attrNameLst>
                                          <p:attrName>style.visibility</p:attrName>
                                        </p:attrNameLst>
                                      </p:cBhvr>
                                      <p:to>
                                        <p:strVal val="visible"/>
                                      </p:to>
                                    </p:set>
                                    <p:animEffect transition="in" filter="fade">
                                      <p:cBhvr>
                                        <p:cTn id="43" dur="500"/>
                                        <p:tgtEl>
                                          <p:spTgt spid="12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29"/>
                                        </p:tgtEl>
                                        <p:attrNameLst>
                                          <p:attrName>style.visibility</p:attrName>
                                        </p:attrNameLst>
                                      </p:cBhvr>
                                      <p:to>
                                        <p:strVal val="visible"/>
                                      </p:to>
                                    </p:set>
                                    <p:animEffect transition="in" filter="fade">
                                      <p:cBhvr>
                                        <p:cTn id="51" dur="500"/>
                                        <p:tgtEl>
                                          <p:spTgt spid="1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28"/>
                                        </p:tgtEl>
                                        <p:attrNameLst>
                                          <p:attrName>style.visibility</p:attrName>
                                        </p:attrNameLst>
                                      </p:cBhvr>
                                      <p:to>
                                        <p:strVal val="visible"/>
                                      </p:to>
                                    </p:set>
                                    <p:animEffect transition="in" filter="fade">
                                      <p:cBhvr>
                                        <p:cTn id="57" dur="500"/>
                                        <p:tgtEl>
                                          <p:spTgt spid="128"/>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35"/>
                                        </p:tgtEl>
                                        <p:attrNameLst>
                                          <p:attrName>style.visibility</p:attrName>
                                        </p:attrNameLst>
                                      </p:cBhvr>
                                      <p:to>
                                        <p:strVal val="visible"/>
                                      </p:to>
                                    </p:set>
                                    <p:animEffect transition="in" filter="fade">
                                      <p:cBhvr>
                                        <p:cTn id="62" dur="500"/>
                                        <p:tgtEl>
                                          <p:spTgt spid="13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4"/>
                                        </p:tgtEl>
                                        <p:attrNameLst>
                                          <p:attrName>style.visibility</p:attrName>
                                        </p:attrNameLst>
                                      </p:cBhvr>
                                      <p:to>
                                        <p:strVal val="visible"/>
                                      </p:to>
                                    </p:set>
                                    <p:animEffect transition="in" filter="fade">
                                      <p:cBhvr>
                                        <p:cTn id="65" dur="500"/>
                                        <p:tgtEl>
                                          <p:spTgt spid="13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33"/>
                                        </p:tgtEl>
                                        <p:attrNameLst>
                                          <p:attrName>style.visibility</p:attrName>
                                        </p:attrNameLst>
                                      </p:cBhvr>
                                      <p:to>
                                        <p:strVal val="visible"/>
                                      </p:to>
                                    </p:set>
                                    <p:animEffect transition="in" filter="fade">
                                      <p:cBhvr>
                                        <p:cTn id="68" dur="500"/>
                                        <p:tgtEl>
                                          <p:spTgt spid="1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53"/>
                                        </p:tgtEl>
                                        <p:attrNameLst>
                                          <p:attrName>style.visibility</p:attrName>
                                        </p:attrNameLst>
                                      </p:cBhvr>
                                      <p:to>
                                        <p:strVal val="visible"/>
                                      </p:to>
                                    </p:set>
                                    <p:animEffect transition="in" filter="fade">
                                      <p:cBhvr>
                                        <p:cTn id="82" dur="500"/>
                                        <p:tgtEl>
                                          <p:spTgt spid="5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4"/>
                                        </p:tgtEl>
                                        <p:attrNameLst>
                                          <p:attrName>style.visibility</p:attrName>
                                        </p:attrNameLst>
                                      </p:cBhvr>
                                      <p:to>
                                        <p:strVal val="visible"/>
                                      </p:to>
                                    </p:set>
                                    <p:animEffect transition="in" filter="fade">
                                      <p:cBhvr>
                                        <p:cTn id="85" dur="500"/>
                                        <p:tgtEl>
                                          <p:spTgt spid="5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5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8"/>
                                        </p:tgtEl>
                                        <p:attrNameLst>
                                          <p:attrName>style.visibility</p:attrName>
                                        </p:attrNameLst>
                                      </p:cBhvr>
                                      <p:to>
                                        <p:strVal val="visible"/>
                                      </p:to>
                                    </p:set>
                                    <p:animEffect transition="in" filter="fade">
                                      <p:cBhvr>
                                        <p:cTn id="94" dur="500"/>
                                        <p:tgtEl>
                                          <p:spTgt spid="5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5"/>
                                        </p:tgtEl>
                                        <p:attrNameLst>
                                          <p:attrName>style.visibility</p:attrName>
                                        </p:attrNameLst>
                                      </p:cBhvr>
                                      <p:to>
                                        <p:strVal val="visible"/>
                                      </p:to>
                                    </p:set>
                                    <p:animEffect transition="in" filter="fade">
                                      <p:cBhvr>
                                        <p:cTn id="97" dur="500"/>
                                        <p:tgtEl>
                                          <p:spTgt spid="5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fade">
                                      <p:cBhvr>
                                        <p:cTn id="102" dur="500"/>
                                        <p:tgtEl>
                                          <p:spTgt spid="2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fade">
                                      <p:cBhvr>
                                        <p:cTn id="105" dur="500"/>
                                        <p:tgtEl>
                                          <p:spTgt spid="2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500"/>
                                        <p:tgtEl>
                                          <p:spTgt spid="30"/>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fade">
                                      <p:cBhvr>
                                        <p:cTn id="111" dur="500"/>
                                        <p:tgtEl>
                                          <p:spTgt spid="3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6"/>
                                        </p:tgtEl>
                                        <p:attrNameLst>
                                          <p:attrName>style.visibility</p:attrName>
                                        </p:attrNameLst>
                                      </p:cBhvr>
                                      <p:to>
                                        <p:strVal val="visible"/>
                                      </p:to>
                                    </p:set>
                                    <p:animEffect transition="in" filter="fade">
                                      <p:cBhvr>
                                        <p:cTn id="114" dur="500"/>
                                        <p:tgtEl>
                                          <p:spTgt spid="3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fade">
                                      <p:cBhvr>
                                        <p:cTn id="117" dur="500"/>
                                        <p:tgtEl>
                                          <p:spTgt spid="45"/>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47"/>
                                        </p:tgtEl>
                                        <p:attrNameLst>
                                          <p:attrName>style.visibility</p:attrName>
                                        </p:attrNameLst>
                                      </p:cBhvr>
                                      <p:to>
                                        <p:strVal val="visible"/>
                                      </p:to>
                                    </p:set>
                                    <p:animEffect transition="in" filter="fade">
                                      <p:cBhvr>
                                        <p:cTn id="123" dur="500"/>
                                        <p:tgtEl>
                                          <p:spTgt spid="4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8"/>
                                        </p:tgtEl>
                                        <p:attrNameLst>
                                          <p:attrName>style.visibility</p:attrName>
                                        </p:attrNameLst>
                                      </p:cBhvr>
                                      <p:to>
                                        <p:strVal val="visible"/>
                                      </p:to>
                                    </p:set>
                                    <p:animEffect transition="in" filter="fade">
                                      <p:cBhvr>
                                        <p:cTn id="12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5" grpId="0"/>
      <p:bldP spid="36" grpId="0"/>
      <p:bldP spid="45" grpId="0"/>
      <p:bldP spid="46" grpId="0" animBg="1"/>
      <p:bldP spid="47" grpId="0" animBg="1"/>
      <p:bldP spid="48" grpId="0" animBg="1"/>
      <p:bldP spid="50" grpId="0"/>
      <p:bldP spid="51" grpId="0"/>
      <p:bldP spid="52" grpId="0"/>
      <p:bldP spid="53" grpId="0"/>
      <p:bldP spid="54" grpId="0"/>
      <p:bldP spid="55" grpId="0"/>
      <p:bldP spid="56" grpId="0" animBg="1"/>
      <p:bldP spid="57" grpId="0" animBg="1"/>
      <p:bldP spid="58" grpId="0" animBg="1"/>
      <p:bldP spid="108" grpId="0" animBg="1"/>
      <p:bldP spid="109" grpId="0" animBg="1"/>
      <p:bldP spid="107" grpId="0"/>
      <p:bldP spid="114" grpId="0" animBg="1"/>
      <p:bldP spid="115" grpId="0" animBg="1"/>
      <p:bldP spid="113" grpId="0"/>
      <p:bldP spid="119" grpId="0" animBg="1"/>
      <p:bldP spid="120" grpId="0" animBg="1"/>
      <p:bldP spid="118" grpId="0"/>
      <p:bldP spid="124" grpId="0" animBg="1"/>
      <p:bldP spid="125" grpId="0" animBg="1"/>
      <p:bldP spid="123" grpId="0"/>
      <p:bldP spid="129" grpId="0" animBg="1"/>
      <p:bldP spid="130" grpId="0" animBg="1"/>
      <p:bldP spid="128" grpId="0"/>
      <p:bldP spid="134" grpId="0" animBg="1"/>
      <p:bldP spid="135" grpId="0" animBg="1"/>
      <p:bldP spid="13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65</a:t>
            </a:fld>
            <a:endParaRPr lang="en-US" dirty="0"/>
          </a:p>
        </p:txBody>
      </p:sp>
      <p:sp>
        <p:nvSpPr>
          <p:cNvPr id="18" name="Rectangle 17"/>
          <p:cNvSpPr/>
          <p:nvPr/>
        </p:nvSpPr>
        <p:spPr>
          <a:xfrm>
            <a:off x="9785635" y="3082488"/>
            <a:ext cx="1482593" cy="13820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grpSp>
        <p:nvGrpSpPr>
          <p:cNvPr id="19" name="Group 18"/>
          <p:cNvGrpSpPr/>
          <p:nvPr/>
        </p:nvGrpSpPr>
        <p:grpSpPr>
          <a:xfrm>
            <a:off x="8304449" y="3082488"/>
            <a:ext cx="1529238" cy="1382027"/>
            <a:chOff x="1038692" y="2521527"/>
            <a:chExt cx="1619883" cy="1463946"/>
          </a:xfrm>
          <a:solidFill>
            <a:schemeClr val="accent5"/>
          </a:solidFill>
        </p:grpSpPr>
        <p:sp>
          <p:nvSpPr>
            <p:cNvPr id="20" name="Rectangle 19"/>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21" name="Rectangle 20"/>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2" name="Group 21"/>
          <p:cNvGrpSpPr/>
          <p:nvPr/>
        </p:nvGrpSpPr>
        <p:grpSpPr>
          <a:xfrm>
            <a:off x="6822132" y="3082488"/>
            <a:ext cx="1529238" cy="1382027"/>
            <a:chOff x="1038692" y="2521527"/>
            <a:chExt cx="1619883" cy="1463946"/>
          </a:xfrm>
          <a:solidFill>
            <a:schemeClr val="accent4"/>
          </a:solidFill>
        </p:grpSpPr>
        <p:sp>
          <p:nvSpPr>
            <p:cNvPr id="23" name="Rectangle 22"/>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rgbClr val="FFFFFF"/>
                  </a:solidFill>
                  <a:latin typeface="FontAwesome" pitchFamily="2" charset="0"/>
                </a:rPr>
                <a:t></a:t>
              </a:r>
            </a:p>
          </p:txBody>
        </p:sp>
        <p:sp>
          <p:nvSpPr>
            <p:cNvPr id="24" name="Rectangle 23"/>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5" name="Group 24"/>
          <p:cNvGrpSpPr/>
          <p:nvPr/>
        </p:nvGrpSpPr>
        <p:grpSpPr>
          <a:xfrm>
            <a:off x="5341221" y="3082488"/>
            <a:ext cx="1529238" cy="1382027"/>
            <a:chOff x="1038692" y="2521527"/>
            <a:chExt cx="1619883" cy="1463946"/>
          </a:xfrm>
          <a:solidFill>
            <a:schemeClr val="accent3"/>
          </a:solidFill>
        </p:grpSpPr>
        <p:sp>
          <p:nvSpPr>
            <p:cNvPr id="26" name="Rectangle 25"/>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sp>
          <p:nvSpPr>
            <p:cNvPr id="27" name="Rectangle 26"/>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28" name="Group 27"/>
          <p:cNvGrpSpPr/>
          <p:nvPr/>
        </p:nvGrpSpPr>
        <p:grpSpPr>
          <a:xfrm>
            <a:off x="3858599" y="3082488"/>
            <a:ext cx="1529238" cy="1382027"/>
            <a:chOff x="1038692" y="2521527"/>
            <a:chExt cx="1619883" cy="1463946"/>
          </a:xfrm>
          <a:solidFill>
            <a:schemeClr val="accent2"/>
          </a:solidFill>
        </p:grpSpPr>
        <p:sp>
          <p:nvSpPr>
            <p:cNvPr id="29" name="Rectangle 28"/>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solidFill>
                  <a:srgbClr val="FFFFFF"/>
                </a:solidFill>
              </a:endParaRPr>
            </a:p>
          </p:txBody>
        </p:sp>
        <p:sp>
          <p:nvSpPr>
            <p:cNvPr id="30" name="Rectangle 29"/>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grpSp>
        <p:nvGrpSpPr>
          <p:cNvPr id="35" name="Group 34"/>
          <p:cNvGrpSpPr/>
          <p:nvPr/>
        </p:nvGrpSpPr>
        <p:grpSpPr>
          <a:xfrm>
            <a:off x="2376282" y="3082488"/>
            <a:ext cx="1529238" cy="1382027"/>
            <a:chOff x="1038692" y="2521527"/>
            <a:chExt cx="1619883" cy="1463946"/>
          </a:xfrm>
          <a:solidFill>
            <a:schemeClr val="accent1"/>
          </a:solidFill>
        </p:grpSpPr>
        <p:sp>
          <p:nvSpPr>
            <p:cNvPr id="36" name="Rectangle 35"/>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FontAwesome" pitchFamily="2" charset="0"/>
                </a:rPr>
                <a:t></a:t>
              </a:r>
            </a:p>
          </p:txBody>
        </p:sp>
        <p:sp>
          <p:nvSpPr>
            <p:cNvPr id="45" name="Rectangle 44"/>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895372" y="3082488"/>
            <a:ext cx="1529238" cy="1382027"/>
            <a:chOff x="1038692" y="2521527"/>
            <a:chExt cx="1619883" cy="1463946"/>
          </a:xfrm>
          <a:solidFill>
            <a:schemeClr val="bg1">
              <a:lumMod val="75000"/>
            </a:schemeClr>
          </a:solidFill>
        </p:grpSpPr>
        <p:sp>
          <p:nvSpPr>
            <p:cNvPr id="47" name="Rectangle 46"/>
            <p:cNvSpPr/>
            <p:nvPr/>
          </p:nvSpPr>
          <p:spPr>
            <a:xfrm>
              <a:off x="1038692" y="2521527"/>
              <a:ext cx="1570473"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3600" dirty="0">
                  <a:solidFill>
                    <a:srgbClr val="FFFFFF"/>
                  </a:solidFill>
                  <a:latin typeface="FontAwesome" pitchFamily="2" charset="0"/>
                </a:rPr>
                <a:t></a:t>
              </a:r>
              <a:endParaRPr lang="en-US" sz="3600" dirty="0"/>
            </a:p>
          </p:txBody>
        </p:sp>
        <p:sp>
          <p:nvSpPr>
            <p:cNvPr id="48" name="Rectangle 47"/>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Placeholder 32"/>
          <p:cNvSpPr txBox="1">
            <a:spLocks/>
          </p:cNvSpPr>
          <p:nvPr/>
        </p:nvSpPr>
        <p:spPr>
          <a:xfrm>
            <a:off x="713654"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smtClean="0">
                <a:solidFill>
                  <a:schemeClr val="tx1">
                    <a:lumMod val="65000"/>
                    <a:lumOff val="35000"/>
                  </a:schemeClr>
                </a:solidFill>
                <a:latin typeface="+mn-lt"/>
              </a:rPr>
              <a:t>Lemon drops oat cake oat cake sugar plum sweet chocolate</a:t>
            </a:r>
            <a:endParaRPr lang="en-US" sz="1000" dirty="0">
              <a:solidFill>
                <a:schemeClr val="tx1">
                  <a:lumMod val="65000"/>
                  <a:lumOff val="35000"/>
                </a:schemeClr>
              </a:solidFill>
              <a:latin typeface="+mn-lt"/>
            </a:endParaRPr>
          </a:p>
        </p:txBody>
      </p:sp>
      <p:sp>
        <p:nvSpPr>
          <p:cNvPr id="51" name="TextBox 50"/>
          <p:cNvSpPr txBox="1"/>
          <p:nvPr/>
        </p:nvSpPr>
        <p:spPr>
          <a:xfrm>
            <a:off x="1413849" y="1653475"/>
            <a:ext cx="445635" cy="461665"/>
          </a:xfrm>
          <a:prstGeom prst="rect">
            <a:avLst/>
          </a:prstGeom>
          <a:noFill/>
        </p:spPr>
        <p:txBody>
          <a:bodyPr wrap="none" lIns="0" tIns="0" rIns="0" bIns="0" rtlCol="0">
            <a:spAutoFit/>
          </a:bodyPr>
          <a:lstStyle/>
          <a:p>
            <a:pPr algn="ctr"/>
            <a:r>
              <a:rPr lang="en-AU" sz="3000" dirty="0" smtClean="0">
                <a:solidFill>
                  <a:schemeClr val="bg1">
                    <a:lumMod val="75000"/>
                  </a:schemeClr>
                </a:solidFill>
                <a:latin typeface="Lato Black" panose="020F0A02020204030203" pitchFamily="34" charset="0"/>
              </a:rPr>
              <a:t>01</a:t>
            </a:r>
            <a:endParaRPr lang="en-US" sz="3000" dirty="0">
              <a:solidFill>
                <a:schemeClr val="bg1">
                  <a:lumMod val="75000"/>
                </a:schemeClr>
              </a:solidFill>
              <a:latin typeface="Lato Black" panose="020F0A02020204030203" pitchFamily="34" charset="0"/>
            </a:endParaRPr>
          </a:p>
        </p:txBody>
      </p:sp>
      <p:cxnSp>
        <p:nvCxnSpPr>
          <p:cNvPr id="52" name="Straight Connector 51"/>
          <p:cNvCxnSpPr/>
          <p:nvPr/>
        </p:nvCxnSpPr>
        <p:spPr>
          <a:xfrm flipV="1">
            <a:off x="1636667"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4" name="Text Placeholder 32"/>
          <p:cNvSpPr txBox="1">
            <a:spLocks/>
          </p:cNvSpPr>
          <p:nvPr/>
        </p:nvSpPr>
        <p:spPr>
          <a:xfrm>
            <a:off x="3669571"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55" name="TextBox 54"/>
          <p:cNvSpPr txBox="1"/>
          <p:nvPr/>
        </p:nvSpPr>
        <p:spPr>
          <a:xfrm>
            <a:off x="4369766" y="1653475"/>
            <a:ext cx="445635" cy="461665"/>
          </a:xfrm>
          <a:prstGeom prst="rect">
            <a:avLst/>
          </a:prstGeom>
          <a:noFill/>
        </p:spPr>
        <p:txBody>
          <a:bodyPr wrap="none" lIns="0" tIns="0" rIns="0" bIns="0" rtlCol="0">
            <a:spAutoFit/>
          </a:bodyPr>
          <a:lstStyle/>
          <a:p>
            <a:pPr algn="ctr"/>
            <a:r>
              <a:rPr lang="en-AU" sz="3000" dirty="0" smtClean="0">
                <a:solidFill>
                  <a:schemeClr val="accent2"/>
                </a:solidFill>
                <a:latin typeface="Lato Black" panose="020F0A02020204030203" pitchFamily="34" charset="0"/>
              </a:rPr>
              <a:t>03</a:t>
            </a:r>
            <a:endParaRPr lang="en-US" sz="3000" dirty="0">
              <a:solidFill>
                <a:schemeClr val="accent2"/>
              </a:solidFill>
              <a:latin typeface="Lato Black" panose="020F0A02020204030203" pitchFamily="34" charset="0"/>
            </a:endParaRPr>
          </a:p>
        </p:txBody>
      </p:sp>
      <p:cxnSp>
        <p:nvCxnSpPr>
          <p:cNvPr id="56" name="Straight Connector 55"/>
          <p:cNvCxnSpPr/>
          <p:nvPr/>
        </p:nvCxnSpPr>
        <p:spPr>
          <a:xfrm flipV="1">
            <a:off x="4592584"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8" name="Text Placeholder 32"/>
          <p:cNvSpPr txBox="1">
            <a:spLocks/>
          </p:cNvSpPr>
          <p:nvPr/>
        </p:nvSpPr>
        <p:spPr>
          <a:xfrm>
            <a:off x="6625487"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59" name="TextBox 58"/>
          <p:cNvSpPr txBox="1"/>
          <p:nvPr/>
        </p:nvSpPr>
        <p:spPr>
          <a:xfrm>
            <a:off x="7325682" y="1653475"/>
            <a:ext cx="445635" cy="461665"/>
          </a:xfrm>
          <a:prstGeom prst="rect">
            <a:avLst/>
          </a:prstGeom>
          <a:noFill/>
        </p:spPr>
        <p:txBody>
          <a:bodyPr wrap="none" lIns="0" tIns="0" rIns="0" bIns="0" rtlCol="0">
            <a:spAutoFit/>
          </a:bodyPr>
          <a:lstStyle/>
          <a:p>
            <a:pPr algn="ctr"/>
            <a:r>
              <a:rPr lang="en-AU" sz="3000" dirty="0" smtClean="0">
                <a:solidFill>
                  <a:schemeClr val="accent4"/>
                </a:solidFill>
                <a:latin typeface="Lato Black" panose="020F0A02020204030203" pitchFamily="34" charset="0"/>
              </a:rPr>
              <a:t>05</a:t>
            </a:r>
            <a:endParaRPr lang="en-US" sz="3000" dirty="0">
              <a:solidFill>
                <a:schemeClr val="accent4"/>
              </a:solidFill>
              <a:latin typeface="Lato Black" panose="020F0A02020204030203" pitchFamily="34" charset="0"/>
            </a:endParaRPr>
          </a:p>
        </p:txBody>
      </p:sp>
      <p:cxnSp>
        <p:nvCxnSpPr>
          <p:cNvPr id="60" name="Straight Connector 59"/>
          <p:cNvCxnSpPr/>
          <p:nvPr/>
        </p:nvCxnSpPr>
        <p:spPr>
          <a:xfrm flipV="1">
            <a:off x="7548499"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2" name="Text Placeholder 32"/>
          <p:cNvSpPr txBox="1">
            <a:spLocks/>
          </p:cNvSpPr>
          <p:nvPr/>
        </p:nvSpPr>
        <p:spPr>
          <a:xfrm>
            <a:off x="9581400" y="2141497"/>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63" name="TextBox 62"/>
          <p:cNvSpPr txBox="1"/>
          <p:nvPr/>
        </p:nvSpPr>
        <p:spPr>
          <a:xfrm>
            <a:off x="10281595" y="1653475"/>
            <a:ext cx="445636" cy="461665"/>
          </a:xfrm>
          <a:prstGeom prst="rect">
            <a:avLst/>
          </a:prstGeom>
          <a:noFill/>
        </p:spPr>
        <p:txBody>
          <a:bodyPr wrap="none" lIns="0" tIns="0" rIns="0" bIns="0" rtlCol="0">
            <a:spAutoFit/>
          </a:bodyPr>
          <a:lstStyle/>
          <a:p>
            <a:pPr algn="ctr"/>
            <a:r>
              <a:rPr lang="en-AU" sz="3000" dirty="0" smtClean="0">
                <a:solidFill>
                  <a:schemeClr val="accent6"/>
                </a:solidFill>
                <a:latin typeface="Lato Black" panose="020F0A02020204030203" pitchFamily="34" charset="0"/>
              </a:rPr>
              <a:t>07</a:t>
            </a:r>
            <a:endParaRPr lang="en-US" sz="3000" dirty="0">
              <a:solidFill>
                <a:schemeClr val="accent6"/>
              </a:solidFill>
              <a:latin typeface="Lato Black" panose="020F0A02020204030203" pitchFamily="34" charset="0"/>
            </a:endParaRPr>
          </a:p>
        </p:txBody>
      </p:sp>
      <p:cxnSp>
        <p:nvCxnSpPr>
          <p:cNvPr id="64" name="Straight Connector 63"/>
          <p:cNvCxnSpPr/>
          <p:nvPr/>
        </p:nvCxnSpPr>
        <p:spPr>
          <a:xfrm flipV="1">
            <a:off x="10504412" y="2701189"/>
            <a:ext cx="0" cy="218374"/>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6" name="Text Placeholder 32"/>
          <p:cNvSpPr txBox="1">
            <a:spLocks/>
          </p:cNvSpPr>
          <p:nvPr/>
        </p:nvSpPr>
        <p:spPr>
          <a:xfrm>
            <a:off x="2190779"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67" name="TextBox 66"/>
          <p:cNvSpPr txBox="1"/>
          <p:nvPr/>
        </p:nvSpPr>
        <p:spPr>
          <a:xfrm>
            <a:off x="2890974" y="4937474"/>
            <a:ext cx="445636" cy="461665"/>
          </a:xfrm>
          <a:prstGeom prst="rect">
            <a:avLst/>
          </a:prstGeom>
          <a:noFill/>
        </p:spPr>
        <p:txBody>
          <a:bodyPr wrap="none" lIns="0" tIns="0" rIns="0" bIns="0" rtlCol="0">
            <a:spAutoFit/>
          </a:bodyPr>
          <a:lstStyle/>
          <a:p>
            <a:pPr algn="ctr"/>
            <a:r>
              <a:rPr lang="en-AU" sz="3000" dirty="0" smtClean="0">
                <a:solidFill>
                  <a:schemeClr val="accent1"/>
                </a:solidFill>
                <a:latin typeface="Lato Black" panose="020F0A02020204030203" pitchFamily="34" charset="0"/>
              </a:rPr>
              <a:t>02</a:t>
            </a:r>
            <a:endParaRPr lang="en-US" sz="3000" dirty="0">
              <a:solidFill>
                <a:schemeClr val="accent1"/>
              </a:solidFill>
              <a:latin typeface="Lato Black" panose="020F0A02020204030203" pitchFamily="34" charset="0"/>
            </a:endParaRPr>
          </a:p>
        </p:txBody>
      </p:sp>
      <p:cxnSp>
        <p:nvCxnSpPr>
          <p:cNvPr id="68" name="Straight Connector 67"/>
          <p:cNvCxnSpPr/>
          <p:nvPr/>
        </p:nvCxnSpPr>
        <p:spPr>
          <a:xfrm flipV="1">
            <a:off x="3113792"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0" name="Text Placeholder 32"/>
          <p:cNvSpPr txBox="1">
            <a:spLocks/>
          </p:cNvSpPr>
          <p:nvPr/>
        </p:nvSpPr>
        <p:spPr>
          <a:xfrm>
            <a:off x="5152343"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71" name="TextBox 70"/>
          <p:cNvSpPr txBox="1"/>
          <p:nvPr/>
        </p:nvSpPr>
        <p:spPr>
          <a:xfrm>
            <a:off x="5852538" y="4937474"/>
            <a:ext cx="445636" cy="461665"/>
          </a:xfrm>
          <a:prstGeom prst="rect">
            <a:avLst/>
          </a:prstGeom>
          <a:noFill/>
        </p:spPr>
        <p:txBody>
          <a:bodyPr wrap="none" lIns="0" tIns="0" rIns="0" bIns="0" rtlCol="0">
            <a:spAutoFit/>
          </a:bodyPr>
          <a:lstStyle/>
          <a:p>
            <a:pPr algn="ctr"/>
            <a:r>
              <a:rPr lang="en-AU" sz="3000" dirty="0" smtClean="0">
                <a:solidFill>
                  <a:schemeClr val="accent3"/>
                </a:solidFill>
                <a:latin typeface="Lato Black" panose="020F0A02020204030203" pitchFamily="34" charset="0"/>
              </a:rPr>
              <a:t>04</a:t>
            </a:r>
            <a:endParaRPr lang="en-US" sz="3000" dirty="0">
              <a:solidFill>
                <a:schemeClr val="accent3"/>
              </a:solidFill>
              <a:latin typeface="Lato Black" panose="020F0A02020204030203" pitchFamily="34" charset="0"/>
            </a:endParaRPr>
          </a:p>
        </p:txBody>
      </p:sp>
      <p:cxnSp>
        <p:nvCxnSpPr>
          <p:cNvPr id="72" name="Straight Connector 71"/>
          <p:cNvCxnSpPr/>
          <p:nvPr/>
        </p:nvCxnSpPr>
        <p:spPr>
          <a:xfrm flipV="1">
            <a:off x="6075356"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4" name="Text Placeholder 32"/>
          <p:cNvSpPr txBox="1">
            <a:spLocks/>
          </p:cNvSpPr>
          <p:nvPr/>
        </p:nvSpPr>
        <p:spPr>
          <a:xfrm>
            <a:off x="8113907" y="5425496"/>
            <a:ext cx="1846027" cy="6688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mn-lt"/>
              </a:rPr>
              <a:t>Lemon drops oat cake oat cake sugar plum sweet chocolate</a:t>
            </a:r>
          </a:p>
        </p:txBody>
      </p:sp>
      <p:sp>
        <p:nvSpPr>
          <p:cNvPr id="75" name="TextBox 74"/>
          <p:cNvSpPr txBox="1"/>
          <p:nvPr/>
        </p:nvSpPr>
        <p:spPr>
          <a:xfrm>
            <a:off x="8814102" y="4937474"/>
            <a:ext cx="445636" cy="461665"/>
          </a:xfrm>
          <a:prstGeom prst="rect">
            <a:avLst/>
          </a:prstGeom>
          <a:noFill/>
        </p:spPr>
        <p:txBody>
          <a:bodyPr wrap="none" lIns="0" tIns="0" rIns="0" bIns="0" rtlCol="0">
            <a:spAutoFit/>
          </a:bodyPr>
          <a:lstStyle/>
          <a:p>
            <a:pPr algn="ctr"/>
            <a:r>
              <a:rPr lang="en-AU" sz="3000" dirty="0" smtClean="0">
                <a:solidFill>
                  <a:schemeClr val="accent5"/>
                </a:solidFill>
                <a:latin typeface="Lato Black" panose="020F0A02020204030203" pitchFamily="34" charset="0"/>
              </a:rPr>
              <a:t>06</a:t>
            </a:r>
            <a:endParaRPr lang="en-US" sz="3000" dirty="0">
              <a:solidFill>
                <a:schemeClr val="accent5"/>
              </a:solidFill>
              <a:latin typeface="Lato Black" panose="020F0A02020204030203" pitchFamily="34" charset="0"/>
            </a:endParaRPr>
          </a:p>
        </p:txBody>
      </p:sp>
      <p:cxnSp>
        <p:nvCxnSpPr>
          <p:cNvPr id="76" name="Straight Connector 75"/>
          <p:cNvCxnSpPr/>
          <p:nvPr/>
        </p:nvCxnSpPr>
        <p:spPr>
          <a:xfrm flipV="1">
            <a:off x="9036920" y="4618207"/>
            <a:ext cx="0" cy="218374"/>
          </a:xfrm>
          <a:prstGeom prst="line">
            <a:avLst/>
          </a:prstGeom>
          <a:ln w="12700">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3129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500"/>
                                        <p:tgtEl>
                                          <p:spTgt spid="5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500"/>
                                        <p:tgtEl>
                                          <p:spTgt spid="3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500"/>
                                        <p:tgtEl>
                                          <p:spTgt spid="6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fade">
                                      <p:cBhvr>
                                        <p:cTn id="31" dur="500"/>
                                        <p:tgtEl>
                                          <p:spTgt spid="67"/>
                                        </p:tgtEl>
                                      </p:cBhvr>
                                    </p:animEffect>
                                  </p:childTnLst>
                                </p:cTn>
                              </p:par>
                              <p:par>
                                <p:cTn id="32" presetID="10" presetClass="entr" presetSubtype="0" fill="hold" nodeType="with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fade">
                                      <p:cBhvr>
                                        <p:cTn id="47" dur="500"/>
                                        <p:tgtEl>
                                          <p:spTgt spid="55"/>
                                        </p:tgtEl>
                                      </p:cBhvr>
                                    </p:animEffect>
                                  </p:childTnLst>
                                </p:cTn>
                              </p:par>
                              <p:par>
                                <p:cTn id="48" presetID="10" presetClass="entr" presetSubtype="0" fill="hold"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5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71"/>
                                        </p:tgtEl>
                                        <p:attrNameLst>
                                          <p:attrName>style.visibility</p:attrName>
                                        </p:attrNameLst>
                                      </p:cBhvr>
                                      <p:to>
                                        <p:strVal val="visible"/>
                                      </p:to>
                                    </p:set>
                                    <p:animEffect transition="in" filter="fade">
                                      <p:cBhvr>
                                        <p:cTn id="63" dur="500"/>
                                        <p:tgtEl>
                                          <p:spTgt spid="71"/>
                                        </p:tgtEl>
                                      </p:cBhvr>
                                    </p:animEffect>
                                  </p:childTnLst>
                                </p:cTn>
                              </p:par>
                              <p:par>
                                <p:cTn id="64" presetID="10" presetClass="entr" presetSubtype="0" fill="hold" nodeType="withEffect">
                                  <p:stCondLst>
                                    <p:cond delay="0"/>
                                  </p:stCondLst>
                                  <p:childTnLst>
                                    <p:set>
                                      <p:cBhvr>
                                        <p:cTn id="65" dur="1" fill="hold">
                                          <p:stCondLst>
                                            <p:cond delay="0"/>
                                          </p:stCondLst>
                                        </p:cTn>
                                        <p:tgtEl>
                                          <p:spTgt spid="72"/>
                                        </p:tgtEl>
                                        <p:attrNameLst>
                                          <p:attrName>style.visibility</p:attrName>
                                        </p:attrNameLst>
                                      </p:cBhvr>
                                      <p:to>
                                        <p:strVal val="visible"/>
                                      </p:to>
                                    </p:set>
                                    <p:animEffect transition="in" filter="fade">
                                      <p:cBhvr>
                                        <p:cTn id="66" dur="500"/>
                                        <p:tgtEl>
                                          <p:spTgt spid="7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left)">
                                      <p:cBhvr>
                                        <p:cTn id="71" dur="500"/>
                                        <p:tgtEl>
                                          <p:spTgt spid="22"/>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500"/>
                                        <p:tgtEl>
                                          <p:spTgt spid="5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9"/>
                                        </p:tgtEl>
                                        <p:attrNameLst>
                                          <p:attrName>style.visibility</p:attrName>
                                        </p:attrNameLst>
                                      </p:cBhvr>
                                      <p:to>
                                        <p:strVal val="visible"/>
                                      </p:to>
                                    </p:set>
                                    <p:animEffect transition="in" filter="fade">
                                      <p:cBhvr>
                                        <p:cTn id="79" dur="500"/>
                                        <p:tgtEl>
                                          <p:spTgt spid="59"/>
                                        </p:tgtEl>
                                      </p:cBhvr>
                                    </p:animEffect>
                                  </p:childTnLst>
                                </p:cTn>
                              </p:par>
                              <p:par>
                                <p:cTn id="80" presetID="10" presetClass="entr" presetSubtype="0" fill="hold" nodeType="withEffect">
                                  <p:stCondLst>
                                    <p:cond delay="0"/>
                                  </p:stCondLst>
                                  <p:childTnLst>
                                    <p:set>
                                      <p:cBhvr>
                                        <p:cTn id="81" dur="1" fill="hold">
                                          <p:stCondLst>
                                            <p:cond delay="0"/>
                                          </p:stCondLst>
                                        </p:cTn>
                                        <p:tgtEl>
                                          <p:spTgt spid="60"/>
                                        </p:tgtEl>
                                        <p:attrNameLst>
                                          <p:attrName>style.visibility</p:attrName>
                                        </p:attrNameLst>
                                      </p:cBhvr>
                                      <p:to>
                                        <p:strVal val="visible"/>
                                      </p:to>
                                    </p:set>
                                    <p:animEffect transition="in" filter="fade">
                                      <p:cBhvr>
                                        <p:cTn id="82" dur="500"/>
                                        <p:tgtEl>
                                          <p:spTgt spid="6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wipe(left)">
                                      <p:cBhvr>
                                        <p:cTn id="87" dur="500"/>
                                        <p:tgtEl>
                                          <p:spTgt spid="1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74"/>
                                        </p:tgtEl>
                                        <p:attrNameLst>
                                          <p:attrName>style.visibility</p:attrName>
                                        </p:attrNameLst>
                                      </p:cBhvr>
                                      <p:to>
                                        <p:strVal val="visible"/>
                                      </p:to>
                                    </p:set>
                                    <p:animEffect transition="in" filter="fade">
                                      <p:cBhvr>
                                        <p:cTn id="92" dur="500"/>
                                        <p:tgtEl>
                                          <p:spTgt spid="7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fade">
                                      <p:cBhvr>
                                        <p:cTn id="95" dur="500"/>
                                        <p:tgtEl>
                                          <p:spTgt spid="75"/>
                                        </p:tgtEl>
                                      </p:cBhvr>
                                    </p:animEffect>
                                  </p:childTnLst>
                                </p:cTn>
                              </p:par>
                              <p:par>
                                <p:cTn id="96" presetID="10" presetClass="entr" presetSubtype="0" fill="hold" nodeType="withEffect">
                                  <p:stCondLst>
                                    <p:cond delay="0"/>
                                  </p:stCondLst>
                                  <p:childTnLst>
                                    <p:set>
                                      <p:cBhvr>
                                        <p:cTn id="97" dur="1" fill="hold">
                                          <p:stCondLst>
                                            <p:cond delay="0"/>
                                          </p:stCondLst>
                                        </p:cTn>
                                        <p:tgtEl>
                                          <p:spTgt spid="76"/>
                                        </p:tgtEl>
                                        <p:attrNameLst>
                                          <p:attrName>style.visibility</p:attrName>
                                        </p:attrNameLst>
                                      </p:cBhvr>
                                      <p:to>
                                        <p:strVal val="visible"/>
                                      </p:to>
                                    </p:set>
                                    <p:animEffect transition="in" filter="fade">
                                      <p:cBhvr>
                                        <p:cTn id="98" dur="500"/>
                                        <p:tgtEl>
                                          <p:spTgt spid="76"/>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18"/>
                                        </p:tgtEl>
                                        <p:attrNameLst>
                                          <p:attrName>style.visibility</p:attrName>
                                        </p:attrNameLst>
                                      </p:cBhvr>
                                      <p:to>
                                        <p:strVal val="visible"/>
                                      </p:to>
                                    </p:set>
                                    <p:animEffect transition="in" filter="wipe(left)">
                                      <p:cBhvr>
                                        <p:cTn id="103" dur="500"/>
                                        <p:tgtEl>
                                          <p:spTgt spid="1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500"/>
                                        <p:tgtEl>
                                          <p:spTgt spid="6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par>
                                <p:cTn id="112" presetID="10" presetClass="entr" presetSubtype="0" fill="hold" nodeType="withEffect">
                                  <p:stCondLst>
                                    <p:cond delay="0"/>
                                  </p:stCondLst>
                                  <p:childTnLst>
                                    <p:set>
                                      <p:cBhvr>
                                        <p:cTn id="113" dur="1" fill="hold">
                                          <p:stCondLst>
                                            <p:cond delay="0"/>
                                          </p:stCondLst>
                                        </p:cTn>
                                        <p:tgtEl>
                                          <p:spTgt spid="64"/>
                                        </p:tgtEl>
                                        <p:attrNameLst>
                                          <p:attrName>style.visibility</p:attrName>
                                        </p:attrNameLst>
                                      </p:cBhvr>
                                      <p:to>
                                        <p:strVal val="visible"/>
                                      </p:to>
                                    </p:set>
                                    <p:animEffect transition="in" filter="fade">
                                      <p:cBhvr>
                                        <p:cTn id="11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0" grpId="0"/>
      <p:bldP spid="51" grpId="0"/>
      <p:bldP spid="54" grpId="0"/>
      <p:bldP spid="55" grpId="0"/>
      <p:bldP spid="58" grpId="0"/>
      <p:bldP spid="59" grpId="0"/>
      <p:bldP spid="62" grpId="0"/>
      <p:bldP spid="63" grpId="0"/>
      <p:bldP spid="66" grpId="0"/>
      <p:bldP spid="67" grpId="0"/>
      <p:bldP spid="70" grpId="0"/>
      <p:bldP spid="71" grpId="0"/>
      <p:bldP spid="74" grpId="0"/>
      <p:bldP spid="7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66</a:t>
            </a:fld>
            <a:endParaRPr lang="en-US" dirty="0"/>
          </a:p>
        </p:txBody>
      </p:sp>
      <p:grpSp>
        <p:nvGrpSpPr>
          <p:cNvPr id="119" name="Group 118"/>
          <p:cNvGrpSpPr/>
          <p:nvPr/>
        </p:nvGrpSpPr>
        <p:grpSpPr>
          <a:xfrm>
            <a:off x="1994399" y="1781449"/>
            <a:ext cx="589804" cy="728170"/>
            <a:chOff x="1994399" y="2158871"/>
            <a:chExt cx="589804" cy="728170"/>
          </a:xfrm>
        </p:grpSpPr>
        <p:sp>
          <p:nvSpPr>
            <p:cNvPr id="120" name="Freeform 5"/>
            <p:cNvSpPr>
              <a:spLocks/>
            </p:cNvSpPr>
            <p:nvPr/>
          </p:nvSpPr>
          <p:spPr bwMode="auto">
            <a:xfrm>
              <a:off x="1994399" y="2158871"/>
              <a:ext cx="459824" cy="728170"/>
            </a:xfrm>
            <a:custGeom>
              <a:avLst/>
              <a:gdLst>
                <a:gd name="T0" fmla="*/ 139 w 139"/>
                <a:gd name="T1" fmla="*/ 218 h 218"/>
                <a:gd name="T2" fmla="*/ 139 w 139"/>
                <a:gd name="T3" fmla="*/ 0 h 218"/>
                <a:gd name="T4" fmla="*/ 109 w 139"/>
                <a:gd name="T5" fmla="*/ 0 h 218"/>
                <a:gd name="T6" fmla="*/ 0 w 139"/>
                <a:gd name="T7" fmla="*/ 109 h 218"/>
                <a:gd name="T8" fmla="*/ 0 w 139"/>
                <a:gd name="T9" fmla="*/ 109 h 218"/>
                <a:gd name="T10" fmla="*/ 109 w 139"/>
                <a:gd name="T11" fmla="*/ 218 h 218"/>
                <a:gd name="T12" fmla="*/ 139 w 139"/>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139" h="218">
                  <a:moveTo>
                    <a:pt x="139" y="218"/>
                  </a:moveTo>
                  <a:cubicBezTo>
                    <a:pt x="139" y="0"/>
                    <a:pt x="139" y="0"/>
                    <a:pt x="139" y="0"/>
                  </a:cubicBezTo>
                  <a:cubicBezTo>
                    <a:pt x="109" y="0"/>
                    <a:pt x="109" y="0"/>
                    <a:pt x="109" y="0"/>
                  </a:cubicBezTo>
                  <a:cubicBezTo>
                    <a:pt x="49" y="0"/>
                    <a:pt x="0" y="49"/>
                    <a:pt x="0" y="109"/>
                  </a:cubicBezTo>
                  <a:cubicBezTo>
                    <a:pt x="0" y="109"/>
                    <a:pt x="0" y="109"/>
                    <a:pt x="0" y="109"/>
                  </a:cubicBezTo>
                  <a:cubicBezTo>
                    <a:pt x="0" y="169"/>
                    <a:pt x="49" y="218"/>
                    <a:pt x="109" y="218"/>
                  </a:cubicBezTo>
                  <a:lnTo>
                    <a:pt x="139" y="2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Rectangle 6"/>
            <p:cNvSpPr>
              <a:spLocks noChangeArrowheads="1"/>
            </p:cNvSpPr>
            <p:nvPr/>
          </p:nvSpPr>
          <p:spPr bwMode="auto">
            <a:xfrm>
              <a:off x="2417884" y="2158871"/>
              <a:ext cx="166319" cy="728170"/>
            </a:xfrm>
            <a:prstGeom prst="rect">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1994399" y="2523655"/>
              <a:ext cx="585611" cy="363386"/>
            </a:xfrm>
            <a:custGeom>
              <a:avLst/>
              <a:gdLst>
                <a:gd name="T0" fmla="*/ 0 w 177"/>
                <a:gd name="T1" fmla="*/ 0 h 109"/>
                <a:gd name="T2" fmla="*/ 177 w 177"/>
                <a:gd name="T3" fmla="*/ 0 h 109"/>
                <a:gd name="T4" fmla="*/ 177 w 177"/>
                <a:gd name="T5" fmla="*/ 109 h 109"/>
                <a:gd name="T6" fmla="*/ 139 w 177"/>
                <a:gd name="T7" fmla="*/ 109 h 109"/>
                <a:gd name="T8" fmla="*/ 128 w 177"/>
                <a:gd name="T9" fmla="*/ 109 h 109"/>
                <a:gd name="T10" fmla="*/ 109 w 177"/>
                <a:gd name="T11" fmla="*/ 109 h 109"/>
                <a:gd name="T12" fmla="*/ 0 w 177"/>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177" h="109">
                  <a:moveTo>
                    <a:pt x="0" y="0"/>
                  </a:moveTo>
                  <a:cubicBezTo>
                    <a:pt x="177" y="0"/>
                    <a:pt x="177" y="0"/>
                    <a:pt x="177" y="0"/>
                  </a:cubicBezTo>
                  <a:cubicBezTo>
                    <a:pt x="177" y="109"/>
                    <a:pt x="177" y="109"/>
                    <a:pt x="177" y="109"/>
                  </a:cubicBezTo>
                  <a:cubicBezTo>
                    <a:pt x="139" y="109"/>
                    <a:pt x="139" y="109"/>
                    <a:pt x="139" y="109"/>
                  </a:cubicBezTo>
                  <a:cubicBezTo>
                    <a:pt x="128" y="109"/>
                    <a:pt x="128" y="109"/>
                    <a:pt x="128" y="109"/>
                  </a:cubicBezTo>
                  <a:cubicBezTo>
                    <a:pt x="109" y="109"/>
                    <a:pt x="109" y="109"/>
                    <a:pt x="109" y="109"/>
                  </a:cubicBezTo>
                  <a:cubicBezTo>
                    <a:pt x="49" y="109"/>
                    <a:pt x="0" y="60"/>
                    <a:pt x="0" y="0"/>
                  </a:cubicBezTo>
                  <a:close/>
                </a:path>
              </a:pathLst>
            </a:custGeom>
            <a:solidFill>
              <a:srgbClr val="333333">
                <a:alpha val="10000"/>
              </a:srgb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2584201" y="1781449"/>
            <a:ext cx="1013398" cy="728170"/>
            <a:chOff x="4530194" y="4285619"/>
            <a:chExt cx="382215" cy="532444"/>
          </a:xfrm>
        </p:grpSpPr>
        <p:sp>
          <p:nvSpPr>
            <p:cNvPr id="124" name="Rectangle 7"/>
            <p:cNvSpPr>
              <a:spLocks noChangeArrowheads="1"/>
            </p:cNvSpPr>
            <p:nvPr/>
          </p:nvSpPr>
          <p:spPr bwMode="auto">
            <a:xfrm>
              <a:off x="4530194" y="4285619"/>
              <a:ext cx="382215" cy="53244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2010</a:t>
              </a:r>
              <a:endParaRPr lang="id-ID" dirty="0">
                <a:solidFill>
                  <a:schemeClr val="bg1"/>
                </a:solidFill>
                <a:latin typeface="Lato Bold" panose="020F0802020204030203" pitchFamily="34" charset="0"/>
              </a:endParaRPr>
            </a:p>
          </p:txBody>
        </p:sp>
        <p:sp>
          <p:nvSpPr>
            <p:cNvPr id="125" name="Rectangle 8"/>
            <p:cNvSpPr>
              <a:spLocks noChangeArrowheads="1"/>
            </p:cNvSpPr>
            <p:nvPr/>
          </p:nvSpPr>
          <p:spPr bwMode="auto">
            <a:xfrm>
              <a:off x="4530194" y="4552352"/>
              <a:ext cx="382215" cy="265711"/>
            </a:xfrm>
            <a:prstGeom prst="rect">
              <a:avLst/>
            </a:prstGeom>
            <a:solidFill>
              <a:srgbClr val="333333">
                <a:alpha val="10000"/>
              </a:srgb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6" name="Group 125"/>
          <p:cNvGrpSpPr/>
          <p:nvPr/>
        </p:nvGrpSpPr>
        <p:grpSpPr>
          <a:xfrm>
            <a:off x="3597599" y="1781449"/>
            <a:ext cx="1423542" cy="728170"/>
            <a:chOff x="4912409" y="4285619"/>
            <a:chExt cx="382215" cy="532444"/>
          </a:xfrm>
        </p:grpSpPr>
        <p:sp>
          <p:nvSpPr>
            <p:cNvPr id="127" name="Rectangle 10"/>
            <p:cNvSpPr>
              <a:spLocks noChangeArrowheads="1"/>
            </p:cNvSpPr>
            <p:nvPr/>
          </p:nvSpPr>
          <p:spPr bwMode="auto">
            <a:xfrm>
              <a:off x="4912409" y="4285619"/>
              <a:ext cx="382215" cy="53244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2011</a:t>
              </a:r>
              <a:endParaRPr lang="id-ID" dirty="0">
                <a:solidFill>
                  <a:schemeClr val="bg1"/>
                </a:solidFill>
                <a:latin typeface="Lato Bold" panose="020F0802020204030203" pitchFamily="34" charset="0"/>
              </a:endParaRPr>
            </a:p>
          </p:txBody>
        </p:sp>
        <p:sp>
          <p:nvSpPr>
            <p:cNvPr id="128" name="Rectangle 11"/>
            <p:cNvSpPr>
              <a:spLocks noChangeArrowheads="1"/>
            </p:cNvSpPr>
            <p:nvPr/>
          </p:nvSpPr>
          <p:spPr bwMode="auto">
            <a:xfrm>
              <a:off x="4912409"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prstTxWarp prst="textNoShape">
                <a:avLst/>
              </a:prstTxWarp>
            </a:bodyPr>
            <a:lstStyle/>
            <a:p>
              <a:pPr algn="ctr"/>
              <a:endParaRPr lang="id-ID"/>
            </a:p>
          </p:txBody>
        </p:sp>
      </p:grpSp>
      <p:grpSp>
        <p:nvGrpSpPr>
          <p:cNvPr id="129" name="Group 128"/>
          <p:cNvGrpSpPr/>
          <p:nvPr/>
        </p:nvGrpSpPr>
        <p:grpSpPr>
          <a:xfrm>
            <a:off x="5021141" y="1781449"/>
            <a:ext cx="2091097" cy="728170"/>
            <a:chOff x="5294624" y="4285619"/>
            <a:chExt cx="383237" cy="532444"/>
          </a:xfrm>
        </p:grpSpPr>
        <p:sp>
          <p:nvSpPr>
            <p:cNvPr id="130" name="Rectangle 12"/>
            <p:cNvSpPr>
              <a:spLocks noChangeArrowheads="1"/>
            </p:cNvSpPr>
            <p:nvPr/>
          </p:nvSpPr>
          <p:spPr bwMode="auto">
            <a:xfrm>
              <a:off x="5294624" y="4285619"/>
              <a:ext cx="383237" cy="532444"/>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2012</a:t>
              </a:r>
              <a:endParaRPr lang="id-ID" dirty="0">
                <a:solidFill>
                  <a:schemeClr val="bg1"/>
                </a:solidFill>
                <a:latin typeface="Lato Bold" panose="020F0802020204030203" pitchFamily="34" charset="0"/>
              </a:endParaRPr>
            </a:p>
          </p:txBody>
        </p:sp>
        <p:sp>
          <p:nvSpPr>
            <p:cNvPr id="131" name="Rectangle 13"/>
            <p:cNvSpPr>
              <a:spLocks noChangeArrowheads="1"/>
            </p:cNvSpPr>
            <p:nvPr/>
          </p:nvSpPr>
          <p:spPr bwMode="auto">
            <a:xfrm>
              <a:off x="5294624" y="4552352"/>
              <a:ext cx="383237" cy="265711"/>
            </a:xfrm>
            <a:prstGeom prst="rect">
              <a:avLst/>
            </a:prstGeom>
            <a:solidFill>
              <a:srgbClr val="333333">
                <a:alpha val="10000"/>
              </a:srgbClr>
            </a:solidFill>
            <a:ln>
              <a:noFill/>
            </a:ln>
          </p:spPr>
          <p:txBody>
            <a:bodyPr vert="horz" wrap="square" lIns="91440" tIns="45720" rIns="91440" bIns="45720" numCol="1" anchor="ctr" anchorCtr="0" compatLnSpc="1">
              <a:prstTxWarp prst="textNoShape">
                <a:avLst/>
              </a:prstTxWarp>
            </a:bodyPr>
            <a:lstStyle/>
            <a:p>
              <a:pPr algn="ctr"/>
              <a:endParaRPr lang="id-ID"/>
            </a:p>
          </p:txBody>
        </p:sp>
      </p:grpSp>
      <p:grpSp>
        <p:nvGrpSpPr>
          <p:cNvPr id="132" name="Group 131"/>
          <p:cNvGrpSpPr/>
          <p:nvPr/>
        </p:nvGrpSpPr>
        <p:grpSpPr>
          <a:xfrm>
            <a:off x="7112238" y="1781449"/>
            <a:ext cx="1410231" cy="728170"/>
            <a:chOff x="5677862" y="4285619"/>
            <a:chExt cx="382215" cy="532444"/>
          </a:xfrm>
        </p:grpSpPr>
        <p:sp>
          <p:nvSpPr>
            <p:cNvPr id="133" name="Rectangle 14"/>
            <p:cNvSpPr>
              <a:spLocks noChangeArrowheads="1"/>
            </p:cNvSpPr>
            <p:nvPr/>
          </p:nvSpPr>
          <p:spPr bwMode="auto">
            <a:xfrm>
              <a:off x="5677862" y="4285619"/>
              <a:ext cx="382215" cy="532444"/>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2013</a:t>
              </a:r>
              <a:endParaRPr lang="id-ID" dirty="0">
                <a:solidFill>
                  <a:schemeClr val="bg1"/>
                </a:solidFill>
                <a:latin typeface="Lato Bold" panose="020F0802020204030203" pitchFamily="34" charset="0"/>
              </a:endParaRPr>
            </a:p>
          </p:txBody>
        </p:sp>
        <p:sp>
          <p:nvSpPr>
            <p:cNvPr id="134" name="Rectangle 15"/>
            <p:cNvSpPr>
              <a:spLocks noChangeArrowheads="1"/>
            </p:cNvSpPr>
            <p:nvPr/>
          </p:nvSpPr>
          <p:spPr bwMode="auto">
            <a:xfrm>
              <a:off x="5677862"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prstTxWarp prst="textNoShape">
                <a:avLst/>
              </a:prstTxWarp>
            </a:bodyPr>
            <a:lstStyle/>
            <a:p>
              <a:pPr algn="ctr"/>
              <a:endParaRPr lang="id-ID"/>
            </a:p>
          </p:txBody>
        </p:sp>
      </p:grpSp>
      <p:grpSp>
        <p:nvGrpSpPr>
          <p:cNvPr id="135" name="Group 134"/>
          <p:cNvGrpSpPr/>
          <p:nvPr/>
        </p:nvGrpSpPr>
        <p:grpSpPr>
          <a:xfrm>
            <a:off x="8522469" y="1781449"/>
            <a:ext cx="1013398" cy="728170"/>
            <a:chOff x="6060077" y="4285619"/>
            <a:chExt cx="382215" cy="532444"/>
          </a:xfrm>
        </p:grpSpPr>
        <p:sp>
          <p:nvSpPr>
            <p:cNvPr id="136" name="Rectangle 16"/>
            <p:cNvSpPr>
              <a:spLocks noChangeArrowheads="1"/>
            </p:cNvSpPr>
            <p:nvPr/>
          </p:nvSpPr>
          <p:spPr bwMode="auto">
            <a:xfrm>
              <a:off x="6060077" y="4285619"/>
              <a:ext cx="382215" cy="532444"/>
            </a:xfrm>
            <a:prstGeom prst="rect">
              <a:avLst/>
            </a:prstGeom>
            <a:solidFill>
              <a:schemeClr val="accent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ctr"/>
              <a:r>
                <a:rPr lang="en-US" dirty="0" smtClean="0">
                  <a:solidFill>
                    <a:schemeClr val="bg1"/>
                  </a:solidFill>
                  <a:latin typeface="Lato Bold" panose="020F0802020204030203" pitchFamily="34" charset="0"/>
                </a:rPr>
                <a:t>2014</a:t>
              </a:r>
              <a:endParaRPr lang="id-ID" dirty="0">
                <a:solidFill>
                  <a:schemeClr val="bg1"/>
                </a:solidFill>
                <a:latin typeface="Lato Bold" panose="020F0802020204030203" pitchFamily="34" charset="0"/>
              </a:endParaRPr>
            </a:p>
          </p:txBody>
        </p:sp>
        <p:sp>
          <p:nvSpPr>
            <p:cNvPr id="137" name="Rectangle 17"/>
            <p:cNvSpPr>
              <a:spLocks noChangeArrowheads="1"/>
            </p:cNvSpPr>
            <p:nvPr/>
          </p:nvSpPr>
          <p:spPr bwMode="auto">
            <a:xfrm>
              <a:off x="6060077" y="4552352"/>
              <a:ext cx="382215" cy="265711"/>
            </a:xfrm>
            <a:prstGeom prst="rect">
              <a:avLst/>
            </a:prstGeom>
            <a:solidFill>
              <a:srgbClr val="333333">
                <a:alpha val="10000"/>
              </a:srgbClr>
            </a:solidFill>
            <a:ln>
              <a:noFill/>
            </a:ln>
          </p:spPr>
          <p:txBody>
            <a:bodyPr vert="horz" wrap="square" lIns="91440" tIns="45720" rIns="91440" bIns="45720" numCol="1" anchor="ctr" anchorCtr="0" compatLnSpc="1">
              <a:prstTxWarp prst="textNoShape">
                <a:avLst/>
              </a:prstTxWarp>
            </a:bodyPr>
            <a:lstStyle/>
            <a:p>
              <a:pPr algn="ctr"/>
              <a:endParaRPr lang="id-ID"/>
            </a:p>
          </p:txBody>
        </p:sp>
      </p:grpSp>
      <p:grpSp>
        <p:nvGrpSpPr>
          <p:cNvPr id="138" name="Group 137"/>
          <p:cNvGrpSpPr/>
          <p:nvPr/>
        </p:nvGrpSpPr>
        <p:grpSpPr>
          <a:xfrm>
            <a:off x="9535867" y="1781449"/>
            <a:ext cx="661734" cy="728170"/>
            <a:chOff x="7739063" y="3990975"/>
            <a:chExt cx="414338" cy="827088"/>
          </a:xfrm>
        </p:grpSpPr>
        <p:sp>
          <p:nvSpPr>
            <p:cNvPr id="139" name="Freeform 18"/>
            <p:cNvSpPr>
              <a:spLocks/>
            </p:cNvSpPr>
            <p:nvPr/>
          </p:nvSpPr>
          <p:spPr bwMode="auto">
            <a:xfrm>
              <a:off x="7739063" y="3990975"/>
              <a:ext cx="414338" cy="827088"/>
            </a:xfrm>
            <a:custGeom>
              <a:avLst/>
              <a:gdLst>
                <a:gd name="T0" fmla="*/ 261 w 261"/>
                <a:gd name="T1" fmla="*/ 261 h 521"/>
                <a:gd name="T2" fmla="*/ 0 w 261"/>
                <a:gd name="T3" fmla="*/ 0 h 521"/>
                <a:gd name="T4" fmla="*/ 0 w 261"/>
                <a:gd name="T5" fmla="*/ 521 h 521"/>
                <a:gd name="T6" fmla="*/ 261 w 261"/>
                <a:gd name="T7" fmla="*/ 261 h 521"/>
              </a:gdLst>
              <a:ahLst/>
              <a:cxnLst>
                <a:cxn ang="0">
                  <a:pos x="T0" y="T1"/>
                </a:cxn>
                <a:cxn ang="0">
                  <a:pos x="T2" y="T3"/>
                </a:cxn>
                <a:cxn ang="0">
                  <a:pos x="T4" y="T5"/>
                </a:cxn>
                <a:cxn ang="0">
                  <a:pos x="T6" y="T7"/>
                </a:cxn>
              </a:cxnLst>
              <a:rect l="0" t="0" r="r" b="b"/>
              <a:pathLst>
                <a:path w="261" h="521">
                  <a:moveTo>
                    <a:pt x="261" y="261"/>
                  </a:moveTo>
                  <a:lnTo>
                    <a:pt x="0" y="0"/>
                  </a:lnTo>
                  <a:lnTo>
                    <a:pt x="0" y="521"/>
                  </a:lnTo>
                  <a:lnTo>
                    <a:pt x="261" y="261"/>
                  </a:lnTo>
                  <a:close/>
                </a:path>
              </a:pathLst>
            </a:custGeom>
            <a:solidFill>
              <a:srgbClr val="ECAE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9"/>
            <p:cNvSpPr>
              <a:spLocks/>
            </p:cNvSpPr>
            <p:nvPr/>
          </p:nvSpPr>
          <p:spPr bwMode="auto">
            <a:xfrm>
              <a:off x="8027988" y="4283075"/>
              <a:ext cx="125413" cy="242888"/>
            </a:xfrm>
            <a:custGeom>
              <a:avLst/>
              <a:gdLst>
                <a:gd name="T0" fmla="*/ 79 w 79"/>
                <a:gd name="T1" fmla="*/ 77 h 153"/>
                <a:gd name="T2" fmla="*/ 0 w 79"/>
                <a:gd name="T3" fmla="*/ 153 h 153"/>
                <a:gd name="T4" fmla="*/ 0 w 79"/>
                <a:gd name="T5" fmla="*/ 0 h 153"/>
                <a:gd name="T6" fmla="*/ 0 w 79"/>
                <a:gd name="T7" fmla="*/ 0 h 153"/>
                <a:gd name="T8" fmla="*/ 79 w 79"/>
                <a:gd name="T9" fmla="*/ 77 h 153"/>
              </a:gdLst>
              <a:ahLst/>
              <a:cxnLst>
                <a:cxn ang="0">
                  <a:pos x="T0" y="T1"/>
                </a:cxn>
                <a:cxn ang="0">
                  <a:pos x="T2" y="T3"/>
                </a:cxn>
                <a:cxn ang="0">
                  <a:pos x="T4" y="T5"/>
                </a:cxn>
                <a:cxn ang="0">
                  <a:pos x="T6" y="T7"/>
                </a:cxn>
                <a:cxn ang="0">
                  <a:pos x="T8" y="T9"/>
                </a:cxn>
              </a:cxnLst>
              <a:rect l="0" t="0" r="r" b="b"/>
              <a:pathLst>
                <a:path w="79" h="153">
                  <a:moveTo>
                    <a:pt x="79" y="77"/>
                  </a:moveTo>
                  <a:lnTo>
                    <a:pt x="0" y="153"/>
                  </a:lnTo>
                  <a:lnTo>
                    <a:pt x="0" y="0"/>
                  </a:lnTo>
                  <a:lnTo>
                    <a:pt x="0" y="0"/>
                  </a:lnTo>
                  <a:lnTo>
                    <a:pt x="79" y="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0"/>
            <p:cNvSpPr>
              <a:spLocks/>
            </p:cNvSpPr>
            <p:nvPr/>
          </p:nvSpPr>
          <p:spPr bwMode="auto">
            <a:xfrm>
              <a:off x="7739063" y="4405313"/>
              <a:ext cx="414338" cy="412750"/>
            </a:xfrm>
            <a:custGeom>
              <a:avLst/>
              <a:gdLst>
                <a:gd name="T0" fmla="*/ 261 w 261"/>
                <a:gd name="T1" fmla="*/ 0 h 260"/>
                <a:gd name="T2" fmla="*/ 0 w 261"/>
                <a:gd name="T3" fmla="*/ 260 h 260"/>
                <a:gd name="T4" fmla="*/ 0 w 261"/>
                <a:gd name="T5" fmla="*/ 0 h 260"/>
                <a:gd name="T6" fmla="*/ 261 w 261"/>
                <a:gd name="T7" fmla="*/ 0 h 260"/>
              </a:gdLst>
              <a:ahLst/>
              <a:cxnLst>
                <a:cxn ang="0">
                  <a:pos x="T0" y="T1"/>
                </a:cxn>
                <a:cxn ang="0">
                  <a:pos x="T2" y="T3"/>
                </a:cxn>
                <a:cxn ang="0">
                  <a:pos x="T4" y="T5"/>
                </a:cxn>
                <a:cxn ang="0">
                  <a:pos x="T6" y="T7"/>
                </a:cxn>
              </a:cxnLst>
              <a:rect l="0" t="0" r="r" b="b"/>
              <a:pathLst>
                <a:path w="261" h="260">
                  <a:moveTo>
                    <a:pt x="261" y="0"/>
                  </a:moveTo>
                  <a:lnTo>
                    <a:pt x="0" y="260"/>
                  </a:lnTo>
                  <a:lnTo>
                    <a:pt x="0" y="0"/>
                  </a:lnTo>
                  <a:lnTo>
                    <a:pt x="261" y="0"/>
                  </a:lnTo>
                  <a:close/>
                </a:path>
              </a:pathLst>
            </a:custGeom>
            <a:solidFill>
              <a:srgbClr val="333333">
                <a:alpha val="10000"/>
              </a:srgb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2768028" y="2732605"/>
            <a:ext cx="551992" cy="816672"/>
            <a:chOff x="2768028" y="2732605"/>
            <a:chExt cx="551992" cy="816672"/>
          </a:xfrm>
        </p:grpSpPr>
        <p:cxnSp>
          <p:nvCxnSpPr>
            <p:cNvPr id="143" name="Straight Connector 142"/>
            <p:cNvCxnSpPr/>
            <p:nvPr/>
          </p:nvCxnSpPr>
          <p:spPr>
            <a:xfrm rot="10800000">
              <a:off x="3044025" y="2732605"/>
              <a:ext cx="0" cy="360191"/>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144" name="Oval 143"/>
            <p:cNvSpPr>
              <a:spLocks noChangeAspect="1"/>
            </p:cNvSpPr>
            <p:nvPr/>
          </p:nvSpPr>
          <p:spPr>
            <a:xfrm>
              <a:off x="2768028" y="2997285"/>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p>
          </p:txBody>
        </p:sp>
      </p:grpSp>
      <p:sp>
        <p:nvSpPr>
          <p:cNvPr id="145" name="Text Placeholder 32"/>
          <p:cNvSpPr txBox="1">
            <a:spLocks/>
          </p:cNvSpPr>
          <p:nvPr/>
        </p:nvSpPr>
        <p:spPr>
          <a:xfrm>
            <a:off x="2276336"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46" name="Text Placeholder 33"/>
          <p:cNvSpPr txBox="1">
            <a:spLocks/>
          </p:cNvSpPr>
          <p:nvPr/>
        </p:nvSpPr>
        <p:spPr>
          <a:xfrm>
            <a:off x="2263075"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Sales Booster</a:t>
            </a:r>
            <a:endParaRPr lang="en-AU" sz="1300" b="1" dirty="0">
              <a:solidFill>
                <a:schemeClr val="accent1"/>
              </a:solidFill>
              <a:latin typeface="Lato" panose="020F0502020204030203" pitchFamily="34" charset="0"/>
            </a:endParaRPr>
          </a:p>
        </p:txBody>
      </p:sp>
      <p:grpSp>
        <p:nvGrpSpPr>
          <p:cNvPr id="5" name="Group 4"/>
          <p:cNvGrpSpPr/>
          <p:nvPr/>
        </p:nvGrpSpPr>
        <p:grpSpPr>
          <a:xfrm>
            <a:off x="5757807" y="2732605"/>
            <a:ext cx="551992" cy="816672"/>
            <a:chOff x="5757807" y="2732605"/>
            <a:chExt cx="551992" cy="816672"/>
          </a:xfrm>
        </p:grpSpPr>
        <p:cxnSp>
          <p:nvCxnSpPr>
            <p:cNvPr id="148" name="Straight Connector 147"/>
            <p:cNvCxnSpPr/>
            <p:nvPr/>
          </p:nvCxnSpPr>
          <p:spPr>
            <a:xfrm rot="10800000">
              <a:off x="6033804" y="2732605"/>
              <a:ext cx="0" cy="360191"/>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149" name="Oval 148"/>
            <p:cNvSpPr>
              <a:spLocks noChangeAspect="1"/>
            </p:cNvSpPr>
            <p:nvPr/>
          </p:nvSpPr>
          <p:spPr>
            <a:xfrm>
              <a:off x="5757807" y="2997285"/>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grpSp>
      <p:sp>
        <p:nvSpPr>
          <p:cNvPr id="150" name="Text Placeholder 32"/>
          <p:cNvSpPr txBox="1">
            <a:spLocks/>
          </p:cNvSpPr>
          <p:nvPr/>
        </p:nvSpPr>
        <p:spPr>
          <a:xfrm>
            <a:off x="5266115"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51" name="Text Placeholder 33"/>
          <p:cNvSpPr txBox="1">
            <a:spLocks/>
          </p:cNvSpPr>
          <p:nvPr/>
        </p:nvSpPr>
        <p:spPr>
          <a:xfrm>
            <a:off x="5252854"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4"/>
                </a:solidFill>
                <a:latin typeface="Lato" panose="020F0502020204030203" pitchFamily="34" charset="0"/>
              </a:rPr>
              <a:t>Light Content</a:t>
            </a:r>
            <a:endParaRPr lang="en-AU" sz="1300" b="1" dirty="0">
              <a:solidFill>
                <a:schemeClr val="accent4"/>
              </a:solidFill>
              <a:latin typeface="Lato" panose="020F0502020204030203" pitchFamily="34" charset="0"/>
            </a:endParaRPr>
          </a:p>
        </p:txBody>
      </p:sp>
      <p:grpSp>
        <p:nvGrpSpPr>
          <p:cNvPr id="3" name="Group 2"/>
          <p:cNvGrpSpPr/>
          <p:nvPr/>
        </p:nvGrpSpPr>
        <p:grpSpPr>
          <a:xfrm>
            <a:off x="4048268" y="2732606"/>
            <a:ext cx="551992" cy="2174827"/>
            <a:chOff x="4048268" y="2732606"/>
            <a:chExt cx="551992" cy="2174827"/>
          </a:xfrm>
        </p:grpSpPr>
        <p:cxnSp>
          <p:nvCxnSpPr>
            <p:cNvPr id="153" name="Straight Connector 152"/>
            <p:cNvCxnSpPr/>
            <p:nvPr/>
          </p:nvCxnSpPr>
          <p:spPr>
            <a:xfrm flipV="1">
              <a:off x="4324265" y="2732606"/>
              <a:ext cx="0" cy="1848567"/>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154" name="Oval 153"/>
            <p:cNvSpPr>
              <a:spLocks noChangeAspect="1"/>
            </p:cNvSpPr>
            <p:nvPr/>
          </p:nvSpPr>
          <p:spPr>
            <a:xfrm>
              <a:off x="4048268" y="4355441"/>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grpSp>
      <p:sp>
        <p:nvSpPr>
          <p:cNvPr id="155" name="Text Placeholder 32"/>
          <p:cNvSpPr txBox="1">
            <a:spLocks/>
          </p:cNvSpPr>
          <p:nvPr/>
        </p:nvSpPr>
        <p:spPr>
          <a:xfrm>
            <a:off x="3556576" y="5410596"/>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56" name="Text Placeholder 33"/>
          <p:cNvSpPr txBox="1">
            <a:spLocks/>
          </p:cNvSpPr>
          <p:nvPr/>
        </p:nvSpPr>
        <p:spPr>
          <a:xfrm>
            <a:off x="3543315" y="5130419"/>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tx1">
                    <a:lumMod val="50000"/>
                    <a:lumOff val="50000"/>
                  </a:schemeClr>
                </a:solidFill>
                <a:latin typeface="Lato" panose="020F0502020204030203" pitchFamily="34" charset="0"/>
              </a:rPr>
              <a:t>Business Strategy</a:t>
            </a:r>
            <a:endParaRPr lang="en-AU" sz="1300" b="1" dirty="0">
              <a:solidFill>
                <a:schemeClr val="tx1">
                  <a:lumMod val="50000"/>
                  <a:lumOff val="50000"/>
                </a:schemeClr>
              </a:solidFill>
              <a:latin typeface="Lato" panose="020F0502020204030203" pitchFamily="34" charset="0"/>
            </a:endParaRPr>
          </a:p>
        </p:txBody>
      </p:sp>
      <p:grpSp>
        <p:nvGrpSpPr>
          <p:cNvPr id="6" name="Group 5"/>
          <p:cNvGrpSpPr/>
          <p:nvPr/>
        </p:nvGrpSpPr>
        <p:grpSpPr>
          <a:xfrm>
            <a:off x="7540429" y="2732606"/>
            <a:ext cx="551992" cy="2174827"/>
            <a:chOff x="7540429" y="2732606"/>
            <a:chExt cx="551992" cy="2174827"/>
          </a:xfrm>
        </p:grpSpPr>
        <p:cxnSp>
          <p:nvCxnSpPr>
            <p:cNvPr id="158" name="Straight Connector 157"/>
            <p:cNvCxnSpPr/>
            <p:nvPr/>
          </p:nvCxnSpPr>
          <p:spPr>
            <a:xfrm flipV="1">
              <a:off x="7816426" y="2732606"/>
              <a:ext cx="0" cy="1848567"/>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159" name="Oval 158"/>
            <p:cNvSpPr>
              <a:spLocks noChangeAspect="1"/>
            </p:cNvSpPr>
            <p:nvPr/>
          </p:nvSpPr>
          <p:spPr>
            <a:xfrm>
              <a:off x="7540429" y="4355441"/>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grpSp>
      <p:sp>
        <p:nvSpPr>
          <p:cNvPr id="160" name="Text Placeholder 32"/>
          <p:cNvSpPr txBox="1">
            <a:spLocks/>
          </p:cNvSpPr>
          <p:nvPr/>
        </p:nvSpPr>
        <p:spPr>
          <a:xfrm>
            <a:off x="7048737" y="5410596"/>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61" name="Text Placeholder 33"/>
          <p:cNvSpPr txBox="1">
            <a:spLocks/>
          </p:cNvSpPr>
          <p:nvPr/>
        </p:nvSpPr>
        <p:spPr>
          <a:xfrm>
            <a:off x="7035476" y="5130419"/>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Client Database</a:t>
            </a:r>
            <a:endParaRPr lang="en-AU" sz="1300" b="1" dirty="0">
              <a:solidFill>
                <a:schemeClr val="accent5"/>
              </a:solidFill>
              <a:latin typeface="Lato" panose="020F0502020204030203" pitchFamily="34" charset="0"/>
            </a:endParaRPr>
          </a:p>
        </p:txBody>
      </p:sp>
      <p:grpSp>
        <p:nvGrpSpPr>
          <p:cNvPr id="7" name="Group 6"/>
          <p:cNvGrpSpPr/>
          <p:nvPr/>
        </p:nvGrpSpPr>
        <p:grpSpPr>
          <a:xfrm>
            <a:off x="8747586" y="2732605"/>
            <a:ext cx="551992" cy="816672"/>
            <a:chOff x="8747586" y="2732605"/>
            <a:chExt cx="551992" cy="816672"/>
          </a:xfrm>
        </p:grpSpPr>
        <p:cxnSp>
          <p:nvCxnSpPr>
            <p:cNvPr id="163" name="Straight Connector 162"/>
            <p:cNvCxnSpPr/>
            <p:nvPr/>
          </p:nvCxnSpPr>
          <p:spPr>
            <a:xfrm rot="10800000">
              <a:off x="9023583" y="2732605"/>
              <a:ext cx="0" cy="360191"/>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64" name="Oval 163"/>
            <p:cNvSpPr>
              <a:spLocks noChangeAspect="1"/>
            </p:cNvSpPr>
            <p:nvPr/>
          </p:nvSpPr>
          <p:spPr>
            <a:xfrm>
              <a:off x="8747586" y="2997285"/>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solidFill>
                  <a:srgbClr val="FFFFFF"/>
                </a:solidFill>
              </a:endParaRPr>
            </a:p>
          </p:txBody>
        </p:sp>
      </p:grpSp>
      <p:sp>
        <p:nvSpPr>
          <p:cNvPr id="165" name="Text Placeholder 32"/>
          <p:cNvSpPr txBox="1">
            <a:spLocks/>
          </p:cNvSpPr>
          <p:nvPr/>
        </p:nvSpPr>
        <p:spPr>
          <a:xfrm>
            <a:off x="8255894" y="4052440"/>
            <a:ext cx="1535376"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tx1">
                    <a:lumMod val="65000"/>
                    <a:lumOff val="35000"/>
                  </a:schemeClr>
                </a:solidFill>
                <a:latin typeface="Lato Light" panose="020F0302020204030203" pitchFamily="34" charset="0"/>
              </a:rPr>
              <a:t>Lemon drops oat cake oat cake sugar plum sweet chocolate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sp>
        <p:nvSpPr>
          <p:cNvPr id="166" name="Text Placeholder 33"/>
          <p:cNvSpPr txBox="1">
            <a:spLocks/>
          </p:cNvSpPr>
          <p:nvPr/>
        </p:nvSpPr>
        <p:spPr>
          <a:xfrm>
            <a:off x="8242633" y="3772263"/>
            <a:ext cx="1544522"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Success Target</a:t>
            </a:r>
            <a:endParaRPr lang="en-AU" sz="1300" b="1" dirty="0">
              <a:solidFill>
                <a:schemeClr val="accent6"/>
              </a:solidFill>
              <a:latin typeface="Lato" panose="020F0502020204030203" pitchFamily="34" charset="0"/>
            </a:endParaRPr>
          </a:p>
        </p:txBody>
      </p:sp>
    </p:spTree>
    <p:extLst>
      <p:ext uri="{BB962C8B-B14F-4D97-AF65-F5344CB8AC3E}">
        <p14:creationId xmlns:p14="http://schemas.microsoft.com/office/powerpoint/2010/main" val="2772548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left)">
                                      <p:cBhvr>
                                        <p:cTn id="7" dur="500"/>
                                        <p:tgtEl>
                                          <p:spTgt spid="1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wipe(left)">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fade">
                                      <p:cBhvr>
                                        <p:cTn id="22" dur="500"/>
                                        <p:tgtEl>
                                          <p:spTgt spid="14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animEffect transition="in" filter="fade">
                                      <p:cBhvr>
                                        <p:cTn id="25" dur="500"/>
                                        <p:tgtEl>
                                          <p:spTgt spid="14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26"/>
                                        </p:tgtEl>
                                        <p:attrNameLst>
                                          <p:attrName>style.visibility</p:attrName>
                                        </p:attrNameLst>
                                      </p:cBhvr>
                                      <p:to>
                                        <p:strVal val="visible"/>
                                      </p:to>
                                    </p:set>
                                    <p:animEffect transition="in" filter="wipe(left)">
                                      <p:cBhvr>
                                        <p:cTn id="30" dur="500"/>
                                        <p:tgtEl>
                                          <p:spTgt spid="12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56"/>
                                        </p:tgtEl>
                                        <p:attrNameLst>
                                          <p:attrName>style.visibility</p:attrName>
                                        </p:attrNameLst>
                                      </p:cBhvr>
                                      <p:to>
                                        <p:strVal val="visible"/>
                                      </p:to>
                                    </p:set>
                                    <p:animEffect transition="in" filter="fade">
                                      <p:cBhvr>
                                        <p:cTn id="40" dur="500"/>
                                        <p:tgtEl>
                                          <p:spTgt spid="15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5"/>
                                        </p:tgtEl>
                                        <p:attrNameLst>
                                          <p:attrName>style.visibility</p:attrName>
                                        </p:attrNameLst>
                                      </p:cBhvr>
                                      <p:to>
                                        <p:strVal val="visible"/>
                                      </p:to>
                                    </p:set>
                                    <p:animEffect transition="in" filter="fade">
                                      <p:cBhvr>
                                        <p:cTn id="43" dur="500"/>
                                        <p:tgtEl>
                                          <p:spTgt spid="15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29"/>
                                        </p:tgtEl>
                                        <p:attrNameLst>
                                          <p:attrName>style.visibility</p:attrName>
                                        </p:attrNameLst>
                                      </p:cBhvr>
                                      <p:to>
                                        <p:strVal val="visible"/>
                                      </p:to>
                                    </p:set>
                                    <p:animEffect transition="in" filter="wipe(left)">
                                      <p:cBhvr>
                                        <p:cTn id="48" dur="500"/>
                                        <p:tgtEl>
                                          <p:spTgt spid="129"/>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51"/>
                                        </p:tgtEl>
                                        <p:attrNameLst>
                                          <p:attrName>style.visibility</p:attrName>
                                        </p:attrNameLst>
                                      </p:cBhvr>
                                      <p:to>
                                        <p:strVal val="visible"/>
                                      </p:to>
                                    </p:set>
                                    <p:animEffect transition="in" filter="fade">
                                      <p:cBhvr>
                                        <p:cTn id="58" dur="500"/>
                                        <p:tgtEl>
                                          <p:spTgt spid="15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50"/>
                                        </p:tgtEl>
                                        <p:attrNameLst>
                                          <p:attrName>style.visibility</p:attrName>
                                        </p:attrNameLst>
                                      </p:cBhvr>
                                      <p:to>
                                        <p:strVal val="visible"/>
                                      </p:to>
                                    </p:set>
                                    <p:animEffect transition="in" filter="fade">
                                      <p:cBhvr>
                                        <p:cTn id="61" dur="500"/>
                                        <p:tgtEl>
                                          <p:spTgt spid="15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wipe(down)">
                                      <p:cBhvr>
                                        <p:cTn id="71" dur="500"/>
                                        <p:tgtEl>
                                          <p:spTgt spid="6"/>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161"/>
                                        </p:tgtEl>
                                        <p:attrNameLst>
                                          <p:attrName>style.visibility</p:attrName>
                                        </p:attrNameLst>
                                      </p:cBhvr>
                                      <p:to>
                                        <p:strVal val="visible"/>
                                      </p:to>
                                    </p:set>
                                    <p:animEffect transition="in" filter="fade">
                                      <p:cBhvr>
                                        <p:cTn id="76" dur="500"/>
                                        <p:tgtEl>
                                          <p:spTgt spid="16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0"/>
                                        </p:tgtEl>
                                        <p:attrNameLst>
                                          <p:attrName>style.visibility</p:attrName>
                                        </p:attrNameLst>
                                      </p:cBhvr>
                                      <p:to>
                                        <p:strVal val="visible"/>
                                      </p:to>
                                    </p:set>
                                    <p:animEffect transition="in" filter="fade">
                                      <p:cBhvr>
                                        <p:cTn id="79" dur="500"/>
                                        <p:tgtEl>
                                          <p:spTgt spid="16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wipe(left)">
                                      <p:cBhvr>
                                        <p:cTn id="84" dur="500"/>
                                        <p:tgtEl>
                                          <p:spTgt spid="13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nodeType="clickEffect">
                                  <p:stCondLst>
                                    <p:cond delay="0"/>
                                  </p:stCondLst>
                                  <p:childTnLst>
                                    <p:set>
                                      <p:cBhvr>
                                        <p:cTn id="88" dur="1" fill="hold">
                                          <p:stCondLst>
                                            <p:cond delay="0"/>
                                          </p:stCondLst>
                                        </p:cTn>
                                        <p:tgtEl>
                                          <p:spTgt spid="7"/>
                                        </p:tgtEl>
                                        <p:attrNameLst>
                                          <p:attrName>style.visibility</p:attrName>
                                        </p:attrNameLst>
                                      </p:cBhvr>
                                      <p:to>
                                        <p:strVal val="visible"/>
                                      </p:to>
                                    </p:set>
                                    <p:animEffect transition="in" filter="wipe(down)">
                                      <p:cBhvr>
                                        <p:cTn id="89" dur="500"/>
                                        <p:tgtEl>
                                          <p:spTgt spid="7"/>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66"/>
                                        </p:tgtEl>
                                        <p:attrNameLst>
                                          <p:attrName>style.visibility</p:attrName>
                                        </p:attrNameLst>
                                      </p:cBhvr>
                                      <p:to>
                                        <p:strVal val="visible"/>
                                      </p:to>
                                    </p:set>
                                    <p:animEffect transition="in" filter="fade">
                                      <p:cBhvr>
                                        <p:cTn id="94" dur="500"/>
                                        <p:tgtEl>
                                          <p:spTgt spid="16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fade">
                                      <p:cBhvr>
                                        <p:cTn id="97" dur="500"/>
                                        <p:tgtEl>
                                          <p:spTgt spid="16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38"/>
                                        </p:tgtEl>
                                        <p:attrNameLst>
                                          <p:attrName>style.visibility</p:attrName>
                                        </p:attrNameLst>
                                      </p:cBhvr>
                                      <p:to>
                                        <p:strVal val="visible"/>
                                      </p:to>
                                    </p:set>
                                    <p:animEffect transition="in" filter="wipe(left)">
                                      <p:cBhvr>
                                        <p:cTn id="102"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P spid="150" grpId="0"/>
      <p:bldP spid="151" grpId="0"/>
      <p:bldP spid="155" grpId="0"/>
      <p:bldP spid="156" grpId="0"/>
      <p:bldP spid="160" grpId="0"/>
      <p:bldP spid="161" grpId="0"/>
      <p:bldP spid="165" grpId="0"/>
      <p:bldP spid="16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67</a:t>
            </a:fld>
            <a:endParaRPr lang="en-US" dirty="0"/>
          </a:p>
        </p:txBody>
      </p:sp>
      <p:grpSp>
        <p:nvGrpSpPr>
          <p:cNvPr id="49" name="Group 48"/>
          <p:cNvGrpSpPr/>
          <p:nvPr/>
        </p:nvGrpSpPr>
        <p:grpSpPr>
          <a:xfrm>
            <a:off x="2100442" y="2565576"/>
            <a:ext cx="2379753" cy="2382151"/>
            <a:chOff x="2100442" y="2703636"/>
            <a:chExt cx="2379753" cy="2382151"/>
          </a:xfrm>
          <a:solidFill>
            <a:schemeClr val="accent3"/>
          </a:solidFill>
        </p:grpSpPr>
        <p:sp>
          <p:nvSpPr>
            <p:cNvPr id="50" name="Block Arc 49"/>
            <p:cNvSpPr/>
            <p:nvPr/>
          </p:nvSpPr>
          <p:spPr>
            <a:xfrm flipH="1">
              <a:off x="2100442" y="2706034"/>
              <a:ext cx="2379753" cy="2379753"/>
            </a:xfrm>
            <a:prstGeom prst="blockArc">
              <a:avLst>
                <a:gd name="adj1" fmla="val 1507847"/>
                <a:gd name="adj2" fmla="val 16214381"/>
                <a:gd name="adj3" fmla="val 1673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1" name="Oval 50"/>
            <p:cNvSpPr/>
            <p:nvPr/>
          </p:nvSpPr>
          <p:spPr>
            <a:xfrm>
              <a:off x="3092477" y="2703636"/>
              <a:ext cx="400383" cy="4003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grpSp>
      <p:grpSp>
        <p:nvGrpSpPr>
          <p:cNvPr id="52" name="Group 51"/>
          <p:cNvGrpSpPr/>
          <p:nvPr/>
        </p:nvGrpSpPr>
        <p:grpSpPr>
          <a:xfrm>
            <a:off x="2531315" y="2998847"/>
            <a:ext cx="1518008" cy="1518008"/>
            <a:chOff x="2531315" y="3136907"/>
            <a:chExt cx="1518008" cy="1518008"/>
          </a:xfrm>
          <a:solidFill>
            <a:schemeClr val="accent1"/>
          </a:solidFill>
        </p:grpSpPr>
        <p:sp>
          <p:nvSpPr>
            <p:cNvPr id="53" name="Block Arc 52"/>
            <p:cNvSpPr/>
            <p:nvPr/>
          </p:nvSpPr>
          <p:spPr>
            <a:xfrm flipH="1">
              <a:off x="2531315" y="3136907"/>
              <a:ext cx="1518008" cy="1518008"/>
            </a:xfrm>
            <a:prstGeom prst="blockArc">
              <a:avLst>
                <a:gd name="adj1" fmla="val 3403980"/>
                <a:gd name="adj2" fmla="val 16177562"/>
                <a:gd name="adj3" fmla="val 2640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4" name="Oval 53"/>
            <p:cNvSpPr/>
            <p:nvPr/>
          </p:nvSpPr>
          <p:spPr>
            <a:xfrm>
              <a:off x="3092477" y="3136907"/>
              <a:ext cx="400383" cy="4003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grpSp>
      <p:grpSp>
        <p:nvGrpSpPr>
          <p:cNvPr id="55" name="Group 54"/>
          <p:cNvGrpSpPr/>
          <p:nvPr/>
        </p:nvGrpSpPr>
        <p:grpSpPr>
          <a:xfrm>
            <a:off x="1667173" y="2132304"/>
            <a:ext cx="3246294" cy="3248695"/>
            <a:chOff x="1667173" y="2270364"/>
            <a:chExt cx="3246294" cy="3248695"/>
          </a:xfrm>
          <a:solidFill>
            <a:schemeClr val="tx1">
              <a:lumMod val="85000"/>
              <a:lumOff val="15000"/>
            </a:schemeClr>
          </a:solidFill>
        </p:grpSpPr>
        <p:sp>
          <p:nvSpPr>
            <p:cNvPr id="56" name="Block Arc 55"/>
            <p:cNvSpPr/>
            <p:nvPr/>
          </p:nvSpPr>
          <p:spPr>
            <a:xfrm flipH="1">
              <a:off x="1667173" y="2272765"/>
              <a:ext cx="3246294" cy="3246294"/>
            </a:xfrm>
            <a:prstGeom prst="blockArc">
              <a:avLst>
                <a:gd name="adj1" fmla="val 20754075"/>
                <a:gd name="adj2" fmla="val 16203514"/>
                <a:gd name="adj3" fmla="val 1231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7" name="Oval 56"/>
            <p:cNvSpPr/>
            <p:nvPr/>
          </p:nvSpPr>
          <p:spPr>
            <a:xfrm>
              <a:off x="3092477" y="2270364"/>
              <a:ext cx="400383" cy="4003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grpSp>
      <p:grpSp>
        <p:nvGrpSpPr>
          <p:cNvPr id="58" name="Group 57"/>
          <p:cNvGrpSpPr/>
          <p:nvPr/>
        </p:nvGrpSpPr>
        <p:grpSpPr>
          <a:xfrm>
            <a:off x="1237496" y="1705028"/>
            <a:ext cx="4105646" cy="4105646"/>
            <a:chOff x="1237496" y="1843088"/>
            <a:chExt cx="4105646" cy="4105646"/>
          </a:xfrm>
          <a:solidFill>
            <a:srgbClr val="118CE7"/>
          </a:solidFill>
        </p:grpSpPr>
        <p:sp>
          <p:nvSpPr>
            <p:cNvPr id="59" name="Block Arc 58"/>
            <p:cNvSpPr/>
            <p:nvPr/>
          </p:nvSpPr>
          <p:spPr>
            <a:xfrm flipH="1">
              <a:off x="1237496" y="1843088"/>
              <a:ext cx="4105646" cy="4105646"/>
            </a:xfrm>
            <a:prstGeom prst="blockArc">
              <a:avLst>
                <a:gd name="adj1" fmla="val 19362231"/>
                <a:gd name="adj2" fmla="val 16212586"/>
                <a:gd name="adj3" fmla="val 987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0" name="Oval 59"/>
            <p:cNvSpPr/>
            <p:nvPr/>
          </p:nvSpPr>
          <p:spPr>
            <a:xfrm>
              <a:off x="3092477" y="1843088"/>
              <a:ext cx="400383" cy="40038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grpSp>
      <p:sp>
        <p:nvSpPr>
          <p:cNvPr id="61" name="Text Placeholder 32"/>
          <p:cNvSpPr txBox="1">
            <a:spLocks/>
          </p:cNvSpPr>
          <p:nvPr/>
        </p:nvSpPr>
        <p:spPr>
          <a:xfrm>
            <a:off x="6093625" y="2088554"/>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sesame snaps topping candy sugar plum chocolate </a:t>
            </a:r>
            <a:r>
              <a:rPr lang="en-US" sz="1000" dirty="0" smtClean="0">
                <a:solidFill>
                  <a:schemeClr val="tx2"/>
                </a:solidFill>
                <a:latin typeface="Lato Light" panose="020F0302020204030203" pitchFamily="34" charset="0"/>
              </a:rPr>
              <a:t>bar fruitcake </a:t>
            </a:r>
            <a:r>
              <a:rPr lang="en-US" sz="1000" dirty="0">
                <a:solidFill>
                  <a:schemeClr val="tx2"/>
                </a:solidFill>
                <a:latin typeface="Lato Light" panose="020F0302020204030203" pitchFamily="34" charset="0"/>
              </a:rPr>
              <a:t>soufflé sweet gummies fruitcake cotton candy sugar plum chocolate cake</a:t>
            </a:r>
          </a:p>
        </p:txBody>
      </p:sp>
      <p:sp>
        <p:nvSpPr>
          <p:cNvPr id="62" name="Text Placeholder 33"/>
          <p:cNvSpPr txBox="1">
            <a:spLocks/>
          </p:cNvSpPr>
          <p:nvPr/>
        </p:nvSpPr>
        <p:spPr>
          <a:xfrm>
            <a:off x="6079958" y="1725244"/>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Customer Data Analysis</a:t>
            </a:r>
            <a:endParaRPr lang="en-AU" sz="1600" dirty="0">
              <a:solidFill>
                <a:schemeClr val="tx2"/>
              </a:solidFill>
              <a:latin typeface="Lato Bold" panose="020F0802020204030203" pitchFamily="34" charset="0"/>
            </a:endParaRPr>
          </a:p>
        </p:txBody>
      </p:sp>
      <p:sp>
        <p:nvSpPr>
          <p:cNvPr id="63" name="Oval 62"/>
          <p:cNvSpPr/>
          <p:nvPr/>
        </p:nvSpPr>
        <p:spPr>
          <a:xfrm>
            <a:off x="6161866" y="3760466"/>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64" name="Text Placeholder 33"/>
          <p:cNvSpPr txBox="1">
            <a:spLocks/>
          </p:cNvSpPr>
          <p:nvPr/>
        </p:nvSpPr>
        <p:spPr>
          <a:xfrm>
            <a:off x="5868355" y="4450307"/>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6"/>
                </a:solidFill>
                <a:latin typeface="Lato" panose="020F0502020204030203" pitchFamily="34" charset="0"/>
              </a:rPr>
              <a:t>Creative</a:t>
            </a:r>
            <a:endParaRPr lang="en-AU" sz="1300" b="1" dirty="0">
              <a:solidFill>
                <a:schemeClr val="accent6"/>
              </a:solidFill>
              <a:latin typeface="Lato" panose="020F0502020204030203" pitchFamily="34" charset="0"/>
            </a:endParaRPr>
          </a:p>
        </p:txBody>
      </p:sp>
      <p:sp>
        <p:nvSpPr>
          <p:cNvPr id="65" name="Oval 64"/>
          <p:cNvSpPr/>
          <p:nvPr/>
        </p:nvSpPr>
        <p:spPr>
          <a:xfrm>
            <a:off x="7494279" y="3766537"/>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6" name="Text Placeholder 33"/>
          <p:cNvSpPr txBox="1">
            <a:spLocks/>
          </p:cNvSpPr>
          <p:nvPr/>
        </p:nvSpPr>
        <p:spPr>
          <a:xfrm>
            <a:off x="7200768" y="4456378"/>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5"/>
                </a:solidFill>
                <a:latin typeface="Lato" panose="020F0502020204030203" pitchFamily="34" charset="0"/>
              </a:rPr>
              <a:t>Message</a:t>
            </a:r>
            <a:endParaRPr lang="en-AU" sz="1300" b="1" dirty="0">
              <a:solidFill>
                <a:schemeClr val="accent5"/>
              </a:solidFill>
              <a:latin typeface="Lato" panose="020F0502020204030203" pitchFamily="34" charset="0"/>
            </a:endParaRPr>
          </a:p>
        </p:txBody>
      </p:sp>
      <p:sp>
        <p:nvSpPr>
          <p:cNvPr id="67" name="Oval 66"/>
          <p:cNvSpPr/>
          <p:nvPr/>
        </p:nvSpPr>
        <p:spPr>
          <a:xfrm>
            <a:off x="8828326" y="3760465"/>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rgbClr val="FFFFFF"/>
                </a:solidFill>
                <a:latin typeface="FontAwesome" pitchFamily="2" charset="0"/>
              </a:rPr>
              <a:t></a:t>
            </a:r>
            <a:endParaRPr lang="en-US" sz="1600" dirty="0">
              <a:solidFill>
                <a:srgbClr val="FFFFFF"/>
              </a:solidFill>
            </a:endParaRPr>
          </a:p>
        </p:txBody>
      </p:sp>
      <p:sp>
        <p:nvSpPr>
          <p:cNvPr id="68" name="Text Placeholder 33"/>
          <p:cNvSpPr txBox="1">
            <a:spLocks/>
          </p:cNvSpPr>
          <p:nvPr/>
        </p:nvSpPr>
        <p:spPr>
          <a:xfrm>
            <a:off x="8534815" y="445030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3"/>
                </a:solidFill>
                <a:latin typeface="Lato" panose="020F0502020204030203" pitchFamily="34" charset="0"/>
              </a:rPr>
              <a:t>Management</a:t>
            </a:r>
            <a:endParaRPr lang="en-AU" sz="1300" b="1" dirty="0">
              <a:solidFill>
                <a:schemeClr val="accent3"/>
              </a:solidFill>
              <a:latin typeface="Lato" panose="020F0502020204030203" pitchFamily="34" charset="0"/>
            </a:endParaRPr>
          </a:p>
        </p:txBody>
      </p:sp>
      <p:sp>
        <p:nvSpPr>
          <p:cNvPr id="69" name="Oval 68"/>
          <p:cNvSpPr/>
          <p:nvPr/>
        </p:nvSpPr>
        <p:spPr>
          <a:xfrm>
            <a:off x="10160739" y="3760465"/>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70" name="Text Placeholder 33"/>
          <p:cNvSpPr txBox="1">
            <a:spLocks/>
          </p:cNvSpPr>
          <p:nvPr/>
        </p:nvSpPr>
        <p:spPr>
          <a:xfrm>
            <a:off x="9867228" y="4450306"/>
            <a:ext cx="1181258" cy="31831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300" b="1" dirty="0" smtClean="0">
                <a:solidFill>
                  <a:schemeClr val="accent1"/>
                </a:solidFill>
                <a:latin typeface="Lato" panose="020F0502020204030203" pitchFamily="34" charset="0"/>
              </a:rPr>
              <a:t>Marketing</a:t>
            </a:r>
            <a:endParaRPr lang="en-AU" sz="1300" b="1" dirty="0">
              <a:solidFill>
                <a:schemeClr val="accent1"/>
              </a:solidFill>
              <a:latin typeface="Lato" panose="020F0502020204030203" pitchFamily="34" charset="0"/>
            </a:endParaRPr>
          </a:p>
        </p:txBody>
      </p:sp>
      <p:sp>
        <p:nvSpPr>
          <p:cNvPr id="71" name="Rounded Rectangle 70"/>
          <p:cNvSpPr/>
          <p:nvPr/>
        </p:nvSpPr>
        <p:spPr>
          <a:xfrm>
            <a:off x="6079957" y="4872678"/>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sp>
        <p:nvSpPr>
          <p:cNvPr id="72" name="Rectangle 71"/>
          <p:cNvSpPr/>
          <p:nvPr/>
        </p:nvSpPr>
        <p:spPr>
          <a:xfrm>
            <a:off x="2562183" y="1841127"/>
            <a:ext cx="423193" cy="169277"/>
          </a:xfrm>
          <a:prstGeom prst="rect">
            <a:avLst/>
          </a:prstGeom>
        </p:spPr>
        <p:txBody>
          <a:bodyPr wrap="none" lIns="0" tIns="0" rIns="0" bIns="0">
            <a:spAutoFit/>
          </a:bodyPr>
          <a:lstStyle/>
          <a:p>
            <a:pPr algn="r"/>
            <a:r>
              <a:rPr lang="en-US" sz="1100" dirty="0" smtClean="0">
                <a:solidFill>
                  <a:schemeClr val="tx2"/>
                </a:solidFill>
                <a:latin typeface="+mj-lt"/>
              </a:rPr>
              <a:t>19.5 K</a:t>
            </a:r>
            <a:endParaRPr lang="en-US" sz="1100" dirty="0">
              <a:solidFill>
                <a:schemeClr val="tx2"/>
              </a:solidFill>
              <a:latin typeface="+mj-lt"/>
            </a:endParaRPr>
          </a:p>
        </p:txBody>
      </p:sp>
      <p:sp>
        <p:nvSpPr>
          <p:cNvPr id="73" name="Rectangle 72"/>
          <p:cNvSpPr/>
          <p:nvPr/>
        </p:nvSpPr>
        <p:spPr>
          <a:xfrm>
            <a:off x="2562183" y="2251908"/>
            <a:ext cx="423193" cy="169277"/>
          </a:xfrm>
          <a:prstGeom prst="rect">
            <a:avLst/>
          </a:prstGeom>
        </p:spPr>
        <p:txBody>
          <a:bodyPr wrap="none" lIns="0" tIns="0" rIns="0" bIns="0">
            <a:spAutoFit/>
          </a:bodyPr>
          <a:lstStyle/>
          <a:p>
            <a:pPr algn="r"/>
            <a:r>
              <a:rPr lang="en-US" sz="1100" dirty="0" smtClean="0">
                <a:solidFill>
                  <a:schemeClr val="tx2"/>
                </a:solidFill>
                <a:latin typeface="+mj-lt"/>
              </a:rPr>
              <a:t>17.2 K</a:t>
            </a:r>
            <a:endParaRPr lang="en-US" sz="1100" dirty="0">
              <a:solidFill>
                <a:schemeClr val="tx2"/>
              </a:solidFill>
              <a:latin typeface="+mj-lt"/>
            </a:endParaRPr>
          </a:p>
        </p:txBody>
      </p:sp>
      <p:sp>
        <p:nvSpPr>
          <p:cNvPr id="74" name="Rectangle 73"/>
          <p:cNvSpPr/>
          <p:nvPr/>
        </p:nvSpPr>
        <p:spPr>
          <a:xfrm>
            <a:off x="2651951" y="2684506"/>
            <a:ext cx="333425" cy="169277"/>
          </a:xfrm>
          <a:prstGeom prst="rect">
            <a:avLst/>
          </a:prstGeom>
        </p:spPr>
        <p:txBody>
          <a:bodyPr wrap="none" lIns="0" tIns="0" rIns="0" bIns="0">
            <a:spAutoFit/>
          </a:bodyPr>
          <a:lstStyle/>
          <a:p>
            <a:pPr algn="r"/>
            <a:r>
              <a:rPr lang="en-US" sz="1100" dirty="0" smtClean="0">
                <a:solidFill>
                  <a:schemeClr val="tx2"/>
                </a:solidFill>
                <a:latin typeface="+mj-lt"/>
              </a:rPr>
              <a:t>9.2 K</a:t>
            </a:r>
            <a:endParaRPr lang="en-US" sz="1100" dirty="0">
              <a:solidFill>
                <a:schemeClr val="tx2"/>
              </a:solidFill>
              <a:latin typeface="+mj-lt"/>
            </a:endParaRPr>
          </a:p>
        </p:txBody>
      </p:sp>
      <p:sp>
        <p:nvSpPr>
          <p:cNvPr id="75" name="Rectangle 74"/>
          <p:cNvSpPr/>
          <p:nvPr/>
        </p:nvSpPr>
        <p:spPr>
          <a:xfrm>
            <a:off x="2651951" y="3100825"/>
            <a:ext cx="333425" cy="169277"/>
          </a:xfrm>
          <a:prstGeom prst="rect">
            <a:avLst/>
          </a:prstGeom>
        </p:spPr>
        <p:txBody>
          <a:bodyPr wrap="none" lIns="0" tIns="0" rIns="0" bIns="0">
            <a:spAutoFit/>
          </a:bodyPr>
          <a:lstStyle/>
          <a:p>
            <a:pPr algn="r"/>
            <a:r>
              <a:rPr lang="en-US" sz="1100" dirty="0" smtClean="0">
                <a:solidFill>
                  <a:schemeClr val="tx2"/>
                </a:solidFill>
                <a:latin typeface="+mj-lt"/>
              </a:rPr>
              <a:t>7.7 K</a:t>
            </a:r>
            <a:endParaRPr lang="en-US" sz="1100" dirty="0">
              <a:solidFill>
                <a:schemeClr val="tx2"/>
              </a:solidFill>
              <a:latin typeface="+mj-lt"/>
            </a:endParaRPr>
          </a:p>
        </p:txBody>
      </p:sp>
    </p:spTree>
    <p:extLst>
      <p:ext uri="{BB962C8B-B14F-4D97-AF65-F5344CB8AC3E}">
        <p14:creationId xmlns:p14="http://schemas.microsoft.com/office/powerpoint/2010/main" val="4157037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heel(1)">
                                      <p:cBhvr>
                                        <p:cTn id="7" dur="20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fade">
                                      <p:cBhvr>
                                        <p:cTn id="12" dur="5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wheel(1)">
                                      <p:cBhvr>
                                        <p:cTn id="17" dur="2000"/>
                                        <p:tgtEl>
                                          <p:spTgt spid="5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500"/>
                                        <p:tgtEl>
                                          <p:spTgt spid="73"/>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wheel(1)">
                                      <p:cBhvr>
                                        <p:cTn id="27" dur="2000"/>
                                        <p:tgtEl>
                                          <p:spTgt spid="4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fade">
                                      <p:cBhvr>
                                        <p:cTn id="32" dur="500"/>
                                        <p:tgtEl>
                                          <p:spTgt spid="74"/>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wheel(1)">
                                      <p:cBhvr>
                                        <p:cTn id="37" dur="2000"/>
                                        <p:tgtEl>
                                          <p:spTgt spid="5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5"/>
                                        </p:tgtEl>
                                        <p:attrNameLst>
                                          <p:attrName>style.visibility</p:attrName>
                                        </p:attrNameLst>
                                      </p:cBhvr>
                                      <p:to>
                                        <p:strVal val="visible"/>
                                      </p:to>
                                    </p:set>
                                    <p:animEffect transition="in" filter="fade">
                                      <p:cBhvr>
                                        <p:cTn id="42" dur="500"/>
                                        <p:tgtEl>
                                          <p:spTgt spid="7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wipe(left)">
                                      <p:cBhvr>
                                        <p:cTn id="47" dur="500"/>
                                        <p:tgtEl>
                                          <p:spTgt spid="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wipe(left)">
                                      <p:cBhvr>
                                        <p:cTn id="52" dur="500"/>
                                        <p:tgtEl>
                                          <p:spTgt spid="6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fade">
                                      <p:cBhvr>
                                        <p:cTn id="57" dur="500"/>
                                        <p:tgtEl>
                                          <p:spTgt spid="6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fade">
                                      <p:cBhvr>
                                        <p:cTn id="60" dur="500"/>
                                        <p:tgtEl>
                                          <p:spTgt spid="6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6"/>
                                        </p:tgtEl>
                                        <p:attrNameLst>
                                          <p:attrName>style.visibility</p:attrName>
                                        </p:attrNameLst>
                                      </p:cBhvr>
                                      <p:to>
                                        <p:strVal val="visible"/>
                                      </p:to>
                                    </p:set>
                                    <p:animEffect transition="in" filter="fade">
                                      <p:cBhvr>
                                        <p:cTn id="65" dur="500"/>
                                        <p:tgtEl>
                                          <p:spTgt spid="6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5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500"/>
                                        <p:tgtEl>
                                          <p:spTgt spid="6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70"/>
                                        </p:tgtEl>
                                        <p:attrNameLst>
                                          <p:attrName>style.visibility</p:attrName>
                                        </p:attrNameLst>
                                      </p:cBhvr>
                                      <p:to>
                                        <p:strVal val="visible"/>
                                      </p:to>
                                    </p:set>
                                    <p:animEffect transition="in" filter="fade">
                                      <p:cBhvr>
                                        <p:cTn id="81" dur="500"/>
                                        <p:tgtEl>
                                          <p:spTgt spid="7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9"/>
                                        </p:tgtEl>
                                        <p:attrNameLst>
                                          <p:attrName>style.visibility</p:attrName>
                                        </p:attrNameLst>
                                      </p:cBhvr>
                                      <p:to>
                                        <p:strVal val="visible"/>
                                      </p:to>
                                    </p:set>
                                    <p:animEffect transition="in" filter="fade">
                                      <p:cBhvr>
                                        <p:cTn id="84" dur="500"/>
                                        <p:tgtEl>
                                          <p:spTgt spid="69"/>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71"/>
                                        </p:tgtEl>
                                        <p:attrNameLst>
                                          <p:attrName>style.visibility</p:attrName>
                                        </p:attrNameLst>
                                      </p:cBhvr>
                                      <p:to>
                                        <p:strVal val="visible"/>
                                      </p:to>
                                    </p:set>
                                    <p:animEffect transition="in" filter="wipe(down)">
                                      <p:cBhvr>
                                        <p:cTn id="89"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animBg="1"/>
      <p:bldP spid="64" grpId="0"/>
      <p:bldP spid="65" grpId="0" animBg="1"/>
      <p:bldP spid="66" grpId="0"/>
      <p:bldP spid="67" grpId="0" animBg="1"/>
      <p:bldP spid="68" grpId="0"/>
      <p:bldP spid="69" grpId="0" animBg="1"/>
      <p:bldP spid="70" grpId="0"/>
      <p:bldP spid="71" grpId="0" animBg="1"/>
      <p:bldP spid="72" grpId="0"/>
      <p:bldP spid="73" grpId="0"/>
      <p:bldP spid="74" grpId="0"/>
      <p:bldP spid="7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68</a:t>
            </a:fld>
            <a:endParaRPr lang="en-US" dirty="0"/>
          </a:p>
        </p:txBody>
      </p:sp>
      <p:sp>
        <p:nvSpPr>
          <p:cNvPr id="33" name="Freeform 32"/>
          <p:cNvSpPr/>
          <p:nvPr/>
        </p:nvSpPr>
        <p:spPr>
          <a:xfrm>
            <a:off x="9536407" y="2707731"/>
            <a:ext cx="138510" cy="356624"/>
          </a:xfrm>
          <a:custGeom>
            <a:avLst/>
            <a:gdLst>
              <a:gd name="connsiteX0" fmla="*/ 44110 w 113159"/>
              <a:gd name="connsiteY0" fmla="*/ 1792 h 291352"/>
              <a:gd name="connsiteX1" fmla="*/ 112204 w 113159"/>
              <a:gd name="connsiteY1" fmla="*/ 142843 h 291352"/>
              <a:gd name="connsiteX2" fmla="*/ 83021 w 113159"/>
              <a:gd name="connsiteY2" fmla="*/ 274166 h 291352"/>
              <a:gd name="connsiteX3" fmla="*/ 68430 w 113159"/>
              <a:gd name="connsiteY3" fmla="*/ 288758 h 291352"/>
              <a:gd name="connsiteX4" fmla="*/ 29519 w 113159"/>
              <a:gd name="connsiteY4" fmla="*/ 264439 h 291352"/>
              <a:gd name="connsiteX5" fmla="*/ 336 w 113159"/>
              <a:gd name="connsiteY5" fmla="*/ 157434 h 291352"/>
              <a:gd name="connsiteX6" fmla="*/ 14927 w 113159"/>
              <a:gd name="connsiteY6" fmla="*/ 69886 h 291352"/>
              <a:gd name="connsiteX7" fmla="*/ 44110 w 113159"/>
              <a:gd name="connsiteY7" fmla="*/ 1792 h 29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9" h="291352">
                <a:moveTo>
                  <a:pt x="44110" y="1792"/>
                </a:moveTo>
                <a:cubicBezTo>
                  <a:pt x="60323" y="13951"/>
                  <a:pt x="105719" y="97447"/>
                  <a:pt x="112204" y="142843"/>
                </a:cubicBezTo>
                <a:cubicBezTo>
                  <a:pt x="118689" y="188239"/>
                  <a:pt x="90317" y="249847"/>
                  <a:pt x="83021" y="274166"/>
                </a:cubicBezTo>
                <a:cubicBezTo>
                  <a:pt x="75725" y="298485"/>
                  <a:pt x="77347" y="290379"/>
                  <a:pt x="68430" y="288758"/>
                </a:cubicBezTo>
                <a:cubicBezTo>
                  <a:pt x="59513" y="287137"/>
                  <a:pt x="40868" y="286326"/>
                  <a:pt x="29519" y="264439"/>
                </a:cubicBezTo>
                <a:cubicBezTo>
                  <a:pt x="18170" y="242552"/>
                  <a:pt x="2768" y="189859"/>
                  <a:pt x="336" y="157434"/>
                </a:cubicBezTo>
                <a:cubicBezTo>
                  <a:pt x="-2096" y="125009"/>
                  <a:pt x="9252" y="97448"/>
                  <a:pt x="14927" y="69886"/>
                </a:cubicBezTo>
                <a:cubicBezTo>
                  <a:pt x="20601" y="42324"/>
                  <a:pt x="27897" y="-10367"/>
                  <a:pt x="44110" y="17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8940324" y="3074529"/>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9081406" y="2383604"/>
            <a:ext cx="446721" cy="324126"/>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2287957" y="1895137"/>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47" name="Freeform 46"/>
          <p:cNvSpPr/>
          <p:nvPr/>
        </p:nvSpPr>
        <p:spPr>
          <a:xfrm>
            <a:off x="1268701" y="3706784"/>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48" name="Freeform 47"/>
          <p:cNvSpPr/>
          <p:nvPr/>
        </p:nvSpPr>
        <p:spPr>
          <a:xfrm>
            <a:off x="2287957" y="3706782"/>
            <a:ext cx="2038512" cy="1811648"/>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1430521" y="0"/>
                </a:moveTo>
                <a:lnTo>
                  <a:pt x="715260" y="1430521"/>
                </a:lnTo>
                <a:lnTo>
                  <a:pt x="0" y="0"/>
                </a:lnTo>
                <a:lnTo>
                  <a:pt x="1430521" y="0"/>
                </a:lnTo>
                <a:close/>
              </a:path>
            </a:pathLst>
          </a:custGeom>
          <a:solidFill>
            <a:schemeClr val="accent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125731" rIns="483361" bIns="840991"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76" name="Freeform 75"/>
          <p:cNvSpPr/>
          <p:nvPr/>
        </p:nvSpPr>
        <p:spPr>
          <a:xfrm>
            <a:off x="3307213" y="3706784"/>
            <a:ext cx="2038511" cy="1811647"/>
          </a:xfrm>
          <a:custGeom>
            <a:avLst/>
            <a:gdLst>
              <a:gd name="connsiteX0" fmla="*/ 0 w 1430521"/>
              <a:gd name="connsiteY0" fmla="*/ 1430521 h 1430521"/>
              <a:gd name="connsiteX1" fmla="*/ 715261 w 1430521"/>
              <a:gd name="connsiteY1" fmla="*/ 0 h 1430521"/>
              <a:gd name="connsiteX2" fmla="*/ 1430521 w 1430521"/>
              <a:gd name="connsiteY2" fmla="*/ 1430521 h 1430521"/>
              <a:gd name="connsiteX3" fmla="*/ 0 w 1430521"/>
              <a:gd name="connsiteY3" fmla="*/ 1430521 h 1430521"/>
            </a:gdLst>
            <a:ahLst/>
            <a:cxnLst>
              <a:cxn ang="0">
                <a:pos x="connsiteX0" y="connsiteY0"/>
              </a:cxn>
              <a:cxn ang="0">
                <a:pos x="connsiteX1" y="connsiteY1"/>
              </a:cxn>
              <a:cxn ang="0">
                <a:pos x="connsiteX2" y="connsiteY2"/>
              </a:cxn>
              <a:cxn ang="0">
                <a:pos x="connsiteX3" y="connsiteY3"/>
              </a:cxn>
            </a:cxnLst>
            <a:rect l="l" t="t" r="r" b="b"/>
            <a:pathLst>
              <a:path w="1430521" h="1430521">
                <a:moveTo>
                  <a:pt x="0" y="1430521"/>
                </a:moveTo>
                <a:lnTo>
                  <a:pt x="715261" y="0"/>
                </a:lnTo>
                <a:lnTo>
                  <a:pt x="1430521" y="1430521"/>
                </a:lnTo>
                <a:lnTo>
                  <a:pt x="0" y="1430521"/>
                </a:lnTo>
                <a:close/>
              </a:path>
            </a:pathLst>
          </a:custGeom>
          <a:solidFill>
            <a:schemeClr val="accent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83360" tIns="840991" rIns="483360" bIns="125730" numCol="1" spcCol="1270" anchor="ctr" anchorCtr="0">
            <a:noAutofit/>
          </a:bodyPr>
          <a:lstStyle/>
          <a:p>
            <a:pPr lvl="0" algn="ctr" defTabSz="1466850">
              <a:lnSpc>
                <a:spcPct val="90000"/>
              </a:lnSpc>
              <a:spcBef>
                <a:spcPct val="0"/>
              </a:spcBef>
              <a:spcAft>
                <a:spcPct val="35000"/>
              </a:spcAft>
            </a:pPr>
            <a:endParaRPr lang="en-US" sz="3300" kern="1200" dirty="0"/>
          </a:p>
        </p:txBody>
      </p:sp>
      <p:sp>
        <p:nvSpPr>
          <p:cNvPr id="38" name="Text Placeholder 32"/>
          <p:cNvSpPr txBox="1">
            <a:spLocks/>
          </p:cNvSpPr>
          <p:nvPr/>
        </p:nvSpPr>
        <p:spPr>
          <a:xfrm>
            <a:off x="2830212" y="3067749"/>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39" name="Rectangle 38"/>
          <p:cNvSpPr/>
          <p:nvPr/>
        </p:nvSpPr>
        <p:spPr>
          <a:xfrm>
            <a:off x="3099463" y="2583436"/>
            <a:ext cx="415498" cy="461665"/>
          </a:xfrm>
          <a:prstGeom prst="rect">
            <a:avLst/>
          </a:prstGeom>
        </p:spPr>
        <p:txBody>
          <a:bodyPr wrap="none">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40" name="Text Placeholder 32"/>
          <p:cNvSpPr txBox="1">
            <a:spLocks/>
          </p:cNvSpPr>
          <p:nvPr/>
        </p:nvSpPr>
        <p:spPr>
          <a:xfrm>
            <a:off x="2830212" y="4337383"/>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1" name="Rectangle 40"/>
          <p:cNvSpPr/>
          <p:nvPr/>
        </p:nvSpPr>
        <p:spPr>
          <a:xfrm>
            <a:off x="3041755" y="3853070"/>
            <a:ext cx="530915" cy="461665"/>
          </a:xfrm>
          <a:prstGeom prst="rect">
            <a:avLst/>
          </a:prstGeom>
        </p:spPr>
        <p:txBody>
          <a:bodyPr wrap="none">
            <a:spAutoFit/>
          </a:bodyPr>
          <a:lstStyle/>
          <a:p>
            <a:pPr algn="ctr"/>
            <a:r>
              <a:rPr lang="en-US" sz="2400" dirty="0">
                <a:solidFill>
                  <a:schemeClr val="bg1"/>
                </a:solidFill>
                <a:latin typeface="FontAwesome" pitchFamily="2" charset="0"/>
              </a:rPr>
              <a:t></a:t>
            </a:r>
          </a:p>
        </p:txBody>
      </p:sp>
      <p:sp>
        <p:nvSpPr>
          <p:cNvPr id="42" name="Text Placeholder 32"/>
          <p:cNvSpPr txBox="1">
            <a:spLocks/>
          </p:cNvSpPr>
          <p:nvPr/>
        </p:nvSpPr>
        <p:spPr>
          <a:xfrm>
            <a:off x="3849467" y="4839425"/>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3" name="Rectangle 42"/>
          <p:cNvSpPr/>
          <p:nvPr/>
        </p:nvSpPr>
        <p:spPr>
          <a:xfrm>
            <a:off x="4091238" y="4355112"/>
            <a:ext cx="470459" cy="461665"/>
          </a:xfrm>
          <a:prstGeom prst="rect">
            <a:avLst/>
          </a:prstGeom>
        </p:spPr>
        <p:txBody>
          <a:bodyPr wrap="none">
            <a:spAutoFit/>
          </a:bodyPr>
          <a:lstStyle/>
          <a:p>
            <a:pPr algn="ctr"/>
            <a:r>
              <a:rPr lang="en-AU" sz="2400" dirty="0">
                <a:solidFill>
                  <a:srgbClr val="FFFFFF"/>
                </a:solidFill>
                <a:latin typeface="FontAwesome" pitchFamily="2" charset="0"/>
              </a:rPr>
              <a:t></a:t>
            </a:r>
          </a:p>
        </p:txBody>
      </p:sp>
      <p:sp>
        <p:nvSpPr>
          <p:cNvPr id="44" name="Text Placeholder 32"/>
          <p:cNvSpPr txBox="1">
            <a:spLocks/>
          </p:cNvSpPr>
          <p:nvPr/>
        </p:nvSpPr>
        <p:spPr>
          <a:xfrm>
            <a:off x="1810957" y="4839425"/>
            <a:ext cx="954000" cy="5161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smtClean="0">
                <a:solidFill>
                  <a:schemeClr val="bg1"/>
                </a:solidFill>
                <a:latin typeface="+mn-lt"/>
              </a:rPr>
              <a:t>Lemon drops oat cake oat</a:t>
            </a:r>
            <a:endParaRPr lang="en-US" sz="1000" dirty="0">
              <a:solidFill>
                <a:schemeClr val="bg1"/>
              </a:solidFill>
              <a:latin typeface="+mn-lt"/>
            </a:endParaRPr>
          </a:p>
        </p:txBody>
      </p:sp>
      <p:sp>
        <p:nvSpPr>
          <p:cNvPr id="45" name="Rectangle 44"/>
          <p:cNvSpPr/>
          <p:nvPr/>
        </p:nvSpPr>
        <p:spPr>
          <a:xfrm>
            <a:off x="2052957" y="4355112"/>
            <a:ext cx="470000" cy="424732"/>
          </a:xfrm>
          <a:prstGeom prst="rect">
            <a:avLst/>
          </a:prstGeom>
        </p:spPr>
        <p:txBody>
          <a:bodyPr wrap="none">
            <a:spAutoFit/>
          </a:bodyPr>
          <a:lstStyle/>
          <a:p>
            <a:pPr lvl="0" algn="ctr" defTabSz="1466850">
              <a:lnSpc>
                <a:spcPct val="90000"/>
              </a:lnSpc>
              <a:spcBef>
                <a:spcPct val="0"/>
              </a:spcBef>
              <a:spcAft>
                <a:spcPct val="35000"/>
              </a:spcAft>
            </a:pPr>
            <a:r>
              <a:rPr lang="en-AU" sz="2400" dirty="0">
                <a:solidFill>
                  <a:schemeClr val="bg1"/>
                </a:solidFill>
                <a:latin typeface="FontAwesome" pitchFamily="2" charset="0"/>
              </a:rPr>
              <a:t></a:t>
            </a:r>
            <a:endParaRPr lang="en-US" sz="2400" dirty="0"/>
          </a:p>
        </p:txBody>
      </p:sp>
      <p:sp>
        <p:nvSpPr>
          <p:cNvPr id="77" name="Rectangle 76"/>
          <p:cNvSpPr/>
          <p:nvPr/>
        </p:nvSpPr>
        <p:spPr>
          <a:xfrm>
            <a:off x="5739265" y="1945548"/>
            <a:ext cx="979755" cy="1107996"/>
          </a:xfrm>
          <a:prstGeom prst="rect">
            <a:avLst/>
          </a:prstGeom>
        </p:spPr>
        <p:txBody>
          <a:bodyPr wrap="none">
            <a:spAutoFit/>
          </a:bodyPr>
          <a:lstStyle/>
          <a:p>
            <a:pPr lvl="0"/>
            <a:r>
              <a:rPr lang="en-AU" sz="6600" dirty="0">
                <a:solidFill>
                  <a:schemeClr val="tx2"/>
                </a:solidFill>
                <a:latin typeface="FontAwesome" pitchFamily="2" charset="0"/>
              </a:rPr>
              <a:t></a:t>
            </a:r>
            <a:endParaRPr lang="en-US" sz="6600" dirty="0">
              <a:solidFill>
                <a:schemeClr val="tx2"/>
              </a:solidFill>
            </a:endParaRPr>
          </a:p>
        </p:txBody>
      </p:sp>
      <p:sp>
        <p:nvSpPr>
          <p:cNvPr id="78" name="Rectangle 77"/>
          <p:cNvSpPr/>
          <p:nvPr/>
        </p:nvSpPr>
        <p:spPr>
          <a:xfrm>
            <a:off x="6832765" y="2051512"/>
            <a:ext cx="4202510" cy="860748"/>
          </a:xfrm>
          <a:prstGeom prst="rect">
            <a:avLst/>
          </a:prstGeom>
        </p:spPr>
        <p:txBody>
          <a:bodyPr wrap="square">
            <a:spAutoFit/>
          </a:bodyPr>
          <a:lstStyle/>
          <a:p>
            <a:pPr>
              <a:lnSpc>
                <a:spcPct val="120000"/>
              </a:lnSpc>
            </a:pPr>
            <a:r>
              <a:rPr lang="en-US" sz="1400" dirty="0">
                <a:solidFill>
                  <a:schemeClr val="tx2"/>
                </a:solidFill>
              </a:rPr>
              <a:t>Toffee caramels candy canes bonbon bonbon soufflé bonbon wafer. Topping I love halvah I love. Cake ice cream I love cake.</a:t>
            </a:r>
          </a:p>
        </p:txBody>
      </p:sp>
      <p:sp>
        <p:nvSpPr>
          <p:cNvPr id="80" name="TextBox 79"/>
          <p:cNvSpPr txBox="1"/>
          <p:nvPr/>
        </p:nvSpPr>
        <p:spPr>
          <a:xfrm>
            <a:off x="5720030" y="3328312"/>
            <a:ext cx="530915" cy="461665"/>
          </a:xfrm>
          <a:prstGeom prst="rect">
            <a:avLst/>
          </a:prstGeom>
          <a:noFill/>
        </p:spPr>
        <p:txBody>
          <a:bodyPr wrap="none" rtlCol="0">
            <a:spAutoFit/>
          </a:bodyPr>
          <a:lstStyle/>
          <a:p>
            <a:pPr algn="ctr"/>
            <a:r>
              <a:rPr lang="en-US" sz="2400" dirty="0">
                <a:solidFill>
                  <a:schemeClr val="accent6"/>
                </a:solidFill>
                <a:latin typeface="FontAwesome" pitchFamily="2" charset="0"/>
              </a:rPr>
              <a:t></a:t>
            </a:r>
          </a:p>
        </p:txBody>
      </p:sp>
      <p:sp>
        <p:nvSpPr>
          <p:cNvPr id="81" name="Text Placeholder 32"/>
          <p:cNvSpPr txBox="1">
            <a:spLocks/>
          </p:cNvSpPr>
          <p:nvPr/>
        </p:nvSpPr>
        <p:spPr>
          <a:xfrm>
            <a:off x="6352811" y="364752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2" name="Text Placeholder 33"/>
          <p:cNvSpPr txBox="1">
            <a:spLocks/>
          </p:cNvSpPr>
          <p:nvPr/>
        </p:nvSpPr>
        <p:spPr>
          <a:xfrm>
            <a:off x="6352813" y="3406986"/>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Business Strategy</a:t>
            </a:r>
            <a:endParaRPr lang="en-AU" sz="1100" dirty="0">
              <a:solidFill>
                <a:schemeClr val="accent6"/>
              </a:solidFill>
              <a:latin typeface="+mj-lt"/>
            </a:endParaRPr>
          </a:p>
        </p:txBody>
      </p:sp>
      <p:sp>
        <p:nvSpPr>
          <p:cNvPr id="84" name="TextBox 83"/>
          <p:cNvSpPr txBox="1"/>
          <p:nvPr/>
        </p:nvSpPr>
        <p:spPr>
          <a:xfrm>
            <a:off x="5750257" y="4401957"/>
            <a:ext cx="470459" cy="461665"/>
          </a:xfrm>
          <a:prstGeom prst="rect">
            <a:avLst/>
          </a:prstGeom>
          <a:noFill/>
        </p:spPr>
        <p:txBody>
          <a:bodyPr wrap="none" rtlCol="0">
            <a:spAutoFit/>
          </a:bodyPr>
          <a:lstStyle/>
          <a:p>
            <a:pPr algn="ctr"/>
            <a:r>
              <a:rPr lang="en-AU" sz="2400" dirty="0">
                <a:solidFill>
                  <a:schemeClr val="accent3"/>
                </a:solidFill>
                <a:latin typeface="FontAwesome" pitchFamily="2" charset="0"/>
              </a:rPr>
              <a:t></a:t>
            </a:r>
          </a:p>
        </p:txBody>
      </p:sp>
      <p:sp>
        <p:nvSpPr>
          <p:cNvPr id="85" name="Text Placeholder 32"/>
          <p:cNvSpPr txBox="1">
            <a:spLocks/>
          </p:cNvSpPr>
          <p:nvPr/>
        </p:nvSpPr>
        <p:spPr>
          <a:xfrm>
            <a:off x="6352811" y="472116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6" name="Text Placeholder 33"/>
          <p:cNvSpPr txBox="1">
            <a:spLocks/>
          </p:cNvSpPr>
          <p:nvPr/>
        </p:nvSpPr>
        <p:spPr>
          <a:xfrm>
            <a:off x="6352813" y="4480631"/>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3"/>
                </a:solidFill>
                <a:latin typeface="+mj-lt"/>
              </a:rPr>
              <a:t>Security System</a:t>
            </a:r>
            <a:endParaRPr lang="en-AU" sz="1100" dirty="0">
              <a:solidFill>
                <a:schemeClr val="accent3"/>
              </a:solidFill>
              <a:latin typeface="+mj-lt"/>
            </a:endParaRPr>
          </a:p>
        </p:txBody>
      </p:sp>
      <p:sp>
        <p:nvSpPr>
          <p:cNvPr id="88" name="TextBox 87"/>
          <p:cNvSpPr txBox="1"/>
          <p:nvPr/>
        </p:nvSpPr>
        <p:spPr>
          <a:xfrm>
            <a:off x="8580490" y="3327551"/>
            <a:ext cx="415498" cy="461665"/>
          </a:xfrm>
          <a:prstGeom prst="rect">
            <a:avLst/>
          </a:prstGeom>
          <a:noFill/>
        </p:spPr>
        <p:txBody>
          <a:bodyPr wrap="none" rtlCol="0">
            <a:spAutoFit/>
          </a:bodyPr>
          <a:lstStyle/>
          <a:p>
            <a:pPr algn="ctr"/>
            <a:r>
              <a:rPr lang="en-AU" sz="2400" dirty="0">
                <a:solidFill>
                  <a:schemeClr val="accent5"/>
                </a:solidFill>
                <a:latin typeface="FontAwesome" pitchFamily="2" charset="0"/>
              </a:rPr>
              <a:t></a:t>
            </a:r>
            <a:endParaRPr lang="en-US" sz="2400" dirty="0">
              <a:solidFill>
                <a:schemeClr val="accent5"/>
              </a:solidFill>
              <a:latin typeface="FontAwesome" pitchFamily="2" charset="0"/>
            </a:endParaRPr>
          </a:p>
        </p:txBody>
      </p:sp>
      <p:sp>
        <p:nvSpPr>
          <p:cNvPr id="89" name="Text Placeholder 32"/>
          <p:cNvSpPr txBox="1">
            <a:spLocks/>
          </p:cNvSpPr>
          <p:nvPr/>
        </p:nvSpPr>
        <p:spPr>
          <a:xfrm>
            <a:off x="9155563" y="364675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0" name="Text Placeholder 33"/>
          <p:cNvSpPr txBox="1">
            <a:spLocks/>
          </p:cNvSpPr>
          <p:nvPr/>
        </p:nvSpPr>
        <p:spPr>
          <a:xfrm>
            <a:off x="9155565" y="3406225"/>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5"/>
                </a:solidFill>
                <a:latin typeface="+mj-lt"/>
              </a:rPr>
              <a:t>Content Market</a:t>
            </a:r>
            <a:endParaRPr lang="en-AU" sz="1100" dirty="0">
              <a:solidFill>
                <a:schemeClr val="accent5"/>
              </a:solidFill>
              <a:latin typeface="+mj-lt"/>
            </a:endParaRPr>
          </a:p>
        </p:txBody>
      </p:sp>
      <p:sp>
        <p:nvSpPr>
          <p:cNvPr id="92" name="TextBox 91"/>
          <p:cNvSpPr txBox="1"/>
          <p:nvPr/>
        </p:nvSpPr>
        <p:spPr>
          <a:xfrm>
            <a:off x="8553009" y="4401957"/>
            <a:ext cx="470459" cy="430887"/>
          </a:xfrm>
          <a:prstGeom prst="rect">
            <a:avLst/>
          </a:prstGeom>
          <a:noFill/>
        </p:spPr>
        <p:txBody>
          <a:bodyPr wrap="none" rtlCol="0">
            <a:spAutoFit/>
          </a:bodyPr>
          <a:lstStyle/>
          <a:p>
            <a:pPr lvl="0" algn="ctr" defTabSz="1466850">
              <a:lnSpc>
                <a:spcPct val="90000"/>
              </a:lnSpc>
              <a:spcBef>
                <a:spcPct val="0"/>
              </a:spcBef>
              <a:spcAft>
                <a:spcPct val="35000"/>
              </a:spcAft>
            </a:pPr>
            <a:r>
              <a:rPr lang="en-AU" sz="2400" dirty="0">
                <a:solidFill>
                  <a:schemeClr val="accent1"/>
                </a:solidFill>
                <a:latin typeface="FontAwesome" pitchFamily="2" charset="0"/>
              </a:rPr>
              <a:t></a:t>
            </a:r>
            <a:endParaRPr lang="en-US" sz="2400" dirty="0">
              <a:solidFill>
                <a:schemeClr val="accent1"/>
              </a:solidFill>
            </a:endParaRPr>
          </a:p>
        </p:txBody>
      </p:sp>
      <p:sp>
        <p:nvSpPr>
          <p:cNvPr id="93" name="Text Placeholder 32"/>
          <p:cNvSpPr txBox="1">
            <a:spLocks/>
          </p:cNvSpPr>
          <p:nvPr/>
        </p:nvSpPr>
        <p:spPr>
          <a:xfrm>
            <a:off x="9155563" y="472116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4" name="Text Placeholder 33"/>
          <p:cNvSpPr txBox="1">
            <a:spLocks/>
          </p:cNvSpPr>
          <p:nvPr/>
        </p:nvSpPr>
        <p:spPr>
          <a:xfrm>
            <a:off x="9155565" y="4480631"/>
            <a:ext cx="1464301"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1"/>
                </a:solidFill>
                <a:latin typeface="+mj-lt"/>
              </a:rPr>
              <a:t>Content Market</a:t>
            </a:r>
            <a:endParaRPr lang="en-AU" sz="1100" dirty="0">
              <a:solidFill>
                <a:schemeClr val="accent1"/>
              </a:solidFill>
              <a:latin typeface="+mj-lt"/>
            </a:endParaRPr>
          </a:p>
        </p:txBody>
      </p:sp>
    </p:spTree>
    <p:extLst>
      <p:ext uri="{BB962C8B-B14F-4D97-AF65-F5344CB8AC3E}">
        <p14:creationId xmlns:p14="http://schemas.microsoft.com/office/powerpoint/2010/main" val="2696918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6"/>
                                        </p:tgtEl>
                                        <p:attrNameLst>
                                          <p:attrName>style.visibility</p:attrName>
                                        </p:attrNameLst>
                                      </p:cBhvr>
                                      <p:to>
                                        <p:strVal val="visible"/>
                                      </p:to>
                                    </p:set>
                                    <p:animEffect transition="in" filter="fade">
                                      <p:cBhvr>
                                        <p:cTn id="18" dur="500"/>
                                        <p:tgtEl>
                                          <p:spTgt spid="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5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500"/>
                                        <p:tgtEl>
                                          <p:spTgt spid="3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wipe(down)">
                                      <p:cBhvr>
                                        <p:cTn id="51" dur="500"/>
                                        <p:tgtEl>
                                          <p:spTgt spid="78"/>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7"/>
                                        </p:tgtEl>
                                        <p:attrNameLst>
                                          <p:attrName>style.visibility</p:attrName>
                                        </p:attrNameLst>
                                      </p:cBhvr>
                                      <p:to>
                                        <p:strVal val="visible"/>
                                      </p:to>
                                    </p:set>
                                    <p:animEffect transition="in" filter="wipe(down)">
                                      <p:cBhvr>
                                        <p:cTn id="54" dur="500"/>
                                        <p:tgtEl>
                                          <p:spTgt spid="7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fade">
                                      <p:cBhvr>
                                        <p:cTn id="59" dur="500"/>
                                        <p:tgtEl>
                                          <p:spTgt spid="8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fade">
                                      <p:cBhvr>
                                        <p:cTn id="62" dur="500"/>
                                        <p:tgtEl>
                                          <p:spTgt spid="8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88"/>
                                        </p:tgtEl>
                                        <p:attrNameLst>
                                          <p:attrName>style.visibility</p:attrName>
                                        </p:attrNameLst>
                                      </p:cBhvr>
                                      <p:to>
                                        <p:strVal val="visible"/>
                                      </p:to>
                                    </p:set>
                                    <p:animEffect transition="in" filter="fade">
                                      <p:cBhvr>
                                        <p:cTn id="70" dur="500"/>
                                        <p:tgtEl>
                                          <p:spTgt spid="8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90"/>
                                        </p:tgtEl>
                                        <p:attrNameLst>
                                          <p:attrName>style.visibility</p:attrName>
                                        </p:attrNameLst>
                                      </p:cBhvr>
                                      <p:to>
                                        <p:strVal val="visible"/>
                                      </p:to>
                                    </p:set>
                                    <p:animEffect transition="in" filter="fade">
                                      <p:cBhvr>
                                        <p:cTn id="73" dur="500"/>
                                        <p:tgtEl>
                                          <p:spTgt spid="9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9"/>
                                        </p:tgtEl>
                                        <p:attrNameLst>
                                          <p:attrName>style.visibility</p:attrName>
                                        </p:attrNameLst>
                                      </p:cBhvr>
                                      <p:to>
                                        <p:strVal val="visible"/>
                                      </p:to>
                                    </p:set>
                                    <p:animEffect transition="in" filter="fade">
                                      <p:cBhvr>
                                        <p:cTn id="76" dur="500"/>
                                        <p:tgtEl>
                                          <p:spTgt spid="89"/>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85"/>
                                        </p:tgtEl>
                                        <p:attrNameLst>
                                          <p:attrName>style.visibility</p:attrName>
                                        </p:attrNameLst>
                                      </p:cBhvr>
                                      <p:to>
                                        <p:strVal val="visible"/>
                                      </p:to>
                                    </p:set>
                                    <p:animEffect transition="in" filter="fade">
                                      <p:cBhvr>
                                        <p:cTn id="81" dur="500"/>
                                        <p:tgtEl>
                                          <p:spTgt spid="8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6"/>
                                        </p:tgtEl>
                                        <p:attrNameLst>
                                          <p:attrName>style.visibility</p:attrName>
                                        </p:attrNameLst>
                                      </p:cBhvr>
                                      <p:to>
                                        <p:strVal val="visible"/>
                                      </p:to>
                                    </p:set>
                                    <p:animEffect transition="in" filter="fade">
                                      <p:cBhvr>
                                        <p:cTn id="84" dur="500"/>
                                        <p:tgtEl>
                                          <p:spTgt spid="8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fade">
                                      <p:cBhvr>
                                        <p:cTn id="87" dur="500"/>
                                        <p:tgtEl>
                                          <p:spTgt spid="84"/>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93"/>
                                        </p:tgtEl>
                                        <p:attrNameLst>
                                          <p:attrName>style.visibility</p:attrName>
                                        </p:attrNameLst>
                                      </p:cBhvr>
                                      <p:to>
                                        <p:strVal val="visible"/>
                                      </p:to>
                                    </p:set>
                                    <p:animEffect transition="in" filter="fade">
                                      <p:cBhvr>
                                        <p:cTn id="92" dur="500"/>
                                        <p:tgtEl>
                                          <p:spTgt spid="9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92"/>
                                        </p:tgtEl>
                                        <p:attrNameLst>
                                          <p:attrName>style.visibility</p:attrName>
                                        </p:attrNameLst>
                                      </p:cBhvr>
                                      <p:to>
                                        <p:strVal val="visible"/>
                                      </p:to>
                                    </p:set>
                                    <p:animEffect transition="in" filter="fade">
                                      <p:cBhvr>
                                        <p:cTn id="95" dur="500"/>
                                        <p:tgtEl>
                                          <p:spTgt spid="9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fade">
                                      <p:cBhvr>
                                        <p:cTn id="98"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76" grpId="0" animBg="1"/>
      <p:bldP spid="38" grpId="0"/>
      <p:bldP spid="39" grpId="0"/>
      <p:bldP spid="40" grpId="0"/>
      <p:bldP spid="41" grpId="0"/>
      <p:bldP spid="42" grpId="0"/>
      <p:bldP spid="43" grpId="0"/>
      <p:bldP spid="44" grpId="0"/>
      <p:bldP spid="45" grpId="0"/>
      <p:bldP spid="77" grpId="0"/>
      <p:bldP spid="78" grpId="0"/>
      <p:bldP spid="80" grpId="0"/>
      <p:bldP spid="81" grpId="0"/>
      <p:bldP spid="82" grpId="0"/>
      <p:bldP spid="84" grpId="0"/>
      <p:bldP spid="85" grpId="0"/>
      <p:bldP spid="86" grpId="0"/>
      <p:bldP spid="88" grpId="0"/>
      <p:bldP spid="89" grpId="0"/>
      <p:bldP spid="90" grpId="0"/>
      <p:bldP spid="92" grpId="0"/>
      <p:bldP spid="93" grpId="0"/>
      <p:bldP spid="9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69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69</a:t>
            </a:fld>
            <a:endParaRPr lang="en-US" dirty="0"/>
          </a:p>
        </p:txBody>
      </p:sp>
      <p:sp>
        <p:nvSpPr>
          <p:cNvPr id="50" name="Rectangle 49"/>
          <p:cNvSpPr/>
          <p:nvPr/>
        </p:nvSpPr>
        <p:spPr>
          <a:xfrm>
            <a:off x="1315360" y="4742546"/>
            <a:ext cx="9561282" cy="413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6"/>
          <p:cNvSpPr>
            <a:spLocks/>
          </p:cNvSpPr>
          <p:nvPr/>
        </p:nvSpPr>
        <p:spPr bwMode="auto">
          <a:xfrm>
            <a:off x="1509462" y="4649275"/>
            <a:ext cx="764423" cy="9327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2" name="Freeform 6"/>
          <p:cNvSpPr>
            <a:spLocks/>
          </p:cNvSpPr>
          <p:nvPr/>
        </p:nvSpPr>
        <p:spPr bwMode="auto">
          <a:xfrm>
            <a:off x="2273885" y="4512755"/>
            <a:ext cx="764423" cy="22979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3" name="Freeform 6"/>
          <p:cNvSpPr>
            <a:spLocks/>
          </p:cNvSpPr>
          <p:nvPr/>
        </p:nvSpPr>
        <p:spPr bwMode="auto">
          <a:xfrm>
            <a:off x="3038308" y="4416388"/>
            <a:ext cx="764423" cy="326157"/>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4" name="Freeform 6"/>
          <p:cNvSpPr>
            <a:spLocks/>
          </p:cNvSpPr>
          <p:nvPr/>
        </p:nvSpPr>
        <p:spPr bwMode="auto">
          <a:xfrm>
            <a:off x="3802731" y="4247747"/>
            <a:ext cx="764423" cy="49479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5" name="Freeform 6"/>
          <p:cNvSpPr>
            <a:spLocks/>
          </p:cNvSpPr>
          <p:nvPr/>
        </p:nvSpPr>
        <p:spPr bwMode="auto">
          <a:xfrm>
            <a:off x="4567154" y="4103195"/>
            <a:ext cx="764423" cy="63934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6" name="Freeform 6"/>
          <p:cNvSpPr>
            <a:spLocks/>
          </p:cNvSpPr>
          <p:nvPr/>
        </p:nvSpPr>
        <p:spPr bwMode="auto">
          <a:xfrm>
            <a:off x="5331577" y="3942584"/>
            <a:ext cx="764423" cy="79996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7" name="Freeform 6"/>
          <p:cNvSpPr>
            <a:spLocks/>
          </p:cNvSpPr>
          <p:nvPr/>
        </p:nvSpPr>
        <p:spPr bwMode="auto">
          <a:xfrm>
            <a:off x="6096000" y="3830157"/>
            <a:ext cx="764423" cy="91238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8" name="Freeform 6"/>
          <p:cNvSpPr>
            <a:spLocks/>
          </p:cNvSpPr>
          <p:nvPr/>
        </p:nvSpPr>
        <p:spPr bwMode="auto">
          <a:xfrm>
            <a:off x="6860423" y="3573178"/>
            <a:ext cx="764423" cy="1169367"/>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59" name="Freeform 6"/>
          <p:cNvSpPr>
            <a:spLocks/>
          </p:cNvSpPr>
          <p:nvPr/>
        </p:nvSpPr>
        <p:spPr bwMode="auto">
          <a:xfrm>
            <a:off x="7624846" y="3318563"/>
            <a:ext cx="764423" cy="142398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60" name="Freeform 6"/>
          <p:cNvSpPr>
            <a:spLocks/>
          </p:cNvSpPr>
          <p:nvPr/>
        </p:nvSpPr>
        <p:spPr bwMode="auto">
          <a:xfrm>
            <a:off x="8389269" y="2978916"/>
            <a:ext cx="764423" cy="176362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61" name="Freeform 6"/>
          <p:cNvSpPr>
            <a:spLocks/>
          </p:cNvSpPr>
          <p:nvPr/>
        </p:nvSpPr>
        <p:spPr bwMode="auto">
          <a:xfrm>
            <a:off x="9153692" y="2625571"/>
            <a:ext cx="764423" cy="211697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ko-KR" altLang="en-US" dirty="0"/>
          </a:p>
        </p:txBody>
      </p:sp>
      <p:sp>
        <p:nvSpPr>
          <p:cNvPr id="62" name="Freeform 6"/>
          <p:cNvSpPr>
            <a:spLocks/>
          </p:cNvSpPr>
          <p:nvPr/>
        </p:nvSpPr>
        <p:spPr bwMode="auto">
          <a:xfrm>
            <a:off x="9918115" y="2288286"/>
            <a:ext cx="764423" cy="245425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ko-KR" altLang="en-US" dirty="0"/>
          </a:p>
        </p:txBody>
      </p:sp>
      <p:grpSp>
        <p:nvGrpSpPr>
          <p:cNvPr id="63" name="Group 62"/>
          <p:cNvGrpSpPr/>
          <p:nvPr/>
        </p:nvGrpSpPr>
        <p:grpSpPr>
          <a:xfrm>
            <a:off x="1662452" y="3897472"/>
            <a:ext cx="458437" cy="458438"/>
            <a:chOff x="1513298" y="2362416"/>
            <a:chExt cx="648000" cy="648000"/>
          </a:xfrm>
          <a:solidFill>
            <a:schemeClr val="accent1"/>
          </a:solidFill>
        </p:grpSpPr>
        <p:sp>
          <p:nvSpPr>
            <p:cNvPr id="105" name="Teardrop 104"/>
            <p:cNvSpPr/>
            <p:nvPr/>
          </p:nvSpPr>
          <p:spPr>
            <a:xfrm rot="8100000">
              <a:off x="1513298" y="2362416"/>
              <a:ext cx="648000" cy="648000"/>
            </a:xfrm>
            <a:prstGeom prst="teardrop">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06" name="TextBox 105"/>
            <p:cNvSpPr txBox="1"/>
            <p:nvPr/>
          </p:nvSpPr>
          <p:spPr>
            <a:xfrm>
              <a:off x="1572679" y="2460333"/>
              <a:ext cx="529233" cy="393543"/>
            </a:xfrm>
            <a:prstGeom prst="rect">
              <a:avLst/>
            </a:prstGeom>
            <a:noFill/>
          </p:spPr>
          <p:txBody>
            <a:bodyPr wrap="none" rtlCol="0">
              <a:spAutoFit/>
            </a:bodyPr>
            <a:lstStyle/>
            <a:p>
              <a:pPr algn="ctr"/>
              <a:r>
                <a:rPr lang="en-AU" sz="1400" b="1" dirty="0" smtClean="0">
                  <a:solidFill>
                    <a:schemeClr val="bg1"/>
                  </a:solidFill>
                  <a:latin typeface="+mj-lt"/>
                </a:rPr>
                <a:t>1K</a:t>
              </a:r>
              <a:endParaRPr lang="en-US" sz="1400" b="1" dirty="0">
                <a:solidFill>
                  <a:schemeClr val="bg1"/>
                </a:solidFill>
                <a:latin typeface="+mj-lt"/>
              </a:endParaRPr>
            </a:p>
          </p:txBody>
        </p:sp>
      </p:grpSp>
      <p:sp>
        <p:nvSpPr>
          <p:cNvPr id="103" name="Teardrop 102"/>
          <p:cNvSpPr/>
          <p:nvPr/>
        </p:nvSpPr>
        <p:spPr>
          <a:xfrm rot="8100000">
            <a:off x="10071108" y="1515760"/>
            <a:ext cx="458437" cy="45843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04" name="TextBox 103"/>
          <p:cNvSpPr txBox="1"/>
          <p:nvPr/>
        </p:nvSpPr>
        <p:spPr>
          <a:xfrm>
            <a:off x="10113118" y="1585033"/>
            <a:ext cx="374414" cy="278418"/>
          </a:xfrm>
          <a:prstGeom prst="rect">
            <a:avLst/>
          </a:prstGeom>
          <a:noFill/>
        </p:spPr>
        <p:txBody>
          <a:bodyPr wrap="none" rtlCol="0">
            <a:spAutoFit/>
          </a:bodyPr>
          <a:lstStyle/>
          <a:p>
            <a:pPr algn="ctr"/>
            <a:r>
              <a:rPr lang="en-AU" sz="1400" b="1" dirty="0" smtClean="0">
                <a:solidFill>
                  <a:schemeClr val="bg1"/>
                </a:solidFill>
                <a:latin typeface="+mj-lt"/>
              </a:rPr>
              <a:t>9K</a:t>
            </a:r>
            <a:endParaRPr lang="en-US" sz="1400" b="1" dirty="0">
              <a:solidFill>
                <a:schemeClr val="bg1"/>
              </a:solidFill>
              <a:latin typeface="+mj-lt"/>
            </a:endParaRPr>
          </a:p>
        </p:txBody>
      </p:sp>
      <p:sp>
        <p:nvSpPr>
          <p:cNvPr id="101" name="Text Placeholder 32"/>
          <p:cNvSpPr txBox="1">
            <a:spLocks/>
          </p:cNvSpPr>
          <p:nvPr/>
        </p:nvSpPr>
        <p:spPr>
          <a:xfrm>
            <a:off x="1938620"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102" name="Oval 101"/>
          <p:cNvSpPr>
            <a:spLocks noChangeAspect="1"/>
          </p:cNvSpPr>
          <p:nvPr/>
        </p:nvSpPr>
        <p:spPr>
          <a:xfrm>
            <a:off x="1330054" y="5219365"/>
            <a:ext cx="503041" cy="5030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400" dirty="0">
                <a:solidFill>
                  <a:srgbClr val="FFFFFF"/>
                </a:solidFill>
                <a:latin typeface="FontAwesome" pitchFamily="2" charset="0"/>
              </a:rPr>
              <a:t></a:t>
            </a:r>
          </a:p>
        </p:txBody>
      </p:sp>
      <p:sp>
        <p:nvSpPr>
          <p:cNvPr id="99" name="Text Placeholder 32"/>
          <p:cNvSpPr txBox="1">
            <a:spLocks/>
          </p:cNvSpPr>
          <p:nvPr/>
        </p:nvSpPr>
        <p:spPr>
          <a:xfrm>
            <a:off x="3573003"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100" name="Oval 99"/>
          <p:cNvSpPr>
            <a:spLocks noChangeAspect="1"/>
          </p:cNvSpPr>
          <p:nvPr/>
        </p:nvSpPr>
        <p:spPr>
          <a:xfrm>
            <a:off x="2964437" y="5219365"/>
            <a:ext cx="503041" cy="50304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1400" dirty="0">
                <a:solidFill>
                  <a:schemeClr val="bg1"/>
                </a:solidFill>
                <a:latin typeface="FontAwesome" pitchFamily="2" charset="0"/>
              </a:rPr>
              <a:t></a:t>
            </a:r>
            <a:endParaRPr lang="en-US" sz="1400" dirty="0"/>
          </a:p>
        </p:txBody>
      </p:sp>
      <p:sp>
        <p:nvSpPr>
          <p:cNvPr id="97" name="Text Placeholder 32"/>
          <p:cNvSpPr txBox="1">
            <a:spLocks/>
          </p:cNvSpPr>
          <p:nvPr/>
        </p:nvSpPr>
        <p:spPr>
          <a:xfrm>
            <a:off x="5207386"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8" name="Oval 97"/>
          <p:cNvSpPr>
            <a:spLocks noChangeAspect="1"/>
          </p:cNvSpPr>
          <p:nvPr/>
        </p:nvSpPr>
        <p:spPr>
          <a:xfrm>
            <a:off x="4598820" y="5219365"/>
            <a:ext cx="503041" cy="503041"/>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1400" dirty="0">
                <a:solidFill>
                  <a:srgbClr val="FFFFFF"/>
                </a:solidFill>
                <a:latin typeface="FontAwesome" pitchFamily="2" charset="0"/>
              </a:rPr>
              <a:t></a:t>
            </a:r>
            <a:endParaRPr lang="en-US" sz="1400" dirty="0"/>
          </a:p>
        </p:txBody>
      </p:sp>
      <p:sp>
        <p:nvSpPr>
          <p:cNvPr id="95" name="Text Placeholder 32"/>
          <p:cNvSpPr txBox="1">
            <a:spLocks/>
          </p:cNvSpPr>
          <p:nvPr/>
        </p:nvSpPr>
        <p:spPr>
          <a:xfrm>
            <a:off x="6841769"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6" name="Oval 95"/>
          <p:cNvSpPr>
            <a:spLocks noChangeAspect="1"/>
          </p:cNvSpPr>
          <p:nvPr/>
        </p:nvSpPr>
        <p:spPr>
          <a:xfrm>
            <a:off x="6233203" y="5219365"/>
            <a:ext cx="503041" cy="50304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400" dirty="0" smtClean="0">
                <a:solidFill>
                  <a:schemeClr val="bg1"/>
                </a:solidFill>
                <a:latin typeface="FontAwesome" pitchFamily="2" charset="0"/>
              </a:rPr>
              <a:t></a:t>
            </a:r>
            <a:endParaRPr lang="en-US" sz="1400" dirty="0">
              <a:solidFill>
                <a:schemeClr val="bg1"/>
              </a:solidFill>
              <a:latin typeface="FontAwesome" pitchFamily="2" charset="0"/>
            </a:endParaRPr>
          </a:p>
        </p:txBody>
      </p:sp>
      <p:sp>
        <p:nvSpPr>
          <p:cNvPr id="87" name="Text Placeholder 32"/>
          <p:cNvSpPr txBox="1">
            <a:spLocks/>
          </p:cNvSpPr>
          <p:nvPr/>
        </p:nvSpPr>
        <p:spPr>
          <a:xfrm>
            <a:off x="8476153"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91" name="Oval 90"/>
          <p:cNvSpPr>
            <a:spLocks noChangeAspect="1"/>
          </p:cNvSpPr>
          <p:nvPr/>
        </p:nvSpPr>
        <p:spPr>
          <a:xfrm>
            <a:off x="7867587" y="5219365"/>
            <a:ext cx="503041" cy="50304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400" dirty="0">
                <a:solidFill>
                  <a:srgbClr val="FFFFFF"/>
                </a:solidFill>
                <a:latin typeface="FontAwesome" pitchFamily="2" charset="0"/>
              </a:rPr>
              <a:t></a:t>
            </a:r>
          </a:p>
        </p:txBody>
      </p:sp>
      <p:sp>
        <p:nvSpPr>
          <p:cNvPr id="79" name="Text Placeholder 32"/>
          <p:cNvSpPr txBox="1">
            <a:spLocks/>
          </p:cNvSpPr>
          <p:nvPr/>
        </p:nvSpPr>
        <p:spPr>
          <a:xfrm>
            <a:off x="10110536" y="5284706"/>
            <a:ext cx="751412" cy="4377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accent5"/>
                </a:solidFill>
                <a:latin typeface="+mn-lt"/>
              </a:rPr>
              <a:t>Lemon drops oat </a:t>
            </a:r>
            <a:r>
              <a:rPr lang="en-US" sz="900" dirty="0" smtClean="0">
                <a:solidFill>
                  <a:schemeClr val="accent5"/>
                </a:solidFill>
                <a:latin typeface="+mn-lt"/>
              </a:rPr>
              <a:t>cake</a:t>
            </a:r>
            <a:endParaRPr lang="en-US" sz="900" dirty="0">
              <a:solidFill>
                <a:schemeClr val="accent5"/>
              </a:solidFill>
              <a:latin typeface="+mn-lt"/>
            </a:endParaRPr>
          </a:p>
        </p:txBody>
      </p:sp>
      <p:sp>
        <p:nvSpPr>
          <p:cNvPr id="83" name="Oval 82"/>
          <p:cNvSpPr>
            <a:spLocks noChangeAspect="1"/>
          </p:cNvSpPr>
          <p:nvPr/>
        </p:nvSpPr>
        <p:spPr>
          <a:xfrm>
            <a:off x="9501970" y="5219365"/>
            <a:ext cx="503041" cy="50304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sz="1400" dirty="0">
                <a:solidFill>
                  <a:srgbClr val="FFFFFF"/>
                </a:solidFill>
                <a:latin typeface="FontAwesome" pitchFamily="2" charset="0"/>
              </a:rPr>
              <a:t></a:t>
            </a:r>
            <a:endParaRPr lang="en-US" sz="1400" dirty="0"/>
          </a:p>
        </p:txBody>
      </p:sp>
      <p:sp>
        <p:nvSpPr>
          <p:cNvPr id="67" name="Text Placeholder 32"/>
          <p:cNvSpPr txBox="1">
            <a:spLocks/>
          </p:cNvSpPr>
          <p:nvPr/>
        </p:nvSpPr>
        <p:spPr>
          <a:xfrm>
            <a:off x="2078874" y="2288286"/>
            <a:ext cx="3204986" cy="120588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accent5"/>
                </a:solidFill>
                <a:latin typeface="+mn-lt"/>
              </a:rPr>
              <a:t>Lemon drops oat cake oat cake sugar plum sweet </a:t>
            </a:r>
            <a:endParaRPr lang="en-US" sz="1000" dirty="0" smtClean="0">
              <a:solidFill>
                <a:schemeClr val="accent5"/>
              </a:solidFill>
              <a:latin typeface="+mn-lt"/>
            </a:endParaRPr>
          </a:p>
          <a:p>
            <a:pPr>
              <a:lnSpc>
                <a:spcPct val="120000"/>
              </a:lnSpc>
              <a:buFont typeface="Wingdings" panose="05000000000000000000" pitchFamily="2" charset="2"/>
              <a:buChar char="ü"/>
            </a:pPr>
            <a:r>
              <a:rPr lang="en-US" sz="1000" dirty="0" smtClean="0">
                <a:solidFill>
                  <a:schemeClr val="accent5"/>
                </a:solidFill>
                <a:latin typeface="+mn-lt"/>
              </a:rPr>
              <a:t>Chocolate </a:t>
            </a:r>
            <a:r>
              <a:rPr lang="en-US" sz="1000" dirty="0">
                <a:solidFill>
                  <a:schemeClr val="accent5"/>
                </a:solidFill>
                <a:latin typeface="+mn-lt"/>
              </a:rPr>
              <a:t>cake sweet </a:t>
            </a:r>
            <a:r>
              <a:rPr lang="en-US" sz="1000" dirty="0" smtClean="0">
                <a:solidFill>
                  <a:schemeClr val="accent5"/>
                </a:solidFill>
                <a:latin typeface="+mn-lt"/>
              </a:rPr>
              <a:t>pastry </a:t>
            </a:r>
            <a:r>
              <a:rPr lang="en-US" sz="1000" dirty="0">
                <a:solidFill>
                  <a:schemeClr val="accent5"/>
                </a:solidFill>
                <a:latin typeface="+mn-lt"/>
              </a:rPr>
              <a:t>candy canes chocolate cake sesame snaps </a:t>
            </a:r>
            <a:r>
              <a:rPr lang="en-US" sz="1000" dirty="0" smtClean="0">
                <a:solidFill>
                  <a:schemeClr val="accent5"/>
                </a:solidFill>
                <a:latin typeface="+mn-lt"/>
              </a:rPr>
              <a:t>chocolate</a:t>
            </a:r>
          </a:p>
          <a:p>
            <a:pPr>
              <a:lnSpc>
                <a:spcPct val="120000"/>
              </a:lnSpc>
              <a:buFont typeface="Wingdings" panose="05000000000000000000" pitchFamily="2" charset="2"/>
              <a:buChar char="ü"/>
            </a:pPr>
            <a:r>
              <a:rPr lang="en-US" sz="1000" dirty="0" smtClean="0">
                <a:solidFill>
                  <a:schemeClr val="accent5"/>
                </a:solidFill>
                <a:latin typeface="+mn-lt"/>
              </a:rPr>
              <a:t>Cake </a:t>
            </a:r>
            <a:r>
              <a:rPr lang="en-US" sz="1000" dirty="0">
                <a:solidFill>
                  <a:schemeClr val="accent5"/>
                </a:solidFill>
                <a:latin typeface="+mn-lt"/>
              </a:rPr>
              <a:t>lollipop </a:t>
            </a:r>
            <a:r>
              <a:rPr lang="en-US" sz="1000" dirty="0" smtClean="0">
                <a:solidFill>
                  <a:schemeClr val="accent5"/>
                </a:solidFill>
                <a:latin typeface="+mn-lt"/>
              </a:rPr>
              <a:t>sweet oreo sweet</a:t>
            </a:r>
            <a:endParaRPr lang="en-US" sz="1000" dirty="0">
              <a:solidFill>
                <a:schemeClr val="accent5"/>
              </a:solidFill>
              <a:latin typeface="+mn-lt"/>
            </a:endParaRPr>
          </a:p>
          <a:p>
            <a:pPr>
              <a:lnSpc>
                <a:spcPct val="120000"/>
              </a:lnSpc>
              <a:buFont typeface="Wingdings" panose="05000000000000000000" pitchFamily="2" charset="2"/>
              <a:buChar char="ü"/>
            </a:pPr>
            <a:endParaRPr lang="en-US" sz="1000" dirty="0">
              <a:solidFill>
                <a:schemeClr val="accent5"/>
              </a:solidFill>
              <a:latin typeface="+mn-lt"/>
            </a:endParaRPr>
          </a:p>
        </p:txBody>
      </p:sp>
      <p:sp>
        <p:nvSpPr>
          <p:cNvPr id="68" name="Text Placeholder 33"/>
          <p:cNvSpPr txBox="1">
            <a:spLocks/>
          </p:cNvSpPr>
          <p:nvPr/>
        </p:nvSpPr>
        <p:spPr>
          <a:xfrm>
            <a:off x="2078876" y="1572740"/>
            <a:ext cx="3204984" cy="56009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accent5"/>
                </a:solidFill>
                <a:latin typeface="+mn-lt"/>
              </a:rPr>
              <a:t>Toffee caramels candy canes bonbon bonbon soufflé bonbon wafer. Topping I love halvah I love. Cake ice cream I love </a:t>
            </a:r>
            <a:r>
              <a:rPr lang="en-US" sz="1000" dirty="0" smtClean="0">
                <a:solidFill>
                  <a:schemeClr val="accent5"/>
                </a:solidFill>
                <a:latin typeface="+mn-lt"/>
              </a:rPr>
              <a:t>cake</a:t>
            </a:r>
            <a:r>
              <a:rPr lang="en-US" sz="1000" dirty="0">
                <a:solidFill>
                  <a:schemeClr val="accent5"/>
                </a:solidFill>
                <a:latin typeface="+mn-lt"/>
              </a:rPr>
              <a:t>:</a:t>
            </a:r>
            <a:endParaRPr lang="en-AU" sz="1000" dirty="0">
              <a:solidFill>
                <a:schemeClr val="accent5"/>
              </a:solidFill>
              <a:latin typeface="+mn-lt"/>
            </a:endParaRPr>
          </a:p>
        </p:txBody>
      </p:sp>
      <p:sp>
        <p:nvSpPr>
          <p:cNvPr id="69" name="Rectangle 68"/>
          <p:cNvSpPr/>
          <p:nvPr/>
        </p:nvSpPr>
        <p:spPr>
          <a:xfrm>
            <a:off x="1315959" y="1445229"/>
            <a:ext cx="633507" cy="646331"/>
          </a:xfrm>
          <a:prstGeom prst="rect">
            <a:avLst/>
          </a:prstGeom>
        </p:spPr>
        <p:txBody>
          <a:bodyPr wrap="none">
            <a:spAutoFit/>
          </a:bodyPr>
          <a:lstStyle/>
          <a:p>
            <a:pPr lvl="0"/>
            <a:r>
              <a:rPr lang="en-AU" sz="3600" dirty="0">
                <a:solidFill>
                  <a:schemeClr val="accent5"/>
                </a:solidFill>
                <a:latin typeface="FontAwesome" pitchFamily="2" charset="0"/>
              </a:rPr>
              <a:t></a:t>
            </a:r>
            <a:endParaRPr lang="en-US" sz="3600" dirty="0">
              <a:solidFill>
                <a:schemeClr val="accent5"/>
              </a:solidFill>
            </a:endParaRPr>
          </a:p>
        </p:txBody>
      </p:sp>
    </p:spTree>
    <p:extLst>
      <p:ext uri="{BB962C8B-B14F-4D97-AF65-F5344CB8AC3E}">
        <p14:creationId xmlns:p14="http://schemas.microsoft.com/office/powerpoint/2010/main" val="2011243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wipe(down)">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2"/>
                                        </p:tgtEl>
                                        <p:attrNameLst>
                                          <p:attrName>style.visibility</p:attrName>
                                        </p:attrNameLst>
                                      </p:cBhvr>
                                      <p:to>
                                        <p:strVal val="visible"/>
                                      </p:to>
                                    </p:set>
                                    <p:animEffect transition="in" filter="wipe(down)">
                                      <p:cBhvr>
                                        <p:cTn id="17" dur="500"/>
                                        <p:tgtEl>
                                          <p:spTgt spid="5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wipe(down)">
                                      <p:cBhvr>
                                        <p:cTn id="22" dur="500"/>
                                        <p:tgtEl>
                                          <p:spTgt spid="5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500"/>
                                        <p:tgtEl>
                                          <p:spTgt spid="5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wipe(down)">
                                      <p:cBhvr>
                                        <p:cTn id="37" dur="500"/>
                                        <p:tgtEl>
                                          <p:spTgt spid="5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down)">
                                      <p:cBhvr>
                                        <p:cTn id="42" dur="500"/>
                                        <p:tgtEl>
                                          <p:spTgt spid="57"/>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wipe(down)">
                                      <p:cBhvr>
                                        <p:cTn id="47" dur="500"/>
                                        <p:tgtEl>
                                          <p:spTgt spid="5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wipe(down)">
                                      <p:cBhvr>
                                        <p:cTn id="52" dur="500"/>
                                        <p:tgtEl>
                                          <p:spTgt spid="5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wipe(down)">
                                      <p:cBhvr>
                                        <p:cTn id="57" dur="500"/>
                                        <p:tgtEl>
                                          <p:spTgt spid="60"/>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61"/>
                                        </p:tgtEl>
                                        <p:attrNameLst>
                                          <p:attrName>style.visibility</p:attrName>
                                        </p:attrNameLst>
                                      </p:cBhvr>
                                      <p:to>
                                        <p:strVal val="visible"/>
                                      </p:to>
                                    </p:set>
                                    <p:animEffect transition="in" filter="wipe(down)">
                                      <p:cBhvr>
                                        <p:cTn id="62" dur="500"/>
                                        <p:tgtEl>
                                          <p:spTgt spid="61"/>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62"/>
                                        </p:tgtEl>
                                        <p:attrNameLst>
                                          <p:attrName>style.visibility</p:attrName>
                                        </p:attrNameLst>
                                      </p:cBhvr>
                                      <p:to>
                                        <p:strVal val="visible"/>
                                      </p:to>
                                    </p:set>
                                    <p:animEffect transition="in" filter="wipe(down)">
                                      <p:cBhvr>
                                        <p:cTn id="67" dur="500"/>
                                        <p:tgtEl>
                                          <p:spTgt spid="62"/>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03"/>
                                        </p:tgtEl>
                                        <p:attrNameLst>
                                          <p:attrName>style.visibility</p:attrName>
                                        </p:attrNameLst>
                                      </p:cBhvr>
                                      <p:to>
                                        <p:strVal val="visible"/>
                                      </p:to>
                                    </p:set>
                                    <p:animEffect transition="in" filter="fade">
                                      <p:cBhvr>
                                        <p:cTn id="77" dur="500"/>
                                        <p:tgtEl>
                                          <p:spTgt spid="10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04"/>
                                        </p:tgtEl>
                                        <p:attrNameLst>
                                          <p:attrName>style.visibility</p:attrName>
                                        </p:attrNameLst>
                                      </p:cBhvr>
                                      <p:to>
                                        <p:strVal val="visible"/>
                                      </p:to>
                                    </p:set>
                                    <p:animEffect transition="in" filter="fade">
                                      <p:cBhvr>
                                        <p:cTn id="80" dur="500"/>
                                        <p:tgtEl>
                                          <p:spTgt spid="104"/>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101"/>
                                        </p:tgtEl>
                                        <p:attrNameLst>
                                          <p:attrName>style.visibility</p:attrName>
                                        </p:attrNameLst>
                                      </p:cBhvr>
                                      <p:to>
                                        <p:strVal val="visible"/>
                                      </p:to>
                                    </p:set>
                                    <p:animEffect transition="in" filter="fade">
                                      <p:cBhvr>
                                        <p:cTn id="85" dur="500"/>
                                        <p:tgtEl>
                                          <p:spTgt spid="101"/>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02"/>
                                        </p:tgtEl>
                                        <p:attrNameLst>
                                          <p:attrName>style.visibility</p:attrName>
                                        </p:attrNameLst>
                                      </p:cBhvr>
                                      <p:to>
                                        <p:strVal val="visible"/>
                                      </p:to>
                                    </p:set>
                                    <p:animEffect transition="in" filter="fade">
                                      <p:cBhvr>
                                        <p:cTn id="88" dur="500"/>
                                        <p:tgtEl>
                                          <p:spTgt spid="10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5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0"/>
                                        </p:tgtEl>
                                        <p:attrNameLst>
                                          <p:attrName>style.visibility</p:attrName>
                                        </p:attrNameLst>
                                      </p:cBhvr>
                                      <p:to>
                                        <p:strVal val="visible"/>
                                      </p:to>
                                    </p:set>
                                    <p:animEffect transition="in" filter="fade">
                                      <p:cBhvr>
                                        <p:cTn id="94" dur="500"/>
                                        <p:tgtEl>
                                          <p:spTgt spid="10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97"/>
                                        </p:tgtEl>
                                        <p:attrNameLst>
                                          <p:attrName>style.visibility</p:attrName>
                                        </p:attrNameLst>
                                      </p:cBhvr>
                                      <p:to>
                                        <p:strVal val="visible"/>
                                      </p:to>
                                    </p:set>
                                    <p:animEffect transition="in" filter="fade">
                                      <p:cBhvr>
                                        <p:cTn id="97" dur="500"/>
                                        <p:tgtEl>
                                          <p:spTgt spid="9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98"/>
                                        </p:tgtEl>
                                        <p:attrNameLst>
                                          <p:attrName>style.visibility</p:attrName>
                                        </p:attrNameLst>
                                      </p:cBhvr>
                                      <p:to>
                                        <p:strVal val="visible"/>
                                      </p:to>
                                    </p:set>
                                    <p:animEffect transition="in" filter="fade">
                                      <p:cBhvr>
                                        <p:cTn id="100" dur="500"/>
                                        <p:tgtEl>
                                          <p:spTgt spid="9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95"/>
                                        </p:tgtEl>
                                        <p:attrNameLst>
                                          <p:attrName>style.visibility</p:attrName>
                                        </p:attrNameLst>
                                      </p:cBhvr>
                                      <p:to>
                                        <p:strVal val="visible"/>
                                      </p:to>
                                    </p:set>
                                    <p:animEffect transition="in" filter="fade">
                                      <p:cBhvr>
                                        <p:cTn id="103" dur="500"/>
                                        <p:tgtEl>
                                          <p:spTgt spid="9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fade">
                                      <p:cBhvr>
                                        <p:cTn id="106" dur="500"/>
                                        <p:tgtEl>
                                          <p:spTgt spid="9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87"/>
                                        </p:tgtEl>
                                        <p:attrNameLst>
                                          <p:attrName>style.visibility</p:attrName>
                                        </p:attrNameLst>
                                      </p:cBhvr>
                                      <p:to>
                                        <p:strVal val="visible"/>
                                      </p:to>
                                    </p:set>
                                    <p:animEffect transition="in" filter="fade">
                                      <p:cBhvr>
                                        <p:cTn id="109" dur="500"/>
                                        <p:tgtEl>
                                          <p:spTgt spid="87"/>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91"/>
                                        </p:tgtEl>
                                        <p:attrNameLst>
                                          <p:attrName>style.visibility</p:attrName>
                                        </p:attrNameLst>
                                      </p:cBhvr>
                                      <p:to>
                                        <p:strVal val="visible"/>
                                      </p:to>
                                    </p:set>
                                    <p:animEffect transition="in" filter="fade">
                                      <p:cBhvr>
                                        <p:cTn id="112" dur="500"/>
                                        <p:tgtEl>
                                          <p:spTgt spid="91"/>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9"/>
                                        </p:tgtEl>
                                        <p:attrNameLst>
                                          <p:attrName>style.visibility</p:attrName>
                                        </p:attrNameLst>
                                      </p:cBhvr>
                                      <p:to>
                                        <p:strVal val="visible"/>
                                      </p:to>
                                    </p:set>
                                    <p:animEffect transition="in" filter="fade">
                                      <p:cBhvr>
                                        <p:cTn id="115" dur="500"/>
                                        <p:tgtEl>
                                          <p:spTgt spid="7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animEffect transition="in" filter="fade">
                                      <p:cBhvr>
                                        <p:cTn id="118" dur="500"/>
                                        <p:tgtEl>
                                          <p:spTgt spid="83"/>
                                        </p:tgtEl>
                                      </p:cBhvr>
                                    </p:animEffect>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67"/>
                                        </p:tgtEl>
                                        <p:attrNameLst>
                                          <p:attrName>style.visibility</p:attrName>
                                        </p:attrNameLst>
                                      </p:cBhvr>
                                      <p:to>
                                        <p:strVal val="visible"/>
                                      </p:to>
                                    </p:set>
                                    <p:animEffect transition="in" filter="fade">
                                      <p:cBhvr>
                                        <p:cTn id="123" dur="1000"/>
                                        <p:tgtEl>
                                          <p:spTgt spid="67"/>
                                        </p:tgtEl>
                                      </p:cBhvr>
                                    </p:animEffect>
                                    <p:anim calcmode="lin" valueType="num">
                                      <p:cBhvr>
                                        <p:cTn id="124" dur="1000" fill="hold"/>
                                        <p:tgtEl>
                                          <p:spTgt spid="67"/>
                                        </p:tgtEl>
                                        <p:attrNameLst>
                                          <p:attrName>ppt_x</p:attrName>
                                        </p:attrNameLst>
                                      </p:cBhvr>
                                      <p:tavLst>
                                        <p:tav tm="0">
                                          <p:val>
                                            <p:strVal val="#ppt_x"/>
                                          </p:val>
                                        </p:tav>
                                        <p:tav tm="100000">
                                          <p:val>
                                            <p:strVal val="#ppt_x"/>
                                          </p:val>
                                        </p:tav>
                                      </p:tavLst>
                                    </p:anim>
                                    <p:anim calcmode="lin" valueType="num">
                                      <p:cBhvr>
                                        <p:cTn id="125" dur="1000" fill="hold"/>
                                        <p:tgtEl>
                                          <p:spTgt spid="67"/>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1000"/>
                                        <p:tgtEl>
                                          <p:spTgt spid="68"/>
                                        </p:tgtEl>
                                      </p:cBhvr>
                                    </p:animEffect>
                                    <p:anim calcmode="lin" valueType="num">
                                      <p:cBhvr>
                                        <p:cTn id="129" dur="1000" fill="hold"/>
                                        <p:tgtEl>
                                          <p:spTgt spid="68"/>
                                        </p:tgtEl>
                                        <p:attrNameLst>
                                          <p:attrName>ppt_x</p:attrName>
                                        </p:attrNameLst>
                                      </p:cBhvr>
                                      <p:tavLst>
                                        <p:tav tm="0">
                                          <p:val>
                                            <p:strVal val="#ppt_x"/>
                                          </p:val>
                                        </p:tav>
                                        <p:tav tm="100000">
                                          <p:val>
                                            <p:strVal val="#ppt_x"/>
                                          </p:val>
                                        </p:tav>
                                      </p:tavLst>
                                    </p:anim>
                                    <p:anim calcmode="lin" valueType="num">
                                      <p:cBhvr>
                                        <p:cTn id="130" dur="1000" fill="hold"/>
                                        <p:tgtEl>
                                          <p:spTgt spid="68"/>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69"/>
                                        </p:tgtEl>
                                        <p:attrNameLst>
                                          <p:attrName>style.visibility</p:attrName>
                                        </p:attrNameLst>
                                      </p:cBhvr>
                                      <p:to>
                                        <p:strVal val="visible"/>
                                      </p:to>
                                    </p:set>
                                    <p:animEffect transition="in" filter="fade">
                                      <p:cBhvr>
                                        <p:cTn id="133" dur="1000"/>
                                        <p:tgtEl>
                                          <p:spTgt spid="69"/>
                                        </p:tgtEl>
                                      </p:cBhvr>
                                    </p:animEffect>
                                    <p:anim calcmode="lin" valueType="num">
                                      <p:cBhvr>
                                        <p:cTn id="134" dur="1000" fill="hold"/>
                                        <p:tgtEl>
                                          <p:spTgt spid="69"/>
                                        </p:tgtEl>
                                        <p:attrNameLst>
                                          <p:attrName>ppt_x</p:attrName>
                                        </p:attrNameLst>
                                      </p:cBhvr>
                                      <p:tavLst>
                                        <p:tav tm="0">
                                          <p:val>
                                            <p:strVal val="#ppt_x"/>
                                          </p:val>
                                        </p:tav>
                                        <p:tav tm="100000">
                                          <p:val>
                                            <p:strVal val="#ppt_x"/>
                                          </p:val>
                                        </p:tav>
                                      </p:tavLst>
                                    </p:anim>
                                    <p:anim calcmode="lin" valueType="num">
                                      <p:cBhvr>
                                        <p:cTn id="135"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103" grpId="0" animBg="1"/>
      <p:bldP spid="104" grpId="0"/>
      <p:bldP spid="101" grpId="0"/>
      <p:bldP spid="102" grpId="0" animBg="1"/>
      <p:bldP spid="99" grpId="0"/>
      <p:bldP spid="100" grpId="0" animBg="1"/>
      <p:bldP spid="97" grpId="0"/>
      <p:bldP spid="98" grpId="0" animBg="1"/>
      <p:bldP spid="95" grpId="0"/>
      <p:bldP spid="96" grpId="0" animBg="1"/>
      <p:bldP spid="87" grpId="0"/>
      <p:bldP spid="91" grpId="0" animBg="1"/>
      <p:bldP spid="79" grpId="0"/>
      <p:bldP spid="83" grpId="0" animBg="1"/>
      <p:bldP spid="67" grpId="0"/>
      <p:bldP spid="68" grpId="0"/>
      <p:bldP spid="6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7</a:t>
            </a:fld>
            <a:endParaRPr lang="en-US" dirty="0"/>
          </a:p>
        </p:txBody>
      </p:sp>
      <p:sp>
        <p:nvSpPr>
          <p:cNvPr id="3" name="Text Placeholder 2"/>
          <p:cNvSpPr>
            <a:spLocks noGrp="1"/>
          </p:cNvSpPr>
          <p:nvPr>
            <p:ph type="body" sz="quarter" idx="14"/>
          </p:nvPr>
        </p:nvSpPr>
        <p:spPr/>
        <p:txBody>
          <a:bodyPr>
            <a:normAutofit/>
          </a:bodyPr>
          <a:lstStyle/>
          <a:p>
            <a:r>
              <a:rPr lang="id-ID" dirty="0" smtClean="0"/>
              <a:t>Meet Our Talented Team</a:t>
            </a:r>
            <a:endParaRPr lang="id-ID" dirty="0"/>
          </a:p>
        </p:txBody>
      </p:sp>
      <p:sp>
        <p:nvSpPr>
          <p:cNvPr id="2" name="Text Placeholder 1"/>
          <p:cNvSpPr>
            <a:spLocks noGrp="1"/>
          </p:cNvSpPr>
          <p:nvPr>
            <p:ph type="body" sz="quarter" idx="19"/>
          </p:nvPr>
        </p:nvSpPr>
        <p:spPr/>
        <p:txBody>
          <a:bodyPr>
            <a:normAutofit/>
          </a:bodyPr>
          <a:lstStyle/>
          <a:p>
            <a:r>
              <a:rPr lang="en-US" dirty="0" smtClean="0"/>
              <a:t>SECTION ONE</a:t>
            </a:r>
            <a:endParaRPr lang="id-ID" dirty="0"/>
          </a:p>
        </p:txBody>
      </p:sp>
      <p:sp>
        <p:nvSpPr>
          <p:cNvPr id="77" name="Text Placeholder 12"/>
          <p:cNvSpPr txBox="1">
            <a:spLocks/>
          </p:cNvSpPr>
          <p:nvPr/>
        </p:nvSpPr>
        <p:spPr>
          <a:xfrm>
            <a:off x="3906256"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smtClean="0">
                <a:solidFill>
                  <a:schemeClr val="tx2"/>
                </a:solidFill>
                <a:latin typeface="+mj-lt"/>
              </a:rPr>
              <a:t>Gwen Stacy</a:t>
            </a:r>
            <a:endParaRPr lang="en-AU" sz="1400">
              <a:solidFill>
                <a:schemeClr val="tx2"/>
              </a:solidFill>
              <a:latin typeface="+mj-lt"/>
            </a:endParaRPr>
          </a:p>
        </p:txBody>
      </p:sp>
      <p:sp>
        <p:nvSpPr>
          <p:cNvPr id="78" name="Text Placeholder 13"/>
          <p:cNvSpPr txBox="1">
            <a:spLocks/>
          </p:cNvSpPr>
          <p:nvPr/>
        </p:nvSpPr>
        <p:spPr>
          <a:xfrm>
            <a:off x="3906256"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smtClean="0">
                <a:solidFill>
                  <a:schemeClr val="tx2"/>
                </a:solidFill>
                <a:latin typeface="+mj-lt"/>
              </a:rPr>
              <a:t>Chief Operation Officer</a:t>
            </a:r>
            <a:endParaRPr lang="en-AU" sz="1000">
              <a:solidFill>
                <a:schemeClr val="tx2"/>
              </a:solidFill>
              <a:latin typeface="+mj-lt"/>
            </a:endParaRPr>
          </a:p>
        </p:txBody>
      </p:sp>
      <p:sp>
        <p:nvSpPr>
          <p:cNvPr id="79" name="Text Placeholder 14"/>
          <p:cNvSpPr txBox="1">
            <a:spLocks/>
          </p:cNvSpPr>
          <p:nvPr/>
        </p:nvSpPr>
        <p:spPr>
          <a:xfrm>
            <a:off x="3906257"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0" name="Text Placeholder 15"/>
          <p:cNvSpPr txBox="1">
            <a:spLocks/>
          </p:cNvSpPr>
          <p:nvPr/>
        </p:nvSpPr>
        <p:spPr>
          <a:xfrm>
            <a:off x="6380407"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smtClean="0">
                <a:solidFill>
                  <a:schemeClr val="tx2"/>
                </a:solidFill>
                <a:latin typeface="+mj-lt"/>
              </a:rPr>
              <a:t>John Smith</a:t>
            </a:r>
            <a:endParaRPr lang="en-AU" sz="1400">
              <a:solidFill>
                <a:schemeClr val="tx2"/>
              </a:solidFill>
              <a:latin typeface="+mj-lt"/>
            </a:endParaRPr>
          </a:p>
        </p:txBody>
      </p:sp>
      <p:sp>
        <p:nvSpPr>
          <p:cNvPr id="81" name="Text Placeholder 16"/>
          <p:cNvSpPr txBox="1">
            <a:spLocks/>
          </p:cNvSpPr>
          <p:nvPr/>
        </p:nvSpPr>
        <p:spPr>
          <a:xfrm>
            <a:off x="6380407"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smtClean="0">
                <a:solidFill>
                  <a:schemeClr val="tx2"/>
                </a:solidFill>
                <a:latin typeface="+mj-lt"/>
              </a:rPr>
              <a:t>Executive Creative Director</a:t>
            </a:r>
            <a:endParaRPr lang="en-AU" sz="1000">
              <a:solidFill>
                <a:schemeClr val="tx2"/>
              </a:solidFill>
              <a:latin typeface="+mj-lt"/>
            </a:endParaRPr>
          </a:p>
        </p:txBody>
      </p:sp>
      <p:sp>
        <p:nvSpPr>
          <p:cNvPr id="82" name="Text Placeholder 17"/>
          <p:cNvSpPr txBox="1">
            <a:spLocks/>
          </p:cNvSpPr>
          <p:nvPr/>
        </p:nvSpPr>
        <p:spPr>
          <a:xfrm>
            <a:off x="6380408"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3" name="Text Placeholder 18"/>
          <p:cNvSpPr txBox="1">
            <a:spLocks/>
          </p:cNvSpPr>
          <p:nvPr/>
        </p:nvSpPr>
        <p:spPr>
          <a:xfrm>
            <a:off x="8854557"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dirty="0" smtClean="0">
                <a:solidFill>
                  <a:schemeClr val="tx2"/>
                </a:solidFill>
                <a:latin typeface="+mj-lt"/>
              </a:rPr>
              <a:t>Jessica </a:t>
            </a:r>
            <a:r>
              <a:rPr lang="en-AU" sz="1400" dirty="0" err="1" smtClean="0">
                <a:solidFill>
                  <a:schemeClr val="tx2"/>
                </a:solidFill>
                <a:latin typeface="+mj-lt"/>
              </a:rPr>
              <a:t>Yo</a:t>
            </a:r>
            <a:endParaRPr lang="en-AU" sz="1400" dirty="0">
              <a:solidFill>
                <a:schemeClr val="tx2"/>
              </a:solidFill>
              <a:latin typeface="+mj-lt"/>
            </a:endParaRPr>
          </a:p>
        </p:txBody>
      </p:sp>
      <p:sp>
        <p:nvSpPr>
          <p:cNvPr id="84" name="Text Placeholder 19"/>
          <p:cNvSpPr txBox="1">
            <a:spLocks/>
          </p:cNvSpPr>
          <p:nvPr/>
        </p:nvSpPr>
        <p:spPr>
          <a:xfrm>
            <a:off x="8854557"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dirty="0" smtClean="0">
                <a:solidFill>
                  <a:schemeClr val="tx2"/>
                </a:solidFill>
                <a:latin typeface="+mj-lt"/>
              </a:rPr>
              <a:t>Project Manager</a:t>
            </a:r>
            <a:endParaRPr lang="en-AU" sz="1000" dirty="0">
              <a:solidFill>
                <a:schemeClr val="tx2"/>
              </a:solidFill>
              <a:latin typeface="+mj-lt"/>
            </a:endParaRPr>
          </a:p>
        </p:txBody>
      </p:sp>
      <p:sp>
        <p:nvSpPr>
          <p:cNvPr id="85" name="Text Placeholder 20"/>
          <p:cNvSpPr txBox="1">
            <a:spLocks/>
          </p:cNvSpPr>
          <p:nvPr/>
        </p:nvSpPr>
        <p:spPr>
          <a:xfrm>
            <a:off x="8854561"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a:solidFill>
                  <a:schemeClr val="tx2"/>
                </a:solidFill>
                <a:latin typeface="+mn-lt"/>
              </a:rPr>
              <a:t>Bear claw croissant apple pie. Croissant cake tart liquorice tart pastry. Tiramisu apple pie biscuit sweet oat cake</a:t>
            </a:r>
          </a:p>
        </p:txBody>
      </p:sp>
      <p:sp>
        <p:nvSpPr>
          <p:cNvPr id="86" name="Text Placeholder 22"/>
          <p:cNvSpPr txBox="1">
            <a:spLocks/>
          </p:cNvSpPr>
          <p:nvPr/>
        </p:nvSpPr>
        <p:spPr>
          <a:xfrm>
            <a:off x="1432105" y="3461782"/>
            <a:ext cx="1818787" cy="28645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400" dirty="0" smtClean="0">
                <a:solidFill>
                  <a:schemeClr val="tx2"/>
                </a:solidFill>
                <a:latin typeface="+mj-lt"/>
              </a:rPr>
              <a:t>Peter Mark</a:t>
            </a:r>
            <a:endParaRPr lang="en-AU" sz="1400" dirty="0">
              <a:solidFill>
                <a:schemeClr val="tx2"/>
              </a:solidFill>
              <a:latin typeface="+mj-lt"/>
            </a:endParaRPr>
          </a:p>
        </p:txBody>
      </p:sp>
      <p:sp>
        <p:nvSpPr>
          <p:cNvPr id="87" name="Text Placeholder 23"/>
          <p:cNvSpPr txBox="1">
            <a:spLocks/>
          </p:cNvSpPr>
          <p:nvPr/>
        </p:nvSpPr>
        <p:spPr>
          <a:xfrm>
            <a:off x="1432105" y="3752167"/>
            <a:ext cx="1818787" cy="4270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000" dirty="0" smtClean="0">
                <a:solidFill>
                  <a:schemeClr val="tx2"/>
                </a:solidFill>
                <a:latin typeface="+mj-lt"/>
              </a:rPr>
              <a:t>Chief Executive Operation</a:t>
            </a:r>
            <a:endParaRPr lang="en-AU" sz="1000" dirty="0">
              <a:solidFill>
                <a:schemeClr val="tx2"/>
              </a:solidFill>
              <a:latin typeface="+mj-lt"/>
            </a:endParaRPr>
          </a:p>
        </p:txBody>
      </p:sp>
      <p:sp>
        <p:nvSpPr>
          <p:cNvPr id="88" name="Text Placeholder 24"/>
          <p:cNvSpPr txBox="1">
            <a:spLocks/>
          </p:cNvSpPr>
          <p:nvPr/>
        </p:nvSpPr>
        <p:spPr>
          <a:xfrm>
            <a:off x="1432106" y="4179191"/>
            <a:ext cx="1818785" cy="10214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None/>
            </a:pPr>
            <a:r>
              <a:rPr lang="en-AU" sz="900" dirty="0" smtClean="0">
                <a:solidFill>
                  <a:schemeClr val="tx2"/>
                </a:solidFill>
                <a:latin typeface="+mn-lt"/>
              </a:rPr>
              <a:t>Bear claw croissant apple pie. Croissant cake tart liquorice tart pastry. Tiramisu apple pie biscuit sweet oat cake</a:t>
            </a:r>
            <a:endParaRPr lang="en-AU" sz="900" dirty="0">
              <a:solidFill>
                <a:schemeClr val="tx2"/>
              </a:solidFill>
              <a:latin typeface="+mn-lt"/>
            </a:endParaRPr>
          </a:p>
        </p:txBody>
      </p:sp>
      <p:cxnSp>
        <p:nvCxnSpPr>
          <p:cNvPr id="93" name="Straight Connector 92"/>
          <p:cNvCxnSpPr/>
          <p:nvPr/>
        </p:nvCxnSpPr>
        <p:spPr>
          <a:xfrm>
            <a:off x="4587049"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061200"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535351"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112898" y="4092923"/>
            <a:ext cx="4572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pic>
        <p:nvPicPr>
          <p:cNvPr id="25" name="图片占位符 24" descr="QQ截图20150512161202.jpg"/>
          <p:cNvPicPr>
            <a:picLocks noGrp="1" noChangeAspect="1"/>
          </p:cNvPicPr>
          <p:nvPr>
            <p:ph type="pic" sz="quarter" idx="15"/>
          </p:nvPr>
        </p:nvPicPr>
        <p:blipFill>
          <a:blip r:embed="rId3" cstate="print"/>
          <a:srcRect t="129" b="129"/>
          <a:stretch>
            <a:fillRect/>
          </a:stretch>
        </p:blipFill>
        <p:spPr/>
      </p:pic>
      <p:pic>
        <p:nvPicPr>
          <p:cNvPr id="26" name="图片占位符 25" descr="QQ截图20150512161403.jpg"/>
          <p:cNvPicPr>
            <a:picLocks noGrp="1" noChangeAspect="1"/>
          </p:cNvPicPr>
          <p:nvPr>
            <p:ph type="pic" sz="quarter" idx="16"/>
          </p:nvPr>
        </p:nvPicPr>
        <p:blipFill>
          <a:blip r:embed="rId4" cstate="print"/>
          <a:srcRect t="1303" b="1303"/>
          <a:stretch>
            <a:fillRect/>
          </a:stretch>
        </p:blipFill>
        <p:spPr/>
      </p:pic>
      <p:pic>
        <p:nvPicPr>
          <p:cNvPr id="27" name="图片占位符 26" descr="QQ截图20150512161223.jpg"/>
          <p:cNvPicPr>
            <a:picLocks noGrp="1" noChangeAspect="1"/>
          </p:cNvPicPr>
          <p:nvPr>
            <p:ph type="pic" sz="quarter" idx="17"/>
          </p:nvPr>
        </p:nvPicPr>
        <p:blipFill>
          <a:blip r:embed="rId5" cstate="print"/>
          <a:srcRect t="1423" b="1423"/>
          <a:stretch>
            <a:fillRect/>
          </a:stretch>
        </p:blipFill>
        <p:spPr/>
      </p:pic>
      <p:pic>
        <p:nvPicPr>
          <p:cNvPr id="28" name="图片占位符 27" descr="QQ截图20150512161502.jpg"/>
          <p:cNvPicPr>
            <a:picLocks noGrp="1" noChangeAspect="1"/>
          </p:cNvPicPr>
          <p:nvPr>
            <p:ph type="pic" sz="quarter" idx="18"/>
          </p:nvPr>
        </p:nvPicPr>
        <p:blipFill>
          <a:blip r:embed="rId6" cstate="print"/>
          <a:srcRect l="1156" r="1156"/>
          <a:stretch>
            <a:fillRect/>
          </a:stretch>
        </p:blipFill>
        <p:spPr/>
      </p:pic>
    </p:spTree>
    <p:extLst>
      <p:ext uri="{BB962C8B-B14F-4D97-AF65-F5344CB8AC3E}">
        <p14:creationId xmlns:p14="http://schemas.microsoft.com/office/powerpoint/2010/main" val="1666741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1000"/>
                                        <p:tgtEl>
                                          <p:spTgt spid="86">
                                            <p:txEl>
                                              <p:pRg st="0" end="0"/>
                                            </p:txEl>
                                          </p:spTgt>
                                        </p:tgtEl>
                                      </p:cBhvr>
                                    </p:animEffect>
                                    <p:anim calcmode="lin" valueType="num">
                                      <p:cBhvr>
                                        <p:cTn id="8" dur="1000" fill="hold"/>
                                        <p:tgtEl>
                                          <p:spTgt spid="8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6">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7">
                                            <p:txEl>
                                              <p:pRg st="0" end="0"/>
                                            </p:txEl>
                                          </p:spTgt>
                                        </p:tgtEl>
                                        <p:attrNameLst>
                                          <p:attrName>style.visibility</p:attrName>
                                        </p:attrNameLst>
                                      </p:cBhvr>
                                      <p:to>
                                        <p:strVal val="visible"/>
                                      </p:to>
                                    </p:set>
                                    <p:animEffect transition="in" filter="fade">
                                      <p:cBhvr>
                                        <p:cTn id="12" dur="1000"/>
                                        <p:tgtEl>
                                          <p:spTgt spid="87">
                                            <p:txEl>
                                              <p:pRg st="0" end="0"/>
                                            </p:txEl>
                                          </p:spTgt>
                                        </p:tgtEl>
                                      </p:cBhvr>
                                    </p:animEffect>
                                    <p:anim calcmode="lin" valueType="num">
                                      <p:cBhvr>
                                        <p:cTn id="13" dur="1000" fill="hold"/>
                                        <p:tgtEl>
                                          <p:spTgt spid="8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8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fade">
                                      <p:cBhvr>
                                        <p:cTn id="19" dur="500"/>
                                        <p:tgtEl>
                                          <p:spTgt spid="9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8">
                                            <p:txEl>
                                              <p:pRg st="0" end="0"/>
                                            </p:txEl>
                                          </p:spTgt>
                                        </p:tgtEl>
                                        <p:attrNameLst>
                                          <p:attrName>style.visibility</p:attrName>
                                        </p:attrNameLst>
                                      </p:cBhvr>
                                      <p:to>
                                        <p:strVal val="visible"/>
                                      </p:to>
                                    </p:set>
                                    <p:animEffect transition="in" filter="fade">
                                      <p:cBhvr>
                                        <p:cTn id="22" dur="500"/>
                                        <p:tgtEl>
                                          <p:spTgt spid="8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7">
                                            <p:txEl>
                                              <p:pRg st="0" end="0"/>
                                            </p:txEl>
                                          </p:spTgt>
                                        </p:tgtEl>
                                        <p:attrNameLst>
                                          <p:attrName>style.visibility</p:attrName>
                                        </p:attrNameLst>
                                      </p:cBhvr>
                                      <p:to>
                                        <p:strVal val="visible"/>
                                      </p:to>
                                    </p:set>
                                    <p:animEffect transition="in" filter="fade">
                                      <p:cBhvr>
                                        <p:cTn id="27" dur="1000"/>
                                        <p:tgtEl>
                                          <p:spTgt spid="77">
                                            <p:txEl>
                                              <p:pRg st="0" end="0"/>
                                            </p:txEl>
                                          </p:spTgt>
                                        </p:tgtEl>
                                      </p:cBhvr>
                                    </p:animEffect>
                                    <p:anim calcmode="lin" valueType="num">
                                      <p:cBhvr>
                                        <p:cTn id="28" dur="100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77">
                                            <p:txEl>
                                              <p:pRg st="0" end="0"/>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8">
                                            <p:txEl>
                                              <p:pRg st="0" end="0"/>
                                            </p:txEl>
                                          </p:spTgt>
                                        </p:tgtEl>
                                        <p:attrNameLst>
                                          <p:attrName>style.visibility</p:attrName>
                                        </p:attrNameLst>
                                      </p:cBhvr>
                                      <p:to>
                                        <p:strVal val="visible"/>
                                      </p:to>
                                    </p:set>
                                    <p:animEffect transition="in" filter="fade">
                                      <p:cBhvr>
                                        <p:cTn id="32" dur="1000"/>
                                        <p:tgtEl>
                                          <p:spTgt spid="78">
                                            <p:txEl>
                                              <p:pRg st="0" end="0"/>
                                            </p:txEl>
                                          </p:spTgt>
                                        </p:tgtEl>
                                      </p:cBhvr>
                                    </p:animEffect>
                                    <p:anim calcmode="lin" valueType="num">
                                      <p:cBhvr>
                                        <p:cTn id="33" dur="1000" fill="hold"/>
                                        <p:tgtEl>
                                          <p:spTgt spid="78">
                                            <p:txEl>
                                              <p:pRg st="0" end="0"/>
                                            </p:txEl>
                                          </p:spTgt>
                                        </p:tgtEl>
                                        <p:attrNameLst>
                                          <p:attrName>ppt_x</p:attrName>
                                        </p:attrNameLst>
                                      </p:cBhvr>
                                      <p:tavLst>
                                        <p:tav tm="0">
                                          <p:val>
                                            <p:strVal val="#ppt_x"/>
                                          </p:val>
                                        </p:tav>
                                        <p:tav tm="100000">
                                          <p:val>
                                            <p:strVal val="#ppt_x"/>
                                          </p:val>
                                        </p:tav>
                                      </p:tavLst>
                                    </p:anim>
                                    <p:anim calcmode="lin" valueType="num">
                                      <p:cBhvr>
                                        <p:cTn id="34" dur="1000" fill="hold"/>
                                        <p:tgtEl>
                                          <p:spTgt spid="7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fade">
                                      <p:cBhvr>
                                        <p:cTn id="39" dur="500"/>
                                        <p:tgtEl>
                                          <p:spTgt spid="9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9">
                                            <p:txEl>
                                              <p:pRg st="0" end="0"/>
                                            </p:txEl>
                                          </p:spTgt>
                                        </p:tgtEl>
                                        <p:attrNameLst>
                                          <p:attrName>style.visibility</p:attrName>
                                        </p:attrNameLst>
                                      </p:cBhvr>
                                      <p:to>
                                        <p:strVal val="visible"/>
                                      </p:to>
                                    </p:set>
                                    <p:animEffect transition="in" filter="fade">
                                      <p:cBhvr>
                                        <p:cTn id="42" dur="500"/>
                                        <p:tgtEl>
                                          <p:spTgt spid="7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80">
                                            <p:txEl>
                                              <p:pRg st="0" end="0"/>
                                            </p:txEl>
                                          </p:spTgt>
                                        </p:tgtEl>
                                        <p:attrNameLst>
                                          <p:attrName>style.visibility</p:attrName>
                                        </p:attrNameLst>
                                      </p:cBhvr>
                                      <p:to>
                                        <p:strVal val="visible"/>
                                      </p:to>
                                    </p:set>
                                    <p:animEffect transition="in" filter="fade">
                                      <p:cBhvr>
                                        <p:cTn id="47" dur="1000"/>
                                        <p:tgtEl>
                                          <p:spTgt spid="80">
                                            <p:txEl>
                                              <p:pRg st="0" end="0"/>
                                            </p:txEl>
                                          </p:spTgt>
                                        </p:tgtEl>
                                      </p:cBhvr>
                                    </p:animEffect>
                                    <p:anim calcmode="lin" valueType="num">
                                      <p:cBhvr>
                                        <p:cTn id="48"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49" dur="1000" fill="hold"/>
                                        <p:tgtEl>
                                          <p:spTgt spid="80">
                                            <p:txEl>
                                              <p:pRg st="0" end="0"/>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81">
                                            <p:txEl>
                                              <p:pRg st="0" end="0"/>
                                            </p:txEl>
                                          </p:spTgt>
                                        </p:tgtEl>
                                        <p:attrNameLst>
                                          <p:attrName>style.visibility</p:attrName>
                                        </p:attrNameLst>
                                      </p:cBhvr>
                                      <p:to>
                                        <p:strVal val="visible"/>
                                      </p:to>
                                    </p:set>
                                    <p:animEffect transition="in" filter="fade">
                                      <p:cBhvr>
                                        <p:cTn id="52" dur="1000"/>
                                        <p:tgtEl>
                                          <p:spTgt spid="81">
                                            <p:txEl>
                                              <p:pRg st="0" end="0"/>
                                            </p:txEl>
                                          </p:spTgt>
                                        </p:tgtEl>
                                      </p:cBhvr>
                                    </p:animEffect>
                                    <p:anim calcmode="lin" valueType="num">
                                      <p:cBhvr>
                                        <p:cTn id="53" dur="1000" fill="hold"/>
                                        <p:tgtEl>
                                          <p:spTgt spid="81">
                                            <p:txEl>
                                              <p:pRg st="0" end="0"/>
                                            </p:txEl>
                                          </p:spTgt>
                                        </p:tgtEl>
                                        <p:attrNameLst>
                                          <p:attrName>ppt_x</p:attrName>
                                        </p:attrNameLst>
                                      </p:cBhvr>
                                      <p:tavLst>
                                        <p:tav tm="0">
                                          <p:val>
                                            <p:strVal val="#ppt_x"/>
                                          </p:val>
                                        </p:tav>
                                        <p:tav tm="100000">
                                          <p:val>
                                            <p:strVal val="#ppt_x"/>
                                          </p:val>
                                        </p:tav>
                                      </p:tavLst>
                                    </p:anim>
                                    <p:anim calcmode="lin" valueType="num">
                                      <p:cBhvr>
                                        <p:cTn id="54" dur="1000" fill="hold"/>
                                        <p:tgtEl>
                                          <p:spTgt spid="8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94"/>
                                        </p:tgtEl>
                                        <p:attrNameLst>
                                          <p:attrName>style.visibility</p:attrName>
                                        </p:attrNameLst>
                                      </p:cBhvr>
                                      <p:to>
                                        <p:strVal val="visible"/>
                                      </p:to>
                                    </p:set>
                                    <p:animEffect transition="in" filter="fade">
                                      <p:cBhvr>
                                        <p:cTn id="59" dur="500"/>
                                        <p:tgtEl>
                                          <p:spTgt spid="9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2">
                                            <p:txEl>
                                              <p:pRg st="0" end="0"/>
                                            </p:txEl>
                                          </p:spTgt>
                                        </p:tgtEl>
                                        <p:attrNameLst>
                                          <p:attrName>style.visibility</p:attrName>
                                        </p:attrNameLst>
                                      </p:cBhvr>
                                      <p:to>
                                        <p:strVal val="visible"/>
                                      </p:to>
                                    </p:set>
                                    <p:animEffect transition="in" filter="fade">
                                      <p:cBhvr>
                                        <p:cTn id="62" dur="500"/>
                                        <p:tgtEl>
                                          <p:spTgt spid="82">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83">
                                            <p:txEl>
                                              <p:pRg st="0" end="0"/>
                                            </p:txEl>
                                          </p:spTgt>
                                        </p:tgtEl>
                                        <p:attrNameLst>
                                          <p:attrName>style.visibility</p:attrName>
                                        </p:attrNameLst>
                                      </p:cBhvr>
                                      <p:to>
                                        <p:strVal val="visible"/>
                                      </p:to>
                                    </p:set>
                                    <p:animEffect transition="in" filter="fade">
                                      <p:cBhvr>
                                        <p:cTn id="67" dur="1000"/>
                                        <p:tgtEl>
                                          <p:spTgt spid="83">
                                            <p:txEl>
                                              <p:pRg st="0" end="0"/>
                                            </p:txEl>
                                          </p:spTgt>
                                        </p:tgtEl>
                                      </p:cBhvr>
                                    </p:animEffect>
                                    <p:anim calcmode="lin" valueType="num">
                                      <p:cBhvr>
                                        <p:cTn id="68" dur="1000" fill="hold"/>
                                        <p:tgtEl>
                                          <p:spTgt spid="83">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83">
                                            <p:txEl>
                                              <p:pRg st="0" end="0"/>
                                            </p:txEl>
                                          </p:spTgt>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84">
                                            <p:txEl>
                                              <p:pRg st="0" end="0"/>
                                            </p:txEl>
                                          </p:spTgt>
                                        </p:tgtEl>
                                        <p:attrNameLst>
                                          <p:attrName>style.visibility</p:attrName>
                                        </p:attrNameLst>
                                      </p:cBhvr>
                                      <p:to>
                                        <p:strVal val="visible"/>
                                      </p:to>
                                    </p:set>
                                    <p:animEffect transition="in" filter="fade">
                                      <p:cBhvr>
                                        <p:cTn id="72" dur="1000"/>
                                        <p:tgtEl>
                                          <p:spTgt spid="84">
                                            <p:txEl>
                                              <p:pRg st="0" end="0"/>
                                            </p:txEl>
                                          </p:spTgt>
                                        </p:tgtEl>
                                      </p:cBhvr>
                                    </p:animEffect>
                                    <p:anim calcmode="lin" valueType="num">
                                      <p:cBhvr>
                                        <p:cTn id="73" dur="10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74" dur="10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500"/>
                                        <p:tgtEl>
                                          <p:spTgt spid="9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85">
                                            <p:txEl>
                                              <p:pRg st="0" end="0"/>
                                            </p:txEl>
                                          </p:spTgt>
                                        </p:tgtEl>
                                        <p:attrNameLst>
                                          <p:attrName>style.visibility</p:attrName>
                                        </p:attrNameLst>
                                      </p:cBhvr>
                                      <p:to>
                                        <p:strVal val="visible"/>
                                      </p:to>
                                    </p:set>
                                    <p:animEffect transition="in" filter="fade">
                                      <p:cBhvr>
                                        <p:cTn id="82" dur="500"/>
                                        <p:tgtEl>
                                          <p:spTgt spid="8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build="p"/>
      <p:bldP spid="78" grpId="0" build="p"/>
      <p:bldP spid="79" grpId="0" build="p"/>
      <p:bldP spid="80" grpId="0" build="p"/>
      <p:bldP spid="81" grpId="0" build="p"/>
      <p:bldP spid="82" grpId="0" build="p"/>
      <p:bldP spid="83" grpId="0" build="p"/>
      <p:bldP spid="84" grpId="0" build="p"/>
      <p:bldP spid="85" grpId="0" build="p"/>
      <p:bldP spid="86" grpId="0" build="p"/>
      <p:bldP spid="87" grpId="0" build="p"/>
      <p:bldP spid="88"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70</a:t>
            </a:fld>
            <a:endParaRPr lang="en-US" dirty="0"/>
          </a:p>
        </p:txBody>
      </p:sp>
      <p:sp>
        <p:nvSpPr>
          <p:cNvPr id="38" name="Donut 37"/>
          <p:cNvSpPr/>
          <p:nvPr/>
        </p:nvSpPr>
        <p:spPr>
          <a:xfrm>
            <a:off x="4575008" y="2155676"/>
            <a:ext cx="3041984" cy="3041984"/>
          </a:xfrm>
          <a:prstGeom prst="donut">
            <a:avLst>
              <a:gd name="adj" fmla="val 5220"/>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Donut 38"/>
          <p:cNvSpPr/>
          <p:nvPr/>
        </p:nvSpPr>
        <p:spPr>
          <a:xfrm>
            <a:off x="4814109" y="2401197"/>
            <a:ext cx="2557362" cy="2557362"/>
          </a:xfrm>
          <a:prstGeom prst="donut">
            <a:avLst>
              <a:gd name="adj" fmla="val 6418"/>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0" name="Donut 39"/>
          <p:cNvSpPr/>
          <p:nvPr/>
        </p:nvSpPr>
        <p:spPr>
          <a:xfrm>
            <a:off x="5086350" y="2660598"/>
            <a:ext cx="2025720" cy="2025720"/>
          </a:xfrm>
          <a:prstGeom prst="donut">
            <a:avLst>
              <a:gd name="adj" fmla="val 7219"/>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Donut 1"/>
          <p:cNvSpPr/>
          <p:nvPr/>
        </p:nvSpPr>
        <p:spPr>
          <a:xfrm>
            <a:off x="4328160" y="1908828"/>
            <a:ext cx="3535680" cy="3535680"/>
          </a:xfrm>
          <a:prstGeom prst="donut">
            <a:avLst>
              <a:gd name="adj" fmla="val 4317"/>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Block Arc 32"/>
          <p:cNvSpPr/>
          <p:nvPr/>
        </p:nvSpPr>
        <p:spPr>
          <a:xfrm flipH="1">
            <a:off x="4328160" y="1908828"/>
            <a:ext cx="3535680" cy="3535680"/>
          </a:xfrm>
          <a:prstGeom prst="blockArc">
            <a:avLst>
              <a:gd name="adj1" fmla="val 3787504"/>
              <a:gd name="adj2" fmla="val 16202892"/>
              <a:gd name="adj3" fmla="val 420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Block Arc 33"/>
          <p:cNvSpPr/>
          <p:nvPr/>
        </p:nvSpPr>
        <p:spPr>
          <a:xfrm flipH="1">
            <a:off x="4575008" y="2155676"/>
            <a:ext cx="3041984" cy="3041984"/>
          </a:xfrm>
          <a:prstGeom prst="blockArc">
            <a:avLst>
              <a:gd name="adj1" fmla="val 1427478"/>
              <a:gd name="adj2" fmla="val 16202949"/>
              <a:gd name="adj3" fmla="val 508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Block Arc 34"/>
          <p:cNvSpPr/>
          <p:nvPr/>
        </p:nvSpPr>
        <p:spPr>
          <a:xfrm flipH="1">
            <a:off x="4820529" y="2401197"/>
            <a:ext cx="2550942" cy="2550942"/>
          </a:xfrm>
          <a:prstGeom prst="blockArc">
            <a:avLst>
              <a:gd name="adj1" fmla="val 18246226"/>
              <a:gd name="adj2" fmla="val 16212231"/>
              <a:gd name="adj3" fmla="val 614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Block Arc 35"/>
          <p:cNvSpPr/>
          <p:nvPr/>
        </p:nvSpPr>
        <p:spPr>
          <a:xfrm flipH="1">
            <a:off x="5086350" y="2667018"/>
            <a:ext cx="2019300" cy="2019300"/>
          </a:xfrm>
          <a:prstGeom prst="blockArc">
            <a:avLst>
              <a:gd name="adj1" fmla="val 21030407"/>
              <a:gd name="adj2" fmla="val 16212547"/>
              <a:gd name="adj3" fmla="val 7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8555217" y="2358864"/>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1600" dirty="0">
                <a:solidFill>
                  <a:schemeClr val="bg1"/>
                </a:solidFill>
                <a:latin typeface="FontAwesome" pitchFamily="2" charset="0"/>
              </a:rPr>
              <a:t></a:t>
            </a:r>
            <a:endParaRPr lang="en-US" sz="1600" dirty="0"/>
          </a:p>
        </p:txBody>
      </p:sp>
      <p:sp>
        <p:nvSpPr>
          <p:cNvPr id="43" name="Text Placeholder 32"/>
          <p:cNvSpPr txBox="1">
            <a:spLocks/>
          </p:cNvSpPr>
          <p:nvPr/>
        </p:nvSpPr>
        <p:spPr>
          <a:xfrm>
            <a:off x="9377408" y="2639041"/>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44" name="Text Placeholder 33"/>
          <p:cNvSpPr txBox="1">
            <a:spLocks/>
          </p:cNvSpPr>
          <p:nvPr/>
        </p:nvSpPr>
        <p:spPr>
          <a:xfrm>
            <a:off x="9363122" y="2358863"/>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Win Solutions</a:t>
            </a:r>
            <a:endParaRPr lang="en-AU" sz="1300" b="1" dirty="0">
              <a:solidFill>
                <a:schemeClr val="accent6"/>
              </a:solidFill>
              <a:latin typeface="Lato" panose="020F0502020204030203" pitchFamily="34" charset="0"/>
            </a:endParaRPr>
          </a:p>
        </p:txBody>
      </p:sp>
      <p:sp>
        <p:nvSpPr>
          <p:cNvPr id="45" name="Oval 44"/>
          <p:cNvSpPr/>
          <p:nvPr/>
        </p:nvSpPr>
        <p:spPr>
          <a:xfrm>
            <a:off x="8557336" y="4077123"/>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46" name="Text Placeholder 32"/>
          <p:cNvSpPr txBox="1">
            <a:spLocks/>
          </p:cNvSpPr>
          <p:nvPr/>
        </p:nvSpPr>
        <p:spPr>
          <a:xfrm>
            <a:off x="9379527" y="4357300"/>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47" name="Text Placeholder 33"/>
          <p:cNvSpPr txBox="1">
            <a:spLocks/>
          </p:cNvSpPr>
          <p:nvPr/>
        </p:nvSpPr>
        <p:spPr>
          <a:xfrm>
            <a:off x="9365241" y="4077122"/>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Open Door</a:t>
            </a:r>
            <a:endParaRPr lang="en-AU" sz="1300" b="1" dirty="0">
              <a:solidFill>
                <a:schemeClr val="accent5"/>
              </a:solidFill>
              <a:latin typeface="Lato" panose="020F0502020204030203" pitchFamily="34" charset="0"/>
            </a:endParaRPr>
          </a:p>
        </p:txBody>
      </p:sp>
      <p:cxnSp>
        <p:nvCxnSpPr>
          <p:cNvPr id="6" name="Straight Arrow Connector 5"/>
          <p:cNvCxnSpPr/>
          <p:nvPr/>
        </p:nvCxnSpPr>
        <p:spPr>
          <a:xfrm>
            <a:off x="7433920" y="2652847"/>
            <a:ext cx="863413"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a:off x="7371471" y="4363103"/>
            <a:ext cx="925862"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sp>
        <p:nvSpPr>
          <p:cNvPr id="77" name="Oval 76"/>
          <p:cNvSpPr/>
          <p:nvPr/>
        </p:nvSpPr>
        <p:spPr>
          <a:xfrm flipH="1">
            <a:off x="3033975" y="236382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78" name="Text Placeholder 32"/>
          <p:cNvSpPr txBox="1">
            <a:spLocks/>
          </p:cNvSpPr>
          <p:nvPr/>
        </p:nvSpPr>
        <p:spPr>
          <a:xfrm flipH="1">
            <a:off x="1071210" y="2644001"/>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79" name="Text Placeholder 33"/>
          <p:cNvSpPr txBox="1">
            <a:spLocks/>
          </p:cNvSpPr>
          <p:nvPr/>
        </p:nvSpPr>
        <p:spPr>
          <a:xfrm flipH="1">
            <a:off x="1073329" y="2363823"/>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accent1"/>
                </a:solidFill>
                <a:latin typeface="Lato" panose="020F0502020204030203" pitchFamily="34" charset="0"/>
              </a:rPr>
              <a:t>Win Solutions</a:t>
            </a:r>
            <a:endParaRPr lang="en-AU" sz="1300" b="1" dirty="0">
              <a:solidFill>
                <a:schemeClr val="accent1"/>
              </a:solidFill>
              <a:latin typeface="Lato" panose="020F0502020204030203" pitchFamily="34" charset="0"/>
            </a:endParaRPr>
          </a:p>
        </p:txBody>
      </p:sp>
      <p:sp>
        <p:nvSpPr>
          <p:cNvPr id="80" name="Oval 79"/>
          <p:cNvSpPr/>
          <p:nvPr/>
        </p:nvSpPr>
        <p:spPr>
          <a:xfrm flipH="1">
            <a:off x="3033975" y="4077123"/>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AU" sz="1600" dirty="0">
                <a:solidFill>
                  <a:srgbClr val="FFFFFF"/>
                </a:solidFill>
                <a:latin typeface="FontAwesome" pitchFamily="2" charset="0"/>
              </a:rPr>
              <a:t></a:t>
            </a:r>
            <a:endParaRPr lang="en-US" sz="1600" dirty="0"/>
          </a:p>
        </p:txBody>
      </p:sp>
      <p:sp>
        <p:nvSpPr>
          <p:cNvPr id="81" name="Text Placeholder 32"/>
          <p:cNvSpPr txBox="1">
            <a:spLocks/>
          </p:cNvSpPr>
          <p:nvPr/>
        </p:nvSpPr>
        <p:spPr>
          <a:xfrm flipH="1">
            <a:off x="1071210" y="4357300"/>
            <a:ext cx="1726361"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5000"/>
              </a:lnSpc>
              <a:spcBef>
                <a:spcPts val="0"/>
              </a:spcBef>
              <a:buNone/>
            </a:pPr>
            <a:r>
              <a:rPr lang="en-US" sz="1000" dirty="0">
                <a:solidFill>
                  <a:schemeClr val="tx2"/>
                </a:solidFill>
                <a:latin typeface="Lato Light" panose="020F0302020204030203" pitchFamily="34" charset="0"/>
              </a:rPr>
              <a:t>Lemon drops oat cake oat cake pie sugar plum sweet cake </a:t>
            </a:r>
            <a:r>
              <a:rPr lang="en-US" sz="1000" dirty="0" err="1">
                <a:solidFill>
                  <a:schemeClr val="tx2"/>
                </a:solidFill>
                <a:latin typeface="Lato Light" panose="020F0302020204030203" pitchFamily="34" charset="0"/>
              </a:rPr>
              <a:t>oreo</a:t>
            </a:r>
            <a:r>
              <a:rPr lang="en-US" sz="1000" dirty="0">
                <a:solidFill>
                  <a:schemeClr val="tx2"/>
                </a:solidFill>
                <a:latin typeface="Lato Light" panose="020F0302020204030203" pitchFamily="34" charset="0"/>
              </a:rPr>
              <a:t> </a:t>
            </a:r>
            <a:r>
              <a:rPr lang="en-AU" sz="1000" dirty="0">
                <a:solidFill>
                  <a:schemeClr val="tx2"/>
                </a:solidFill>
                <a:latin typeface="Lato Light" panose="020F0302020204030203" pitchFamily="34" charset="0"/>
              </a:rPr>
              <a:t>toffee oat cake oat</a:t>
            </a:r>
            <a:endParaRPr lang="en-US" sz="1000" dirty="0">
              <a:solidFill>
                <a:schemeClr val="tx2"/>
              </a:solidFill>
              <a:latin typeface="Lato Light" panose="020F0302020204030203" pitchFamily="34" charset="0"/>
            </a:endParaRPr>
          </a:p>
        </p:txBody>
      </p:sp>
      <p:sp>
        <p:nvSpPr>
          <p:cNvPr id="82" name="Text Placeholder 33"/>
          <p:cNvSpPr txBox="1">
            <a:spLocks/>
          </p:cNvSpPr>
          <p:nvPr/>
        </p:nvSpPr>
        <p:spPr>
          <a:xfrm flipH="1">
            <a:off x="1073329" y="4077122"/>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300" b="1" dirty="0" smtClean="0">
                <a:solidFill>
                  <a:schemeClr val="accent3"/>
                </a:solidFill>
                <a:latin typeface="Lato" panose="020F0502020204030203" pitchFamily="34" charset="0"/>
              </a:rPr>
              <a:t>Open Door</a:t>
            </a:r>
            <a:endParaRPr lang="en-AU" sz="1300" b="1" dirty="0">
              <a:solidFill>
                <a:schemeClr val="accent3"/>
              </a:solidFill>
              <a:latin typeface="Lato" panose="020F0502020204030203" pitchFamily="34" charset="0"/>
            </a:endParaRPr>
          </a:p>
        </p:txBody>
      </p:sp>
      <p:cxnSp>
        <p:nvCxnSpPr>
          <p:cNvPr id="83" name="Straight Arrow Connector 82"/>
          <p:cNvCxnSpPr/>
          <p:nvPr/>
        </p:nvCxnSpPr>
        <p:spPr>
          <a:xfrm flipH="1">
            <a:off x="3868449" y="4363103"/>
            <a:ext cx="1217901" cy="0"/>
          </a:xfrm>
          <a:prstGeom prst="straightConnector1">
            <a:avLst/>
          </a:prstGeom>
          <a:ln w="25400">
            <a:solidFill>
              <a:schemeClr val="tx1">
                <a:lumMod val="95000"/>
                <a:lumOff val="5000"/>
                <a:alpha val="50000"/>
              </a:schemeClr>
            </a:solidFill>
            <a:tailEnd type="oval" w="lg" len="lg"/>
          </a:ln>
        </p:spPr>
        <p:style>
          <a:lnRef idx="2">
            <a:schemeClr val="accent1"/>
          </a:lnRef>
          <a:fillRef idx="0">
            <a:schemeClr val="accent1"/>
          </a:fillRef>
          <a:effectRef idx="1">
            <a:schemeClr val="accent1"/>
          </a:effectRef>
          <a:fontRef idx="minor">
            <a:schemeClr val="tx1"/>
          </a:fontRef>
        </p:style>
      </p:cxnSp>
      <p:cxnSp>
        <p:nvCxnSpPr>
          <p:cNvPr id="85" name="Elbow Connector 84"/>
          <p:cNvCxnSpPr/>
          <p:nvPr/>
        </p:nvCxnSpPr>
        <p:spPr>
          <a:xfrm rot="10800000">
            <a:off x="3868449" y="2660599"/>
            <a:ext cx="1276764" cy="1190605"/>
          </a:xfrm>
          <a:prstGeom prst="bentConnector3">
            <a:avLst>
              <a:gd name="adj1" fmla="val 50000"/>
            </a:avLst>
          </a:prstGeom>
          <a:ln w="25400">
            <a:solidFill>
              <a:schemeClr val="tx1">
                <a:lumMod val="95000"/>
                <a:lumOff val="5000"/>
                <a:alpha val="50000"/>
              </a:schemeClr>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8870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heel(1)">
                                      <p:cBhvr>
                                        <p:cTn id="21" dur="2000"/>
                                        <p:tgtEl>
                                          <p:spTgt spid="3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fade">
                                      <p:cBhvr>
                                        <p:cTn id="32" dur="500"/>
                                        <p:tgtEl>
                                          <p:spTgt spid="4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500"/>
                                        <p:tgtEl>
                                          <p:spTgt spid="43"/>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grpId="0" nodeType="click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heel(1)">
                                      <p:cBhvr>
                                        <p:cTn id="40" dur="2000"/>
                                        <p:tgtEl>
                                          <p:spTgt spid="3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76"/>
                                        </p:tgtEl>
                                        <p:attrNameLst>
                                          <p:attrName>style.visibility</p:attrName>
                                        </p:attrNameLst>
                                      </p:cBhvr>
                                      <p:to>
                                        <p:strVal val="visible"/>
                                      </p:to>
                                    </p:set>
                                    <p:animEffect transition="in" filter="fade">
                                      <p:cBhvr>
                                        <p:cTn id="45" dur="500"/>
                                        <p:tgtEl>
                                          <p:spTgt spid="7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fade">
                                      <p:cBhvr>
                                        <p:cTn id="48" dur="500"/>
                                        <p:tgtEl>
                                          <p:spTgt spid="4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fade">
                                      <p:cBhvr>
                                        <p:cTn id="51" dur="500"/>
                                        <p:tgtEl>
                                          <p:spTgt spid="4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1" presetClass="entr" presetSubtype="1"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heel(1)">
                                      <p:cBhvr>
                                        <p:cTn id="59" dur="2000"/>
                                        <p:tgtEl>
                                          <p:spTgt spid="3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83"/>
                                        </p:tgtEl>
                                        <p:attrNameLst>
                                          <p:attrName>style.visibility</p:attrName>
                                        </p:attrNameLst>
                                      </p:cBhvr>
                                      <p:to>
                                        <p:strVal val="visible"/>
                                      </p:to>
                                    </p:set>
                                    <p:animEffect transition="in" filter="fade">
                                      <p:cBhvr>
                                        <p:cTn id="64" dur="500"/>
                                        <p:tgtEl>
                                          <p:spTgt spid="8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fade">
                                      <p:cBhvr>
                                        <p:cTn id="67" dur="500"/>
                                        <p:tgtEl>
                                          <p:spTgt spid="8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2"/>
                                        </p:tgtEl>
                                        <p:attrNameLst>
                                          <p:attrName>style.visibility</p:attrName>
                                        </p:attrNameLst>
                                      </p:cBhvr>
                                      <p:to>
                                        <p:strVal val="visible"/>
                                      </p:to>
                                    </p:set>
                                    <p:animEffect transition="in" filter="fade">
                                      <p:cBhvr>
                                        <p:cTn id="70" dur="500"/>
                                        <p:tgtEl>
                                          <p:spTgt spid="8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81"/>
                                        </p:tgtEl>
                                        <p:attrNameLst>
                                          <p:attrName>style.visibility</p:attrName>
                                        </p:attrNameLst>
                                      </p:cBhvr>
                                      <p:to>
                                        <p:strVal val="visible"/>
                                      </p:to>
                                    </p:set>
                                    <p:animEffect transition="in" filter="fade">
                                      <p:cBhvr>
                                        <p:cTn id="73" dur="500"/>
                                        <p:tgtEl>
                                          <p:spTgt spid="81"/>
                                        </p:tgtEl>
                                      </p:cBhvr>
                                    </p:animEffect>
                                  </p:childTnLst>
                                </p:cTn>
                              </p:par>
                            </p:childTnLst>
                          </p:cTn>
                        </p:par>
                      </p:childTnLst>
                    </p:cTn>
                  </p:par>
                  <p:par>
                    <p:cTn id="74" fill="hold">
                      <p:stCondLst>
                        <p:cond delay="indefinite"/>
                      </p:stCondLst>
                      <p:childTnLst>
                        <p:par>
                          <p:cTn id="75" fill="hold">
                            <p:stCondLst>
                              <p:cond delay="0"/>
                            </p:stCondLst>
                            <p:childTnLst>
                              <p:par>
                                <p:cTn id="76" presetID="21" presetClass="entr" presetSubtype="1" fill="hold" grpId="0" nodeType="click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wheel(1)">
                                      <p:cBhvr>
                                        <p:cTn id="78" dur="2000"/>
                                        <p:tgtEl>
                                          <p:spTgt spid="3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85"/>
                                        </p:tgtEl>
                                        <p:attrNameLst>
                                          <p:attrName>style.visibility</p:attrName>
                                        </p:attrNameLst>
                                      </p:cBhvr>
                                      <p:to>
                                        <p:strVal val="visible"/>
                                      </p:to>
                                    </p:set>
                                    <p:animEffect transition="in" filter="fade">
                                      <p:cBhvr>
                                        <p:cTn id="83" dur="500"/>
                                        <p:tgtEl>
                                          <p:spTgt spid="8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7"/>
                                        </p:tgtEl>
                                        <p:attrNameLst>
                                          <p:attrName>style.visibility</p:attrName>
                                        </p:attrNameLst>
                                      </p:cBhvr>
                                      <p:to>
                                        <p:strVal val="visible"/>
                                      </p:to>
                                    </p:set>
                                    <p:animEffect transition="in" filter="fade">
                                      <p:cBhvr>
                                        <p:cTn id="86" dur="500"/>
                                        <p:tgtEl>
                                          <p:spTgt spid="7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9"/>
                                        </p:tgtEl>
                                        <p:attrNameLst>
                                          <p:attrName>style.visibility</p:attrName>
                                        </p:attrNameLst>
                                      </p:cBhvr>
                                      <p:to>
                                        <p:strVal val="visible"/>
                                      </p:to>
                                    </p:set>
                                    <p:animEffect transition="in" filter="fade">
                                      <p:cBhvr>
                                        <p:cTn id="89" dur="500"/>
                                        <p:tgtEl>
                                          <p:spTgt spid="79"/>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8"/>
                                        </p:tgtEl>
                                        <p:attrNameLst>
                                          <p:attrName>style.visibility</p:attrName>
                                        </p:attrNameLst>
                                      </p:cBhvr>
                                      <p:to>
                                        <p:strVal val="visible"/>
                                      </p:to>
                                    </p:set>
                                    <p:animEffect transition="in" filter="fade">
                                      <p:cBhvr>
                                        <p:cTn id="9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2" grpId="0" animBg="1"/>
      <p:bldP spid="33" grpId="0" animBg="1"/>
      <p:bldP spid="34" grpId="0" animBg="1"/>
      <p:bldP spid="35" grpId="0" animBg="1"/>
      <p:bldP spid="36" grpId="0" animBg="1"/>
      <p:bldP spid="42" grpId="0" animBg="1"/>
      <p:bldP spid="43" grpId="0"/>
      <p:bldP spid="44" grpId="0"/>
      <p:bldP spid="45" grpId="0" animBg="1"/>
      <p:bldP spid="46" grpId="0"/>
      <p:bldP spid="47" grpId="0"/>
      <p:bldP spid="77" grpId="0" animBg="1"/>
      <p:bldP spid="78" grpId="0"/>
      <p:bldP spid="79" grpId="0"/>
      <p:bldP spid="80" grpId="0" animBg="1"/>
      <p:bldP spid="81" grpId="0"/>
      <p:bldP spid="8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71</a:t>
            </a:fld>
            <a:endParaRPr lang="en-US" dirty="0"/>
          </a:p>
        </p:txBody>
      </p:sp>
      <p:cxnSp>
        <p:nvCxnSpPr>
          <p:cNvPr id="32" name="Straight Connector 31"/>
          <p:cNvCxnSpPr/>
          <p:nvPr/>
        </p:nvCxnSpPr>
        <p:spPr>
          <a:xfrm flipH="1">
            <a:off x="8121874" y="3356444"/>
            <a:ext cx="1946648" cy="0"/>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3908421" y="2789828"/>
            <a:ext cx="1646940" cy="1869328"/>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801686" y="3356444"/>
            <a:ext cx="1302328" cy="1482622"/>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5540923" y="2765909"/>
            <a:ext cx="1260763" cy="2073157"/>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151228" y="3231939"/>
            <a:ext cx="1757193" cy="1399309"/>
          </a:xfrm>
          <a:prstGeom prst="line">
            <a:avLst/>
          </a:prstGeom>
          <a:ln w="254000">
            <a:solidFill>
              <a:schemeClr val="bg2"/>
            </a:solidFill>
          </a:ln>
        </p:spPr>
        <p:style>
          <a:lnRef idx="1">
            <a:schemeClr val="accent1"/>
          </a:lnRef>
          <a:fillRef idx="0">
            <a:schemeClr val="accent1"/>
          </a:fillRef>
          <a:effectRef idx="0">
            <a:schemeClr val="accent1"/>
          </a:effectRef>
          <a:fontRef idx="minor">
            <a:schemeClr val="tx1"/>
          </a:fontRef>
        </p:style>
      </p:cxnSp>
      <p:sp>
        <p:nvSpPr>
          <p:cNvPr id="50" name="Oval 12"/>
          <p:cNvSpPr>
            <a:spLocks noChangeArrowheads="1"/>
          </p:cNvSpPr>
          <p:nvPr/>
        </p:nvSpPr>
        <p:spPr bwMode="auto">
          <a:xfrm>
            <a:off x="2928250" y="3652542"/>
            <a:ext cx="1960342" cy="1957412"/>
          </a:xfrm>
          <a:prstGeom prst="ellipse">
            <a:avLst/>
          </a:prstGeom>
          <a:solidFill>
            <a:schemeClr val="accent6"/>
          </a:solidFill>
          <a:ln w="254000">
            <a:solidFill>
              <a:schemeClr val="bg2"/>
            </a:solidFill>
          </a:ln>
        </p:spPr>
        <p:txBody>
          <a:bodyPr vert="horz" wrap="square" lIns="91440" tIns="45720" rIns="91440" bIns="45720" numCol="1" anchor="ctr" anchorCtr="0" compatLnSpc="1">
            <a:prstTxWarp prst="textNoShape">
              <a:avLst/>
            </a:prstTxWarp>
          </a:bodyPr>
          <a:lstStyle/>
          <a:p>
            <a:pPr algn="ctr"/>
            <a:r>
              <a:rPr lang="en-US" sz="4000" dirty="0">
                <a:solidFill>
                  <a:schemeClr val="bg1"/>
                </a:solidFill>
                <a:latin typeface="FontAwesome" pitchFamily="2" charset="0"/>
              </a:rPr>
              <a:t></a:t>
            </a:r>
          </a:p>
        </p:txBody>
      </p:sp>
      <p:sp>
        <p:nvSpPr>
          <p:cNvPr id="51" name="Oval 12"/>
          <p:cNvSpPr>
            <a:spLocks noChangeArrowheads="1"/>
          </p:cNvSpPr>
          <p:nvPr/>
        </p:nvSpPr>
        <p:spPr bwMode="auto">
          <a:xfrm>
            <a:off x="4888592" y="2162852"/>
            <a:ext cx="1304662" cy="1302712"/>
          </a:xfrm>
          <a:prstGeom prst="ellipse">
            <a:avLst/>
          </a:prstGeom>
          <a:solidFill>
            <a:schemeClr val="accent2"/>
          </a:solidFill>
          <a:ln w="254000">
            <a:solidFill>
              <a:schemeClr val="bg2"/>
            </a:solidFill>
          </a:ln>
        </p:spPr>
        <p:txBody>
          <a:bodyPr vert="horz" wrap="square" lIns="91440" tIns="45720" rIns="91440" bIns="45720" numCol="1" anchor="ctr" anchorCtr="0" compatLnSpc="1">
            <a:prstTxWarp prst="textNoShape">
              <a:avLst/>
            </a:prstTxWarp>
          </a:bodyPr>
          <a:lstStyle/>
          <a:p>
            <a:pPr lvl="0" algn="ctr"/>
            <a:r>
              <a:rPr lang="en-AU" sz="2400" dirty="0">
                <a:solidFill>
                  <a:srgbClr val="FFFFFF"/>
                </a:solidFill>
                <a:latin typeface="FontAwesome" pitchFamily="2" charset="0"/>
              </a:rPr>
              <a:t></a:t>
            </a:r>
            <a:endParaRPr lang="en-US" sz="2400" dirty="0">
              <a:solidFill>
                <a:srgbClr val="FFFFFF"/>
              </a:solidFill>
            </a:endParaRPr>
          </a:p>
        </p:txBody>
      </p:sp>
      <p:sp>
        <p:nvSpPr>
          <p:cNvPr id="52" name="Oval 12"/>
          <p:cNvSpPr>
            <a:spLocks noChangeArrowheads="1"/>
          </p:cNvSpPr>
          <p:nvPr/>
        </p:nvSpPr>
        <p:spPr bwMode="auto">
          <a:xfrm>
            <a:off x="6313939" y="4352048"/>
            <a:ext cx="975494" cy="974036"/>
          </a:xfrm>
          <a:prstGeom prst="ellipse">
            <a:avLst/>
          </a:prstGeom>
          <a:solidFill>
            <a:schemeClr val="accent3"/>
          </a:solidFill>
          <a:ln w="203200">
            <a:solidFill>
              <a:schemeClr val="bg2"/>
            </a:solidFill>
          </a:ln>
        </p:spPr>
        <p:txBody>
          <a:bodyPr vert="horz" wrap="square" lIns="91440" tIns="45720" rIns="91440" bIns="45720" numCol="1" anchor="ctr" anchorCtr="0" compatLnSpc="1">
            <a:prstTxWarp prst="textNoShape">
              <a:avLst/>
            </a:prstTxWarp>
          </a:bodyPr>
          <a:lstStyle/>
          <a:p>
            <a:pPr lvl="0" algn="ctr"/>
            <a:r>
              <a:rPr lang="en-AU" sz="1600" dirty="0">
                <a:solidFill>
                  <a:srgbClr val="FFFFFF"/>
                </a:solidFill>
                <a:latin typeface="FontAwesome" pitchFamily="2" charset="0"/>
              </a:rPr>
              <a:t></a:t>
            </a:r>
            <a:endParaRPr lang="en-US" sz="1600" dirty="0"/>
          </a:p>
        </p:txBody>
      </p:sp>
      <p:sp>
        <p:nvSpPr>
          <p:cNvPr id="53" name="Oval 12"/>
          <p:cNvSpPr>
            <a:spLocks noChangeArrowheads="1"/>
          </p:cNvSpPr>
          <p:nvPr/>
        </p:nvSpPr>
        <p:spPr bwMode="auto">
          <a:xfrm>
            <a:off x="7326992" y="2580583"/>
            <a:ext cx="1554044" cy="1551722"/>
          </a:xfrm>
          <a:prstGeom prst="ellipse">
            <a:avLst/>
          </a:prstGeom>
          <a:solidFill>
            <a:schemeClr val="accent4"/>
          </a:solidFill>
          <a:ln w="254000">
            <a:solidFill>
              <a:schemeClr val="bg2"/>
            </a:solidFill>
          </a:ln>
        </p:spPr>
        <p:txBody>
          <a:bodyPr vert="horz" wrap="square" lIns="91440" tIns="45720" rIns="91440" bIns="45720" numCol="1" anchor="ctr" anchorCtr="0" compatLnSpc="1">
            <a:prstTxWarp prst="textNoShape">
              <a:avLst/>
            </a:prstTxWarp>
          </a:bodyPr>
          <a:lstStyle/>
          <a:p>
            <a:pPr algn="ctr"/>
            <a:r>
              <a:rPr lang="en-AU" sz="3200">
                <a:solidFill>
                  <a:schemeClr val="bg1"/>
                </a:solidFill>
                <a:latin typeface="FontAwesome" pitchFamily="2" charset="0"/>
              </a:rPr>
              <a:t></a:t>
            </a:r>
            <a:endParaRPr lang="en-US" sz="3200" dirty="0">
              <a:solidFill>
                <a:schemeClr val="bg1"/>
              </a:solidFill>
              <a:latin typeface="FontAwesome" pitchFamily="2" charset="0"/>
            </a:endParaRPr>
          </a:p>
        </p:txBody>
      </p:sp>
      <p:sp>
        <p:nvSpPr>
          <p:cNvPr id="54" name="Oval 12"/>
          <p:cNvSpPr>
            <a:spLocks noChangeArrowheads="1"/>
          </p:cNvSpPr>
          <p:nvPr/>
        </p:nvSpPr>
        <p:spPr bwMode="auto">
          <a:xfrm>
            <a:off x="1635731" y="2717212"/>
            <a:ext cx="1030994" cy="1029454"/>
          </a:xfrm>
          <a:prstGeom prst="ellipse">
            <a:avLst/>
          </a:prstGeom>
          <a:solidFill>
            <a:schemeClr val="accent1"/>
          </a:solidFill>
          <a:ln w="203200">
            <a:solidFill>
              <a:schemeClr val="bg2"/>
            </a:solidFill>
          </a:ln>
        </p:spPr>
        <p:txBody>
          <a:bodyPr vert="horz" wrap="square" lIns="91440" tIns="45720" rIns="91440" bIns="45720" numCol="1" anchor="ctr" anchorCtr="0" compatLnSpc="1">
            <a:prstTxWarp prst="textNoShape">
              <a:avLst/>
            </a:prstTxWarp>
          </a:bodyPr>
          <a:lstStyle/>
          <a:p>
            <a:pPr algn="ctr"/>
            <a:r>
              <a:rPr lang="en-AU" dirty="0">
                <a:solidFill>
                  <a:srgbClr val="FFFFFF"/>
                </a:solidFill>
                <a:latin typeface="FontAwesome" pitchFamily="2" charset="0"/>
              </a:rPr>
              <a:t></a:t>
            </a:r>
          </a:p>
        </p:txBody>
      </p:sp>
      <p:sp>
        <p:nvSpPr>
          <p:cNvPr id="55" name="Oval 12"/>
          <p:cNvSpPr>
            <a:spLocks noChangeArrowheads="1"/>
          </p:cNvSpPr>
          <p:nvPr/>
        </p:nvSpPr>
        <p:spPr bwMode="auto">
          <a:xfrm>
            <a:off x="9580775" y="2869426"/>
            <a:ext cx="975494" cy="974036"/>
          </a:xfrm>
          <a:prstGeom prst="ellipse">
            <a:avLst/>
          </a:prstGeom>
          <a:solidFill>
            <a:schemeClr val="accent5"/>
          </a:solidFill>
          <a:ln w="203200">
            <a:solidFill>
              <a:schemeClr val="bg2"/>
            </a:solidFill>
          </a:ln>
        </p:spPr>
        <p:txBody>
          <a:bodyPr vert="horz" wrap="square" lIns="91440" tIns="45720" rIns="91440" bIns="45720" numCol="1" anchor="ctr" anchorCtr="0" compatLnSpc="1">
            <a:prstTxWarp prst="textNoShape">
              <a:avLst/>
            </a:prstTxWarp>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56" name="Text Placeholder 33"/>
          <p:cNvSpPr txBox="1">
            <a:spLocks/>
          </p:cNvSpPr>
          <p:nvPr/>
        </p:nvSpPr>
        <p:spPr>
          <a:xfrm>
            <a:off x="1344575" y="2013625"/>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Creative</a:t>
            </a:r>
          </a:p>
          <a:p>
            <a:pPr marL="0" indent="0" algn="ctr">
              <a:lnSpc>
                <a:spcPct val="100000"/>
              </a:lnSpc>
              <a:spcBef>
                <a:spcPts val="0"/>
              </a:spcBef>
              <a:buNone/>
            </a:pPr>
            <a:r>
              <a:rPr lang="en-AU" sz="1200" dirty="0">
                <a:solidFill>
                  <a:schemeClr val="tx2"/>
                </a:solidFill>
                <a:latin typeface="+mj-lt"/>
              </a:rPr>
              <a:t>Strategy</a:t>
            </a:r>
          </a:p>
        </p:txBody>
      </p:sp>
      <p:sp>
        <p:nvSpPr>
          <p:cNvPr id="57" name="Text Placeholder 33"/>
          <p:cNvSpPr txBox="1">
            <a:spLocks/>
          </p:cNvSpPr>
          <p:nvPr/>
        </p:nvSpPr>
        <p:spPr>
          <a:xfrm>
            <a:off x="3083252" y="2841269"/>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Desktop</a:t>
            </a:r>
          </a:p>
          <a:p>
            <a:pPr marL="0" indent="0" algn="ctr">
              <a:lnSpc>
                <a:spcPct val="100000"/>
              </a:lnSpc>
              <a:spcBef>
                <a:spcPts val="0"/>
              </a:spcBef>
              <a:buNone/>
            </a:pPr>
            <a:r>
              <a:rPr lang="en-AU" sz="1200" dirty="0">
                <a:solidFill>
                  <a:schemeClr val="tx2"/>
                </a:solidFill>
                <a:latin typeface="+mj-lt"/>
              </a:rPr>
              <a:t>Application</a:t>
            </a:r>
          </a:p>
        </p:txBody>
      </p:sp>
      <p:sp>
        <p:nvSpPr>
          <p:cNvPr id="58" name="Text Placeholder 33"/>
          <p:cNvSpPr txBox="1">
            <a:spLocks/>
          </p:cNvSpPr>
          <p:nvPr/>
        </p:nvSpPr>
        <p:spPr>
          <a:xfrm>
            <a:off x="4715754" y="1451406"/>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Concept &amp;</a:t>
            </a:r>
          </a:p>
          <a:p>
            <a:pPr marL="0" indent="0" algn="ctr">
              <a:lnSpc>
                <a:spcPct val="100000"/>
              </a:lnSpc>
              <a:spcBef>
                <a:spcPts val="0"/>
              </a:spcBef>
              <a:buNone/>
            </a:pPr>
            <a:r>
              <a:rPr lang="en-AU" sz="1200" dirty="0">
                <a:solidFill>
                  <a:schemeClr val="tx2"/>
                </a:solidFill>
                <a:latin typeface="+mj-lt"/>
              </a:rPr>
              <a:t>Ideas</a:t>
            </a:r>
          </a:p>
        </p:txBody>
      </p:sp>
      <p:sp>
        <p:nvSpPr>
          <p:cNvPr id="59" name="Text Placeholder 33"/>
          <p:cNvSpPr txBox="1">
            <a:spLocks/>
          </p:cNvSpPr>
          <p:nvPr/>
        </p:nvSpPr>
        <p:spPr>
          <a:xfrm>
            <a:off x="5976517" y="3530014"/>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Business</a:t>
            </a:r>
          </a:p>
          <a:p>
            <a:pPr marL="0" indent="0" algn="ctr">
              <a:lnSpc>
                <a:spcPct val="100000"/>
              </a:lnSpc>
              <a:spcBef>
                <a:spcPts val="0"/>
              </a:spcBef>
              <a:buNone/>
            </a:pPr>
            <a:r>
              <a:rPr lang="en-AU" sz="1200" dirty="0">
                <a:solidFill>
                  <a:schemeClr val="tx2"/>
                </a:solidFill>
                <a:latin typeface="+mj-lt"/>
              </a:rPr>
              <a:t>Strategy</a:t>
            </a:r>
          </a:p>
        </p:txBody>
      </p:sp>
      <p:sp>
        <p:nvSpPr>
          <p:cNvPr id="60" name="Text Placeholder 33"/>
          <p:cNvSpPr txBox="1">
            <a:spLocks/>
          </p:cNvSpPr>
          <p:nvPr/>
        </p:nvSpPr>
        <p:spPr>
          <a:xfrm>
            <a:off x="9243353" y="2178605"/>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Winner</a:t>
            </a:r>
          </a:p>
          <a:p>
            <a:pPr marL="0" indent="0" algn="ctr">
              <a:lnSpc>
                <a:spcPct val="100000"/>
              </a:lnSpc>
              <a:spcBef>
                <a:spcPts val="0"/>
              </a:spcBef>
              <a:buNone/>
            </a:pPr>
            <a:r>
              <a:rPr lang="en-AU" sz="1200" dirty="0">
                <a:solidFill>
                  <a:schemeClr val="tx2"/>
                </a:solidFill>
                <a:latin typeface="+mj-lt"/>
              </a:rPr>
              <a:t>Solution</a:t>
            </a:r>
          </a:p>
        </p:txBody>
      </p:sp>
      <p:sp>
        <p:nvSpPr>
          <p:cNvPr id="61" name="Text Placeholder 33"/>
          <p:cNvSpPr txBox="1">
            <a:spLocks/>
          </p:cNvSpPr>
          <p:nvPr/>
        </p:nvSpPr>
        <p:spPr>
          <a:xfrm>
            <a:off x="7278845" y="1850836"/>
            <a:ext cx="1650338" cy="53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200" dirty="0">
                <a:solidFill>
                  <a:schemeClr val="tx2"/>
                </a:solidFill>
                <a:latin typeface="+mj-lt"/>
              </a:rPr>
              <a:t>System</a:t>
            </a:r>
          </a:p>
          <a:p>
            <a:pPr marL="0" indent="0" algn="ctr">
              <a:lnSpc>
                <a:spcPct val="100000"/>
              </a:lnSpc>
              <a:spcBef>
                <a:spcPts val="0"/>
              </a:spcBef>
              <a:buNone/>
            </a:pPr>
            <a:r>
              <a:rPr lang="en-AU" sz="1200" dirty="0">
                <a:solidFill>
                  <a:schemeClr val="tx2"/>
                </a:solidFill>
                <a:latin typeface="+mj-lt"/>
              </a:rPr>
              <a:t>Protection</a:t>
            </a:r>
          </a:p>
        </p:txBody>
      </p:sp>
      <p:sp>
        <p:nvSpPr>
          <p:cNvPr id="62" name="Text Placeholder 32"/>
          <p:cNvSpPr txBox="1">
            <a:spLocks/>
          </p:cNvSpPr>
          <p:nvPr/>
        </p:nvSpPr>
        <p:spPr>
          <a:xfrm flipH="1">
            <a:off x="8832497" y="4904272"/>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a:t>
            </a:r>
          </a:p>
        </p:txBody>
      </p:sp>
      <p:sp>
        <p:nvSpPr>
          <p:cNvPr id="63" name="Arc 62"/>
          <p:cNvSpPr/>
          <p:nvPr/>
        </p:nvSpPr>
        <p:spPr>
          <a:xfrm rot="20700000">
            <a:off x="8109339" y="4142042"/>
            <a:ext cx="1302508" cy="1302508"/>
          </a:xfrm>
          <a:prstGeom prst="arc">
            <a:avLst>
              <a:gd name="adj1" fmla="val 18216711"/>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
        <p:nvSpPr>
          <p:cNvPr id="64" name="Text Placeholder 32"/>
          <p:cNvSpPr txBox="1">
            <a:spLocks/>
          </p:cNvSpPr>
          <p:nvPr/>
        </p:nvSpPr>
        <p:spPr>
          <a:xfrm flipH="1">
            <a:off x="1526140" y="5264102"/>
            <a:ext cx="1250175" cy="44219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a:t>
            </a:r>
          </a:p>
        </p:txBody>
      </p:sp>
      <p:sp>
        <p:nvSpPr>
          <p:cNvPr id="65" name="Arc 64"/>
          <p:cNvSpPr/>
          <p:nvPr/>
        </p:nvSpPr>
        <p:spPr>
          <a:xfrm rot="900000" flipH="1">
            <a:off x="2033123" y="4562515"/>
            <a:ext cx="1302508" cy="1302508"/>
          </a:xfrm>
          <a:prstGeom prst="arc">
            <a:avLst>
              <a:gd name="adj1" fmla="val 18216711"/>
              <a:gd name="adj2" fmla="val 745915"/>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sz="1404"/>
          </a:p>
        </p:txBody>
      </p:sp>
    </p:spTree>
    <p:extLst>
      <p:ext uri="{BB962C8B-B14F-4D97-AF65-F5344CB8AC3E}">
        <p14:creationId xmlns:p14="http://schemas.microsoft.com/office/powerpoint/2010/main" val="28876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wipe(left)">
                                      <p:cBhvr>
                                        <p:cTn id="17" dur="500"/>
                                        <p:tgtEl>
                                          <p:spTgt spid="4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fade">
                                      <p:cBhvr>
                                        <p:cTn id="27" dur="500"/>
                                        <p:tgtEl>
                                          <p:spTgt spid="5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left)">
                                      <p:cBhvr>
                                        <p:cTn id="32" dur="500"/>
                                        <p:tgtEl>
                                          <p:spTgt spid="3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fade">
                                      <p:cBhvr>
                                        <p:cTn id="42" dur="500"/>
                                        <p:tgtEl>
                                          <p:spTgt spid="5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left)">
                                      <p:cBhvr>
                                        <p:cTn id="47" dur="500"/>
                                        <p:tgtEl>
                                          <p:spTgt spid="4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2"/>
                                        </p:tgtEl>
                                        <p:attrNameLst>
                                          <p:attrName>style.visibility</p:attrName>
                                        </p:attrNameLst>
                                      </p:cBhvr>
                                      <p:to>
                                        <p:strVal val="visible"/>
                                      </p:to>
                                    </p:set>
                                    <p:animEffect transition="in" filter="fade">
                                      <p:cBhvr>
                                        <p:cTn id="52" dur="500"/>
                                        <p:tgtEl>
                                          <p:spTgt spid="52"/>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9"/>
                                        </p:tgtEl>
                                        <p:attrNameLst>
                                          <p:attrName>style.visibility</p:attrName>
                                        </p:attrNameLst>
                                      </p:cBhvr>
                                      <p:to>
                                        <p:strVal val="visible"/>
                                      </p:to>
                                    </p:set>
                                    <p:animEffect transition="in" filter="fade">
                                      <p:cBhvr>
                                        <p:cTn id="57" dur="500"/>
                                        <p:tgtEl>
                                          <p:spTgt spid="5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wipe(left)">
                                      <p:cBhvr>
                                        <p:cTn id="62" dur="500"/>
                                        <p:tgtEl>
                                          <p:spTgt spid="4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500"/>
                                        <p:tgtEl>
                                          <p:spTgt spid="53"/>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wipe(left)">
                                      <p:cBhvr>
                                        <p:cTn id="77" dur="500"/>
                                        <p:tgtEl>
                                          <p:spTgt spid="32"/>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500"/>
                                        <p:tgtEl>
                                          <p:spTgt spid="5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60"/>
                                        </p:tgtEl>
                                        <p:attrNameLst>
                                          <p:attrName>style.visibility</p:attrName>
                                        </p:attrNameLst>
                                      </p:cBhvr>
                                      <p:to>
                                        <p:strVal val="visible"/>
                                      </p:to>
                                    </p:set>
                                    <p:animEffect transition="in" filter="fade">
                                      <p:cBhvr>
                                        <p:cTn id="87" dur="500"/>
                                        <p:tgtEl>
                                          <p:spTgt spid="60"/>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4"/>
                                        </p:tgtEl>
                                        <p:attrNameLst>
                                          <p:attrName>style.visibility</p:attrName>
                                        </p:attrNameLst>
                                      </p:cBhvr>
                                      <p:to>
                                        <p:strVal val="visible"/>
                                      </p:to>
                                    </p:set>
                                    <p:animEffect transition="in" filter="fade">
                                      <p:cBhvr>
                                        <p:cTn id="92" dur="500"/>
                                        <p:tgtEl>
                                          <p:spTgt spid="6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animEffect transition="in" filter="fade">
                                      <p:cBhvr>
                                        <p:cTn id="95" dur="500"/>
                                        <p:tgtEl>
                                          <p:spTgt spid="65"/>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fade">
                                      <p:cBhvr>
                                        <p:cTn id="100" dur="500"/>
                                        <p:tgtEl>
                                          <p:spTgt spid="6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62"/>
                                        </p:tgtEl>
                                        <p:attrNameLst>
                                          <p:attrName>style.visibility</p:attrName>
                                        </p:attrNameLst>
                                      </p:cBhvr>
                                      <p:to>
                                        <p:strVal val="visible"/>
                                      </p:to>
                                    </p:set>
                                    <p:animEffect transition="in" filter="fade">
                                      <p:cBhvr>
                                        <p:cTn id="10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animBg="1"/>
      <p:bldP spid="64" grpId="0"/>
      <p:bldP spid="6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72</a:t>
            </a:fld>
            <a:endParaRPr lang="en-US" dirty="0"/>
          </a:p>
        </p:txBody>
      </p:sp>
      <p:sp>
        <p:nvSpPr>
          <p:cNvPr id="27" name="Freeform 23"/>
          <p:cNvSpPr>
            <a:spLocks/>
          </p:cNvSpPr>
          <p:nvPr/>
        </p:nvSpPr>
        <p:spPr bwMode="auto">
          <a:xfrm>
            <a:off x="4625334" y="1829385"/>
            <a:ext cx="1467991" cy="1694507"/>
          </a:xfrm>
          <a:custGeom>
            <a:avLst/>
            <a:gdLst>
              <a:gd name="T0" fmla="*/ 1348 w 1348"/>
              <a:gd name="T1" fmla="*/ 0 h 1556"/>
              <a:gd name="T2" fmla="*/ 0 w 1348"/>
              <a:gd name="T3" fmla="*/ 779 h 1556"/>
              <a:gd name="T4" fmla="*/ 1348 w 1348"/>
              <a:gd name="T5" fmla="*/ 1556 h 1556"/>
              <a:gd name="T6" fmla="*/ 1348 w 1348"/>
              <a:gd name="T7" fmla="*/ 0 h 1556"/>
            </a:gdLst>
            <a:ahLst/>
            <a:cxnLst>
              <a:cxn ang="0">
                <a:pos x="T0" y="T1"/>
              </a:cxn>
              <a:cxn ang="0">
                <a:pos x="T2" y="T3"/>
              </a:cxn>
              <a:cxn ang="0">
                <a:pos x="T4" y="T5"/>
              </a:cxn>
              <a:cxn ang="0">
                <a:pos x="T6" y="T7"/>
              </a:cxn>
            </a:cxnLst>
            <a:rect l="0" t="0" r="r" b="b"/>
            <a:pathLst>
              <a:path w="1348" h="1556">
                <a:moveTo>
                  <a:pt x="1348" y="0"/>
                </a:moveTo>
                <a:lnTo>
                  <a:pt x="0" y="779"/>
                </a:lnTo>
                <a:lnTo>
                  <a:pt x="1348" y="1556"/>
                </a:lnTo>
                <a:lnTo>
                  <a:pt x="1348"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28" name="Freeform 24"/>
          <p:cNvSpPr>
            <a:spLocks/>
          </p:cNvSpPr>
          <p:nvPr/>
        </p:nvSpPr>
        <p:spPr bwMode="auto">
          <a:xfrm>
            <a:off x="6093325" y="1829385"/>
            <a:ext cx="1470169" cy="1694507"/>
          </a:xfrm>
          <a:custGeom>
            <a:avLst/>
            <a:gdLst>
              <a:gd name="T0" fmla="*/ 1350 w 1350"/>
              <a:gd name="T1" fmla="*/ 779 h 1556"/>
              <a:gd name="T2" fmla="*/ 1350 w 1350"/>
              <a:gd name="T3" fmla="*/ 779 h 1556"/>
              <a:gd name="T4" fmla="*/ 0 w 1350"/>
              <a:gd name="T5" fmla="*/ 0 h 1556"/>
              <a:gd name="T6" fmla="*/ 0 w 1350"/>
              <a:gd name="T7" fmla="*/ 1556 h 1556"/>
              <a:gd name="T8" fmla="*/ 1350 w 1350"/>
              <a:gd name="T9" fmla="*/ 779 h 1556"/>
            </a:gdLst>
            <a:ahLst/>
            <a:cxnLst>
              <a:cxn ang="0">
                <a:pos x="T0" y="T1"/>
              </a:cxn>
              <a:cxn ang="0">
                <a:pos x="T2" y="T3"/>
              </a:cxn>
              <a:cxn ang="0">
                <a:pos x="T4" y="T5"/>
              </a:cxn>
              <a:cxn ang="0">
                <a:pos x="T6" y="T7"/>
              </a:cxn>
              <a:cxn ang="0">
                <a:pos x="T8" y="T9"/>
              </a:cxn>
            </a:cxnLst>
            <a:rect l="0" t="0" r="r" b="b"/>
            <a:pathLst>
              <a:path w="1350" h="1556">
                <a:moveTo>
                  <a:pt x="1350" y="779"/>
                </a:moveTo>
                <a:lnTo>
                  <a:pt x="1350" y="779"/>
                </a:lnTo>
                <a:lnTo>
                  <a:pt x="0" y="0"/>
                </a:lnTo>
                <a:lnTo>
                  <a:pt x="0" y="1556"/>
                </a:lnTo>
                <a:lnTo>
                  <a:pt x="1350" y="7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4" dirty="0"/>
          </a:p>
        </p:txBody>
      </p:sp>
      <p:sp>
        <p:nvSpPr>
          <p:cNvPr id="29" name="Freeform 25"/>
          <p:cNvSpPr>
            <a:spLocks/>
          </p:cNvSpPr>
          <p:nvPr/>
        </p:nvSpPr>
        <p:spPr bwMode="auto">
          <a:xfrm>
            <a:off x="6093325" y="2677727"/>
            <a:ext cx="1470169" cy="1694507"/>
          </a:xfrm>
          <a:custGeom>
            <a:avLst/>
            <a:gdLst>
              <a:gd name="T0" fmla="*/ 1350 w 1350"/>
              <a:gd name="T1" fmla="*/ 1556 h 1556"/>
              <a:gd name="T2" fmla="*/ 1350 w 1350"/>
              <a:gd name="T3" fmla="*/ 0 h 1556"/>
              <a:gd name="T4" fmla="*/ 0 w 1350"/>
              <a:gd name="T5" fmla="*/ 777 h 1556"/>
              <a:gd name="T6" fmla="*/ 1350 w 1350"/>
              <a:gd name="T7" fmla="*/ 1556 h 1556"/>
            </a:gdLst>
            <a:ahLst/>
            <a:cxnLst>
              <a:cxn ang="0">
                <a:pos x="T0" y="T1"/>
              </a:cxn>
              <a:cxn ang="0">
                <a:pos x="T2" y="T3"/>
              </a:cxn>
              <a:cxn ang="0">
                <a:pos x="T4" y="T5"/>
              </a:cxn>
              <a:cxn ang="0">
                <a:pos x="T6" y="T7"/>
              </a:cxn>
            </a:cxnLst>
            <a:rect l="0" t="0" r="r" b="b"/>
            <a:pathLst>
              <a:path w="1350" h="1556">
                <a:moveTo>
                  <a:pt x="1350" y="1556"/>
                </a:moveTo>
                <a:lnTo>
                  <a:pt x="1350" y="0"/>
                </a:lnTo>
                <a:lnTo>
                  <a:pt x="0" y="777"/>
                </a:lnTo>
                <a:lnTo>
                  <a:pt x="1350" y="155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30" name="Freeform 26"/>
          <p:cNvSpPr>
            <a:spLocks/>
          </p:cNvSpPr>
          <p:nvPr/>
        </p:nvSpPr>
        <p:spPr bwMode="auto">
          <a:xfrm>
            <a:off x="6093325" y="3523891"/>
            <a:ext cx="1470169" cy="1696684"/>
          </a:xfrm>
          <a:custGeom>
            <a:avLst/>
            <a:gdLst>
              <a:gd name="T0" fmla="*/ 0 w 1350"/>
              <a:gd name="T1" fmla="*/ 0 h 1558"/>
              <a:gd name="T2" fmla="*/ 0 w 1350"/>
              <a:gd name="T3" fmla="*/ 1558 h 1558"/>
              <a:gd name="T4" fmla="*/ 1350 w 1350"/>
              <a:gd name="T5" fmla="*/ 779 h 1558"/>
              <a:gd name="T6" fmla="*/ 1350 w 1350"/>
              <a:gd name="T7" fmla="*/ 779 h 1558"/>
              <a:gd name="T8" fmla="*/ 0 w 1350"/>
              <a:gd name="T9" fmla="*/ 0 h 1558"/>
            </a:gdLst>
            <a:ahLst/>
            <a:cxnLst>
              <a:cxn ang="0">
                <a:pos x="T0" y="T1"/>
              </a:cxn>
              <a:cxn ang="0">
                <a:pos x="T2" y="T3"/>
              </a:cxn>
              <a:cxn ang="0">
                <a:pos x="T4" y="T5"/>
              </a:cxn>
              <a:cxn ang="0">
                <a:pos x="T6" y="T7"/>
              </a:cxn>
              <a:cxn ang="0">
                <a:pos x="T8" y="T9"/>
              </a:cxn>
            </a:cxnLst>
            <a:rect l="0" t="0" r="r" b="b"/>
            <a:pathLst>
              <a:path w="1350" h="1558">
                <a:moveTo>
                  <a:pt x="0" y="0"/>
                </a:moveTo>
                <a:lnTo>
                  <a:pt x="0" y="1558"/>
                </a:lnTo>
                <a:lnTo>
                  <a:pt x="1350" y="779"/>
                </a:lnTo>
                <a:lnTo>
                  <a:pt x="1350" y="779"/>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31" name="Freeform 27"/>
          <p:cNvSpPr>
            <a:spLocks/>
          </p:cNvSpPr>
          <p:nvPr/>
        </p:nvSpPr>
        <p:spPr bwMode="auto">
          <a:xfrm>
            <a:off x="4625334" y="3523891"/>
            <a:ext cx="1467991" cy="1696684"/>
          </a:xfrm>
          <a:custGeom>
            <a:avLst/>
            <a:gdLst>
              <a:gd name="T0" fmla="*/ 0 w 1348"/>
              <a:gd name="T1" fmla="*/ 779 h 1558"/>
              <a:gd name="T2" fmla="*/ 0 w 1348"/>
              <a:gd name="T3" fmla="*/ 779 h 1558"/>
              <a:gd name="T4" fmla="*/ 1348 w 1348"/>
              <a:gd name="T5" fmla="*/ 1558 h 1558"/>
              <a:gd name="T6" fmla="*/ 1348 w 1348"/>
              <a:gd name="T7" fmla="*/ 0 h 1558"/>
              <a:gd name="T8" fmla="*/ 0 w 1348"/>
              <a:gd name="T9" fmla="*/ 779 h 1558"/>
            </a:gdLst>
            <a:ahLst/>
            <a:cxnLst>
              <a:cxn ang="0">
                <a:pos x="T0" y="T1"/>
              </a:cxn>
              <a:cxn ang="0">
                <a:pos x="T2" y="T3"/>
              </a:cxn>
              <a:cxn ang="0">
                <a:pos x="T4" y="T5"/>
              </a:cxn>
              <a:cxn ang="0">
                <a:pos x="T6" y="T7"/>
              </a:cxn>
              <a:cxn ang="0">
                <a:pos x="T8" y="T9"/>
              </a:cxn>
            </a:cxnLst>
            <a:rect l="0" t="0" r="r" b="b"/>
            <a:pathLst>
              <a:path w="1348" h="1558">
                <a:moveTo>
                  <a:pt x="0" y="779"/>
                </a:moveTo>
                <a:lnTo>
                  <a:pt x="0" y="779"/>
                </a:lnTo>
                <a:lnTo>
                  <a:pt x="1348" y="1558"/>
                </a:lnTo>
                <a:lnTo>
                  <a:pt x="1348" y="0"/>
                </a:lnTo>
                <a:lnTo>
                  <a:pt x="0" y="77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33" name="Freeform 28"/>
          <p:cNvSpPr>
            <a:spLocks/>
          </p:cNvSpPr>
          <p:nvPr/>
        </p:nvSpPr>
        <p:spPr bwMode="auto">
          <a:xfrm>
            <a:off x="4625334" y="2677727"/>
            <a:ext cx="1467991" cy="1694507"/>
          </a:xfrm>
          <a:custGeom>
            <a:avLst/>
            <a:gdLst>
              <a:gd name="T0" fmla="*/ 0 w 1348"/>
              <a:gd name="T1" fmla="*/ 0 h 1556"/>
              <a:gd name="T2" fmla="*/ 0 w 1348"/>
              <a:gd name="T3" fmla="*/ 0 h 1556"/>
              <a:gd name="T4" fmla="*/ 0 w 1348"/>
              <a:gd name="T5" fmla="*/ 1556 h 1556"/>
              <a:gd name="T6" fmla="*/ 1348 w 1348"/>
              <a:gd name="T7" fmla="*/ 777 h 1556"/>
              <a:gd name="T8" fmla="*/ 0 w 1348"/>
              <a:gd name="T9" fmla="*/ 0 h 1556"/>
            </a:gdLst>
            <a:ahLst/>
            <a:cxnLst>
              <a:cxn ang="0">
                <a:pos x="T0" y="T1"/>
              </a:cxn>
              <a:cxn ang="0">
                <a:pos x="T2" y="T3"/>
              </a:cxn>
              <a:cxn ang="0">
                <a:pos x="T4" y="T5"/>
              </a:cxn>
              <a:cxn ang="0">
                <a:pos x="T6" y="T7"/>
              </a:cxn>
              <a:cxn ang="0">
                <a:pos x="T8" y="T9"/>
              </a:cxn>
            </a:cxnLst>
            <a:rect l="0" t="0" r="r" b="b"/>
            <a:pathLst>
              <a:path w="1348" h="1556">
                <a:moveTo>
                  <a:pt x="0" y="0"/>
                </a:moveTo>
                <a:lnTo>
                  <a:pt x="0" y="0"/>
                </a:lnTo>
                <a:lnTo>
                  <a:pt x="0" y="1556"/>
                </a:lnTo>
                <a:lnTo>
                  <a:pt x="1348" y="777"/>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34" name="Freeform 29"/>
          <p:cNvSpPr>
            <a:spLocks/>
          </p:cNvSpPr>
          <p:nvPr/>
        </p:nvSpPr>
        <p:spPr bwMode="auto">
          <a:xfrm>
            <a:off x="5016907" y="2282495"/>
            <a:ext cx="2150656" cy="2484971"/>
          </a:xfrm>
          <a:custGeom>
            <a:avLst/>
            <a:gdLst>
              <a:gd name="T0" fmla="*/ 1248 w 1248"/>
              <a:gd name="T1" fmla="*/ 1082 h 1442"/>
              <a:gd name="T2" fmla="*/ 623 w 1248"/>
              <a:gd name="T3" fmla="*/ 1442 h 1442"/>
              <a:gd name="T4" fmla="*/ 0 w 1248"/>
              <a:gd name="T5" fmla="*/ 1082 h 1442"/>
              <a:gd name="T6" fmla="*/ 0 w 1248"/>
              <a:gd name="T7" fmla="*/ 360 h 1442"/>
              <a:gd name="T8" fmla="*/ 623 w 1248"/>
              <a:gd name="T9" fmla="*/ 0 h 1442"/>
              <a:gd name="T10" fmla="*/ 1248 w 1248"/>
              <a:gd name="T11" fmla="*/ 360 h 1442"/>
              <a:gd name="T12" fmla="*/ 1248 w 1248"/>
              <a:gd name="T13" fmla="*/ 1082 h 1442"/>
            </a:gdLst>
            <a:ahLst/>
            <a:cxnLst>
              <a:cxn ang="0">
                <a:pos x="T0" y="T1"/>
              </a:cxn>
              <a:cxn ang="0">
                <a:pos x="T2" y="T3"/>
              </a:cxn>
              <a:cxn ang="0">
                <a:pos x="T4" y="T5"/>
              </a:cxn>
              <a:cxn ang="0">
                <a:pos x="T6" y="T7"/>
              </a:cxn>
              <a:cxn ang="0">
                <a:pos x="T8" y="T9"/>
              </a:cxn>
              <a:cxn ang="0">
                <a:pos x="T10" y="T11"/>
              </a:cxn>
              <a:cxn ang="0">
                <a:pos x="T12" y="T13"/>
              </a:cxn>
            </a:cxnLst>
            <a:rect l="0" t="0" r="r" b="b"/>
            <a:pathLst>
              <a:path w="1248" h="1442">
                <a:moveTo>
                  <a:pt x="1248" y="1082"/>
                </a:moveTo>
                <a:lnTo>
                  <a:pt x="623" y="1442"/>
                </a:lnTo>
                <a:lnTo>
                  <a:pt x="0" y="1082"/>
                </a:lnTo>
                <a:lnTo>
                  <a:pt x="0" y="360"/>
                </a:lnTo>
                <a:lnTo>
                  <a:pt x="623" y="0"/>
                </a:lnTo>
                <a:lnTo>
                  <a:pt x="1248" y="360"/>
                </a:lnTo>
                <a:lnTo>
                  <a:pt x="1248" y="1082"/>
                </a:lnTo>
                <a:close/>
              </a:path>
            </a:pathLst>
          </a:custGeom>
          <a:solidFill>
            <a:schemeClr val="tx1">
              <a:lumMod val="95000"/>
              <a:lumOff val="5000"/>
              <a:alpha val="10000"/>
            </a:schemeClr>
          </a:solidFill>
          <a:ln>
            <a:noFill/>
          </a:ln>
        </p:spPr>
        <p:txBody>
          <a:bodyPr vert="horz" wrap="square" lIns="91440" tIns="45720" rIns="91440" bIns="45720" numCol="1" anchor="t" anchorCtr="0" compatLnSpc="1">
            <a:prstTxWarp prst="textNoShape">
              <a:avLst/>
            </a:prstTxWarp>
          </a:bodyPr>
          <a:lstStyle/>
          <a:p>
            <a:endParaRPr lang="en-US" sz="1404"/>
          </a:p>
        </p:txBody>
      </p:sp>
      <p:sp>
        <p:nvSpPr>
          <p:cNvPr id="35" name="Freeform 29"/>
          <p:cNvSpPr>
            <a:spLocks/>
          </p:cNvSpPr>
          <p:nvPr/>
        </p:nvSpPr>
        <p:spPr bwMode="auto">
          <a:xfrm>
            <a:off x="5414868" y="2739802"/>
            <a:ext cx="1359091" cy="1570359"/>
          </a:xfrm>
          <a:custGeom>
            <a:avLst/>
            <a:gdLst>
              <a:gd name="T0" fmla="*/ 1248 w 1248"/>
              <a:gd name="T1" fmla="*/ 1082 h 1442"/>
              <a:gd name="T2" fmla="*/ 623 w 1248"/>
              <a:gd name="T3" fmla="*/ 1442 h 1442"/>
              <a:gd name="T4" fmla="*/ 0 w 1248"/>
              <a:gd name="T5" fmla="*/ 1082 h 1442"/>
              <a:gd name="T6" fmla="*/ 0 w 1248"/>
              <a:gd name="T7" fmla="*/ 360 h 1442"/>
              <a:gd name="T8" fmla="*/ 623 w 1248"/>
              <a:gd name="T9" fmla="*/ 0 h 1442"/>
              <a:gd name="T10" fmla="*/ 1248 w 1248"/>
              <a:gd name="T11" fmla="*/ 360 h 1442"/>
              <a:gd name="T12" fmla="*/ 1248 w 1248"/>
              <a:gd name="T13" fmla="*/ 1082 h 1442"/>
            </a:gdLst>
            <a:ahLst/>
            <a:cxnLst>
              <a:cxn ang="0">
                <a:pos x="T0" y="T1"/>
              </a:cxn>
              <a:cxn ang="0">
                <a:pos x="T2" y="T3"/>
              </a:cxn>
              <a:cxn ang="0">
                <a:pos x="T4" y="T5"/>
              </a:cxn>
              <a:cxn ang="0">
                <a:pos x="T6" y="T7"/>
              </a:cxn>
              <a:cxn ang="0">
                <a:pos x="T8" y="T9"/>
              </a:cxn>
              <a:cxn ang="0">
                <a:pos x="T10" y="T11"/>
              </a:cxn>
              <a:cxn ang="0">
                <a:pos x="T12" y="T13"/>
              </a:cxn>
            </a:cxnLst>
            <a:rect l="0" t="0" r="r" b="b"/>
            <a:pathLst>
              <a:path w="1248" h="1442">
                <a:moveTo>
                  <a:pt x="1248" y="1082"/>
                </a:moveTo>
                <a:lnTo>
                  <a:pt x="623" y="1442"/>
                </a:lnTo>
                <a:lnTo>
                  <a:pt x="0" y="1082"/>
                </a:lnTo>
                <a:lnTo>
                  <a:pt x="0" y="360"/>
                </a:lnTo>
                <a:lnTo>
                  <a:pt x="623" y="0"/>
                </a:lnTo>
                <a:lnTo>
                  <a:pt x="1248" y="360"/>
                </a:lnTo>
                <a:lnTo>
                  <a:pt x="1248" y="10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4"/>
          </a:p>
        </p:txBody>
      </p:sp>
      <p:sp>
        <p:nvSpPr>
          <p:cNvPr id="36" name="TextBox 35"/>
          <p:cNvSpPr txBox="1"/>
          <p:nvPr/>
        </p:nvSpPr>
        <p:spPr>
          <a:xfrm>
            <a:off x="9056310" y="1909367"/>
            <a:ext cx="2290564"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Employee Desktop</a:t>
            </a:r>
          </a:p>
        </p:txBody>
      </p:sp>
      <p:sp>
        <p:nvSpPr>
          <p:cNvPr id="38" name="Text Placeholder 32"/>
          <p:cNvSpPr txBox="1">
            <a:spLocks/>
          </p:cNvSpPr>
          <p:nvPr/>
        </p:nvSpPr>
        <p:spPr>
          <a:xfrm>
            <a:off x="9056310" y="2186333"/>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9" name="TextBox 38"/>
          <p:cNvSpPr txBox="1"/>
          <p:nvPr/>
        </p:nvSpPr>
        <p:spPr>
          <a:xfrm>
            <a:off x="9056310" y="3258775"/>
            <a:ext cx="2290564"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System Protection</a:t>
            </a:r>
          </a:p>
        </p:txBody>
      </p:sp>
      <p:sp>
        <p:nvSpPr>
          <p:cNvPr id="40" name="Text Placeholder 32"/>
          <p:cNvSpPr txBox="1">
            <a:spLocks/>
          </p:cNvSpPr>
          <p:nvPr/>
        </p:nvSpPr>
        <p:spPr>
          <a:xfrm>
            <a:off x="9056310" y="3535741"/>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2" name="TextBox 41"/>
          <p:cNvSpPr txBox="1"/>
          <p:nvPr/>
        </p:nvSpPr>
        <p:spPr>
          <a:xfrm>
            <a:off x="9056310" y="4608182"/>
            <a:ext cx="2290564"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Data Analysis</a:t>
            </a:r>
          </a:p>
        </p:txBody>
      </p:sp>
      <p:sp>
        <p:nvSpPr>
          <p:cNvPr id="43" name="Text Placeholder 32"/>
          <p:cNvSpPr txBox="1">
            <a:spLocks/>
          </p:cNvSpPr>
          <p:nvPr/>
        </p:nvSpPr>
        <p:spPr>
          <a:xfrm>
            <a:off x="9056310" y="4885148"/>
            <a:ext cx="2152186"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4" name="Rounded Rectangle 43"/>
          <p:cNvSpPr/>
          <p:nvPr/>
        </p:nvSpPr>
        <p:spPr>
          <a:xfrm>
            <a:off x="8241950" y="1934226"/>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dirty="0">
                <a:solidFill>
                  <a:schemeClr val="bg1"/>
                </a:solidFill>
                <a:latin typeface="FontAwesome" pitchFamily="2" charset="0"/>
              </a:rPr>
              <a:t></a:t>
            </a:r>
          </a:p>
        </p:txBody>
      </p:sp>
      <p:sp>
        <p:nvSpPr>
          <p:cNvPr id="45" name="Rounded Rectangle 44"/>
          <p:cNvSpPr/>
          <p:nvPr/>
        </p:nvSpPr>
        <p:spPr>
          <a:xfrm>
            <a:off x="8241950" y="3283631"/>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6" name="Rounded Rectangle 45"/>
          <p:cNvSpPr/>
          <p:nvPr/>
        </p:nvSpPr>
        <p:spPr>
          <a:xfrm>
            <a:off x="8241950" y="4633038"/>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dirty="0">
                <a:solidFill>
                  <a:srgbClr val="FFFFFF"/>
                </a:solidFill>
                <a:latin typeface="FontAwesome" pitchFamily="2" charset="0"/>
              </a:rPr>
              <a:t></a:t>
            </a:r>
            <a:endParaRPr lang="en-US" dirty="0"/>
          </a:p>
        </p:txBody>
      </p:sp>
      <p:sp>
        <p:nvSpPr>
          <p:cNvPr id="47" name="TextBox 46"/>
          <p:cNvSpPr txBox="1"/>
          <p:nvPr/>
        </p:nvSpPr>
        <p:spPr>
          <a:xfrm flipH="1">
            <a:off x="839775" y="1909367"/>
            <a:ext cx="2290564"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Creative Strategy</a:t>
            </a:r>
          </a:p>
        </p:txBody>
      </p:sp>
      <p:sp>
        <p:nvSpPr>
          <p:cNvPr id="66" name="Text Placeholder 32"/>
          <p:cNvSpPr txBox="1">
            <a:spLocks/>
          </p:cNvSpPr>
          <p:nvPr/>
        </p:nvSpPr>
        <p:spPr>
          <a:xfrm flipH="1">
            <a:off x="1007659" y="2186333"/>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67" name="TextBox 66"/>
          <p:cNvSpPr txBox="1"/>
          <p:nvPr/>
        </p:nvSpPr>
        <p:spPr>
          <a:xfrm flipH="1">
            <a:off x="839775" y="3258775"/>
            <a:ext cx="2290564" cy="215444"/>
          </a:xfrm>
          <a:prstGeom prst="rect">
            <a:avLst/>
          </a:prstGeom>
          <a:noFill/>
        </p:spPr>
        <p:txBody>
          <a:bodyPr wrap="square" lIns="0" tIns="0" rIns="0" bIns="0" rtlCol="0" anchor="ctr">
            <a:spAutoFit/>
          </a:bodyPr>
          <a:lstStyle/>
          <a:p>
            <a:pPr algn="r"/>
            <a:r>
              <a:rPr lang="en-AU" sz="1400" dirty="0">
                <a:solidFill>
                  <a:schemeClr val="accent4"/>
                </a:solidFill>
                <a:latin typeface="Roboto Medium" panose="02000000000000000000" pitchFamily="2" charset="0"/>
                <a:ea typeface="Roboto Medium" panose="02000000000000000000" pitchFamily="2" charset="0"/>
              </a:rPr>
              <a:t>Best Security</a:t>
            </a:r>
          </a:p>
        </p:txBody>
      </p:sp>
      <p:sp>
        <p:nvSpPr>
          <p:cNvPr id="68" name="Text Placeholder 32"/>
          <p:cNvSpPr txBox="1">
            <a:spLocks/>
          </p:cNvSpPr>
          <p:nvPr/>
        </p:nvSpPr>
        <p:spPr>
          <a:xfrm flipH="1">
            <a:off x="1007659" y="3535741"/>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69" name="TextBox 68"/>
          <p:cNvSpPr txBox="1"/>
          <p:nvPr/>
        </p:nvSpPr>
        <p:spPr>
          <a:xfrm flipH="1">
            <a:off x="839775" y="4608182"/>
            <a:ext cx="2290564" cy="215444"/>
          </a:xfrm>
          <a:prstGeom prst="rect">
            <a:avLst/>
          </a:prstGeom>
          <a:noFill/>
        </p:spPr>
        <p:txBody>
          <a:bodyPr wrap="square" lIns="0" tIns="0" rIns="0" bIns="0" rtlCol="0" anchor="ctr">
            <a:spAutoFit/>
          </a:bodyPr>
          <a:lstStyle/>
          <a:p>
            <a:pPr algn="r"/>
            <a:r>
              <a:rPr lang="en-AU" sz="1400" dirty="0">
                <a:solidFill>
                  <a:schemeClr val="accent6"/>
                </a:solidFill>
                <a:latin typeface="Roboto Medium" panose="02000000000000000000" pitchFamily="2" charset="0"/>
                <a:ea typeface="Roboto Medium" panose="02000000000000000000" pitchFamily="2" charset="0"/>
              </a:rPr>
              <a:t>Launch Product</a:t>
            </a:r>
          </a:p>
        </p:txBody>
      </p:sp>
      <p:sp>
        <p:nvSpPr>
          <p:cNvPr id="70" name="Text Placeholder 32"/>
          <p:cNvSpPr txBox="1">
            <a:spLocks/>
          </p:cNvSpPr>
          <p:nvPr/>
        </p:nvSpPr>
        <p:spPr>
          <a:xfrm flipH="1">
            <a:off x="1007659" y="4885148"/>
            <a:ext cx="21226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71" name="Rounded Rectangle 70"/>
          <p:cNvSpPr/>
          <p:nvPr/>
        </p:nvSpPr>
        <p:spPr>
          <a:xfrm flipH="1">
            <a:off x="3340006" y="1934226"/>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p>
        </p:txBody>
      </p:sp>
      <p:sp>
        <p:nvSpPr>
          <p:cNvPr id="72" name="Rounded Rectangle 71"/>
          <p:cNvSpPr/>
          <p:nvPr/>
        </p:nvSpPr>
        <p:spPr>
          <a:xfrm flipH="1">
            <a:off x="3340006" y="3283631"/>
            <a:ext cx="604695" cy="604695"/>
          </a:xfrm>
          <a:prstGeom prst="roundRect">
            <a:avLst>
              <a:gd name="adj" fmla="val 16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3" name="Rounded Rectangle 72"/>
          <p:cNvSpPr/>
          <p:nvPr/>
        </p:nvSpPr>
        <p:spPr>
          <a:xfrm flipH="1">
            <a:off x="3340006" y="4633038"/>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4" name="Rectangle 73"/>
          <p:cNvSpPr/>
          <p:nvPr/>
        </p:nvSpPr>
        <p:spPr>
          <a:xfrm>
            <a:off x="5305393" y="2364122"/>
            <a:ext cx="428322" cy="400110"/>
          </a:xfrm>
          <a:prstGeom prst="rect">
            <a:avLst/>
          </a:prstGeom>
        </p:spPr>
        <p:txBody>
          <a:bodyPr wrap="none">
            <a:spAutoFit/>
          </a:bodyPr>
          <a:lstStyle/>
          <a:p>
            <a:pPr algn="ctr"/>
            <a:r>
              <a:rPr lang="en-AU" sz="2000" dirty="0">
                <a:solidFill>
                  <a:srgbClr val="FFFFFF"/>
                </a:solidFill>
                <a:latin typeface="FontAwesome" pitchFamily="2" charset="0"/>
              </a:rPr>
              <a:t></a:t>
            </a:r>
          </a:p>
        </p:txBody>
      </p:sp>
      <p:sp>
        <p:nvSpPr>
          <p:cNvPr id="75" name="Rectangle 74"/>
          <p:cNvSpPr/>
          <p:nvPr/>
        </p:nvSpPr>
        <p:spPr>
          <a:xfrm>
            <a:off x="6429079" y="2364122"/>
            <a:ext cx="466794" cy="400110"/>
          </a:xfrm>
          <a:prstGeom prst="rect">
            <a:avLst/>
          </a:prstGeom>
        </p:spPr>
        <p:txBody>
          <a:bodyPr wrap="none">
            <a:spAutoFit/>
          </a:bodyPr>
          <a:lstStyle/>
          <a:p>
            <a:pPr algn="ctr"/>
            <a:r>
              <a:rPr lang="en-US" sz="2000" dirty="0">
                <a:solidFill>
                  <a:schemeClr val="bg1"/>
                </a:solidFill>
                <a:latin typeface="FontAwesome" pitchFamily="2" charset="0"/>
              </a:rPr>
              <a:t></a:t>
            </a:r>
          </a:p>
        </p:txBody>
      </p:sp>
      <p:sp>
        <p:nvSpPr>
          <p:cNvPr id="76" name="Rectangle 75"/>
          <p:cNvSpPr/>
          <p:nvPr/>
        </p:nvSpPr>
        <p:spPr>
          <a:xfrm>
            <a:off x="5305392" y="4276288"/>
            <a:ext cx="428322" cy="400110"/>
          </a:xfrm>
          <a:prstGeom prst="rect">
            <a:avLst/>
          </a:prstGeom>
        </p:spPr>
        <p:txBody>
          <a:bodyPr wrap="none">
            <a:sp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77" name="Rectangle 76"/>
          <p:cNvSpPr/>
          <p:nvPr/>
        </p:nvSpPr>
        <p:spPr>
          <a:xfrm>
            <a:off x="6448315" y="4276288"/>
            <a:ext cx="428322" cy="400110"/>
          </a:xfrm>
          <a:prstGeom prst="rect">
            <a:avLst/>
          </a:prstGeom>
        </p:spPr>
        <p:txBody>
          <a:bodyPr wrap="none">
            <a:spAutoFit/>
          </a:bodyPr>
          <a:lstStyle/>
          <a:p>
            <a:pPr lvl="0" algn="ctr"/>
            <a:r>
              <a:rPr lang="en-AU" sz="2000" dirty="0">
                <a:solidFill>
                  <a:srgbClr val="FFFFFF"/>
                </a:solidFill>
                <a:latin typeface="FontAwesome" pitchFamily="2" charset="0"/>
              </a:rPr>
              <a:t></a:t>
            </a:r>
            <a:endParaRPr lang="en-US" sz="2000" dirty="0"/>
          </a:p>
        </p:txBody>
      </p:sp>
      <p:sp>
        <p:nvSpPr>
          <p:cNvPr id="78" name="Rectangle 77"/>
          <p:cNvSpPr/>
          <p:nvPr/>
        </p:nvSpPr>
        <p:spPr>
          <a:xfrm>
            <a:off x="4810544" y="3363028"/>
            <a:ext cx="389850" cy="400110"/>
          </a:xfrm>
          <a:prstGeom prst="rect">
            <a:avLst/>
          </a:prstGeom>
        </p:spPr>
        <p:txBody>
          <a:bodyPr wrap="none">
            <a:sp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79" name="Rectangle 78"/>
          <p:cNvSpPr/>
          <p:nvPr/>
        </p:nvSpPr>
        <p:spPr>
          <a:xfrm>
            <a:off x="6971944" y="3363028"/>
            <a:ext cx="422827" cy="400110"/>
          </a:xfrm>
          <a:prstGeom prst="rect">
            <a:avLst/>
          </a:prstGeom>
        </p:spPr>
        <p:txBody>
          <a:bodyPr wrap="none">
            <a:spAutoFit/>
          </a:bodyPr>
          <a:lstStyle/>
          <a:p>
            <a:pPr algn="ctr"/>
            <a:r>
              <a:rPr lang="en-AU" sz="2000" dirty="0">
                <a:solidFill>
                  <a:srgbClr val="FFFFFF"/>
                </a:solidFill>
                <a:latin typeface="FontAwesome" pitchFamily="2" charset="0"/>
              </a:rPr>
              <a:t></a:t>
            </a:r>
            <a:endParaRPr lang="en-US" sz="2000" dirty="0">
              <a:solidFill>
                <a:srgbClr val="FFFFFF"/>
              </a:solidFill>
              <a:latin typeface="FontAwesome" pitchFamily="2" charset="0"/>
            </a:endParaRPr>
          </a:p>
        </p:txBody>
      </p:sp>
    </p:spTree>
    <p:extLst>
      <p:ext uri="{BB962C8B-B14F-4D97-AF65-F5344CB8AC3E}">
        <p14:creationId xmlns:p14="http://schemas.microsoft.com/office/powerpoint/2010/main" val="4228771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500"/>
                                        <p:tgtEl>
                                          <p:spTgt spid="7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fade">
                                      <p:cBhvr>
                                        <p:cTn id="42" dur="500"/>
                                        <p:tgtEl>
                                          <p:spTgt spid="7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8"/>
                                        </p:tgtEl>
                                        <p:attrNameLst>
                                          <p:attrName>style.visibility</p:attrName>
                                        </p:attrNameLst>
                                      </p:cBhvr>
                                      <p:to>
                                        <p:strVal val="visible"/>
                                      </p:to>
                                    </p:set>
                                    <p:animEffect transition="in" filter="fade">
                                      <p:cBhvr>
                                        <p:cTn id="50" dur="500"/>
                                        <p:tgtEl>
                                          <p:spTgt spid="78"/>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heel(1)">
                                      <p:cBhvr>
                                        <p:cTn id="55" dur="2000"/>
                                        <p:tgtEl>
                                          <p:spTgt spid="3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animEffect transition="in" filter="fade">
                                      <p:cBhvr>
                                        <p:cTn id="63" dur="500"/>
                                        <p:tgtEl>
                                          <p:spTgt spid="6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7"/>
                                        </p:tgtEl>
                                        <p:attrNameLst>
                                          <p:attrName>style.visibility</p:attrName>
                                        </p:attrNameLst>
                                      </p:cBhvr>
                                      <p:to>
                                        <p:strVal val="visible"/>
                                      </p:to>
                                    </p:set>
                                    <p:animEffect transition="in" filter="fade">
                                      <p:cBhvr>
                                        <p:cTn id="66" dur="500"/>
                                        <p:tgtEl>
                                          <p:spTgt spid="6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8"/>
                                        </p:tgtEl>
                                        <p:attrNameLst>
                                          <p:attrName>style.visibility</p:attrName>
                                        </p:attrNameLst>
                                      </p:cBhvr>
                                      <p:to>
                                        <p:strVal val="visible"/>
                                      </p:to>
                                    </p:set>
                                    <p:animEffect transition="in" filter="fade">
                                      <p:cBhvr>
                                        <p:cTn id="69" dur="500"/>
                                        <p:tgtEl>
                                          <p:spTgt spid="6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9"/>
                                        </p:tgtEl>
                                        <p:attrNameLst>
                                          <p:attrName>style.visibility</p:attrName>
                                        </p:attrNameLst>
                                      </p:cBhvr>
                                      <p:to>
                                        <p:strVal val="visible"/>
                                      </p:to>
                                    </p:set>
                                    <p:animEffect transition="in" filter="fade">
                                      <p:cBhvr>
                                        <p:cTn id="72" dur="500"/>
                                        <p:tgtEl>
                                          <p:spTgt spid="6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0"/>
                                        </p:tgtEl>
                                        <p:attrNameLst>
                                          <p:attrName>style.visibility</p:attrName>
                                        </p:attrNameLst>
                                      </p:cBhvr>
                                      <p:to>
                                        <p:strVal val="visible"/>
                                      </p:to>
                                    </p:set>
                                    <p:animEffect transition="in" filter="fade">
                                      <p:cBhvr>
                                        <p:cTn id="75" dur="500"/>
                                        <p:tgtEl>
                                          <p:spTgt spid="7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71"/>
                                        </p:tgtEl>
                                        <p:attrNameLst>
                                          <p:attrName>style.visibility</p:attrName>
                                        </p:attrNameLst>
                                      </p:cBhvr>
                                      <p:to>
                                        <p:strVal val="visible"/>
                                      </p:to>
                                    </p:set>
                                    <p:animEffect transition="in" filter="fade">
                                      <p:cBhvr>
                                        <p:cTn id="78" dur="500"/>
                                        <p:tgtEl>
                                          <p:spTgt spid="7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Effect transition="in" filter="fade">
                                      <p:cBhvr>
                                        <p:cTn id="81" dur="500"/>
                                        <p:tgtEl>
                                          <p:spTgt spid="7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fade">
                                      <p:cBhvr>
                                        <p:cTn id="84" dur="500"/>
                                        <p:tgtEl>
                                          <p:spTgt spid="7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500"/>
                                        <p:tgtEl>
                                          <p:spTgt spid="36"/>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fade">
                                      <p:cBhvr>
                                        <p:cTn id="92" dur="500"/>
                                        <p:tgtEl>
                                          <p:spTgt spid="3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5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0"/>
                                        </p:tgtEl>
                                        <p:attrNameLst>
                                          <p:attrName>style.visibility</p:attrName>
                                        </p:attrNameLst>
                                      </p:cBhvr>
                                      <p:to>
                                        <p:strVal val="visible"/>
                                      </p:to>
                                    </p:set>
                                    <p:animEffect transition="in" filter="fade">
                                      <p:cBhvr>
                                        <p:cTn id="98" dur="500"/>
                                        <p:tgtEl>
                                          <p:spTgt spid="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fade">
                                      <p:cBhvr>
                                        <p:cTn id="101" dur="500"/>
                                        <p:tgtEl>
                                          <p:spTgt spid="4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fade">
                                      <p:cBhvr>
                                        <p:cTn id="107" dur="500"/>
                                        <p:tgtEl>
                                          <p:spTgt spid="4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P spid="31" grpId="0" animBg="1"/>
      <p:bldP spid="33" grpId="0" animBg="1"/>
      <p:bldP spid="34" grpId="0" animBg="1"/>
      <p:bldP spid="36" grpId="0"/>
      <p:bldP spid="38" grpId="0"/>
      <p:bldP spid="39" grpId="0"/>
      <p:bldP spid="40" grpId="0"/>
      <p:bldP spid="42" grpId="0"/>
      <p:bldP spid="43" grpId="0"/>
      <p:bldP spid="44" grpId="0" animBg="1"/>
      <p:bldP spid="45" grpId="0" animBg="1"/>
      <p:bldP spid="46" grpId="0" animBg="1"/>
      <p:bldP spid="47" grpId="0"/>
      <p:bldP spid="66" grpId="0"/>
      <p:bldP spid="67" grpId="0"/>
      <p:bldP spid="68" grpId="0"/>
      <p:bldP spid="69" grpId="0"/>
      <p:bldP spid="70" grpId="0"/>
      <p:bldP spid="71" grpId="0" animBg="1"/>
      <p:bldP spid="72" grpId="0" animBg="1"/>
      <p:bldP spid="73" grpId="0" animBg="1"/>
      <p:bldP spid="74" grpId="0"/>
      <p:bldP spid="75" grpId="0"/>
      <p:bldP spid="76" grpId="0"/>
      <p:bldP spid="77" grpId="0"/>
      <p:bldP spid="78" grpId="0"/>
      <p:bldP spid="7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73</a:t>
            </a:fld>
            <a:endParaRPr lang="en-US" dirty="0"/>
          </a:p>
        </p:txBody>
      </p:sp>
      <p:sp>
        <p:nvSpPr>
          <p:cNvPr id="41" name="Oval 40"/>
          <p:cNvSpPr/>
          <p:nvPr/>
        </p:nvSpPr>
        <p:spPr>
          <a:xfrm>
            <a:off x="4311608" y="1718665"/>
            <a:ext cx="3569845" cy="3569845"/>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8" name="Oval 47"/>
          <p:cNvSpPr/>
          <p:nvPr/>
        </p:nvSpPr>
        <p:spPr>
          <a:xfrm>
            <a:off x="4763634" y="2170690"/>
            <a:ext cx="2665794" cy="2665793"/>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9" name="Oval 48"/>
          <p:cNvSpPr/>
          <p:nvPr/>
        </p:nvSpPr>
        <p:spPr>
          <a:xfrm>
            <a:off x="5192479" y="2599536"/>
            <a:ext cx="1808102" cy="1808102"/>
          </a:xfrm>
          <a:prstGeom prst="ellipse">
            <a:avLst/>
          </a:prstGeom>
          <a:solidFill>
            <a:schemeClr val="bg1">
              <a:lumMod val="50000"/>
              <a:alpha val="1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1" name="Oval 4"/>
          <p:cNvSpPr/>
          <p:nvPr/>
        </p:nvSpPr>
        <p:spPr>
          <a:xfrm>
            <a:off x="5726859" y="3133915"/>
            <a:ext cx="739345" cy="739345"/>
          </a:xfrm>
          <a:prstGeom prst="rect">
            <a:avLst/>
          </a:prstGeom>
          <a:ln>
            <a:noFill/>
          </a:ln>
        </p:spPr>
        <p:style>
          <a:lnRef idx="0">
            <a:scrgbClr r="0" g="0" b="0"/>
          </a:lnRef>
          <a:fillRef idx="0">
            <a:scrgbClr r="0" g="0" b="0"/>
          </a:fillRef>
          <a:effectRef idx="0">
            <a:scrgbClr r="0" g="0" b="0"/>
          </a:effectRef>
          <a:fontRef idx="minor">
            <a:schemeClr val="lt1"/>
          </a:fontRef>
        </p:style>
        <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endParaRPr lang="en-US" sz="2400" kern="1200" dirty="0"/>
          </a:p>
        </p:txBody>
      </p:sp>
      <p:sp>
        <p:nvSpPr>
          <p:cNvPr id="85" name="Text Placeholder 32"/>
          <p:cNvSpPr txBox="1">
            <a:spLocks/>
          </p:cNvSpPr>
          <p:nvPr/>
        </p:nvSpPr>
        <p:spPr>
          <a:xfrm>
            <a:off x="9085306" y="3636108"/>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86" name="Text Placeholder 32"/>
          <p:cNvSpPr txBox="1">
            <a:spLocks/>
          </p:cNvSpPr>
          <p:nvPr/>
        </p:nvSpPr>
        <p:spPr>
          <a:xfrm>
            <a:off x="8041379" y="1843806"/>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87" name="Text Placeholder 33"/>
          <p:cNvSpPr txBox="1">
            <a:spLocks/>
          </p:cNvSpPr>
          <p:nvPr/>
        </p:nvSpPr>
        <p:spPr>
          <a:xfrm>
            <a:off x="8041381" y="1641112"/>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6"/>
                </a:solidFill>
                <a:latin typeface="+mj-lt"/>
              </a:rPr>
              <a:t>Desktop Application</a:t>
            </a:r>
            <a:endParaRPr lang="en-AU" sz="1100" dirty="0">
              <a:solidFill>
                <a:schemeClr val="accent6"/>
              </a:solidFill>
              <a:latin typeface="+mj-lt"/>
            </a:endParaRPr>
          </a:p>
        </p:txBody>
      </p:sp>
      <p:cxnSp>
        <p:nvCxnSpPr>
          <p:cNvPr id="88" name="Straight Connector 87"/>
          <p:cNvCxnSpPr/>
          <p:nvPr/>
        </p:nvCxnSpPr>
        <p:spPr>
          <a:xfrm rot="10800000" flipV="1">
            <a:off x="6277691" y="1718665"/>
            <a:ext cx="1521079"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9" name="Text Placeholder 32"/>
          <p:cNvSpPr txBox="1">
            <a:spLocks/>
          </p:cNvSpPr>
          <p:nvPr/>
        </p:nvSpPr>
        <p:spPr>
          <a:xfrm>
            <a:off x="8795249" y="2662202"/>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mn-lt"/>
              </a:rPr>
              <a:t>Lemon drops oat cake oat cake sugar plum sweet chocolate cake sweet</a:t>
            </a:r>
          </a:p>
        </p:txBody>
      </p:sp>
      <p:sp>
        <p:nvSpPr>
          <p:cNvPr id="90" name="Text Placeholder 33"/>
          <p:cNvSpPr txBox="1">
            <a:spLocks/>
          </p:cNvSpPr>
          <p:nvPr/>
        </p:nvSpPr>
        <p:spPr>
          <a:xfrm>
            <a:off x="8795251" y="2459507"/>
            <a:ext cx="1808094"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5"/>
                </a:solidFill>
                <a:latin typeface="+mj-lt"/>
              </a:rPr>
              <a:t>Sales Booster Strategy</a:t>
            </a:r>
            <a:endParaRPr lang="en-AU" sz="1100" dirty="0">
              <a:solidFill>
                <a:schemeClr val="accent5"/>
              </a:solidFill>
              <a:latin typeface="+mj-lt"/>
            </a:endParaRPr>
          </a:p>
        </p:txBody>
      </p:sp>
      <p:cxnSp>
        <p:nvCxnSpPr>
          <p:cNvPr id="91" name="Straight Connector 90"/>
          <p:cNvCxnSpPr/>
          <p:nvPr/>
        </p:nvCxnSpPr>
        <p:spPr>
          <a:xfrm flipH="1">
            <a:off x="7154657" y="2537060"/>
            <a:ext cx="1395041"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2" name="Text Placeholder 33"/>
          <p:cNvSpPr txBox="1">
            <a:spLocks/>
          </p:cNvSpPr>
          <p:nvPr/>
        </p:nvSpPr>
        <p:spPr>
          <a:xfrm>
            <a:off x="9085308" y="3433413"/>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accent3"/>
                </a:solidFill>
                <a:latin typeface="+mj-lt"/>
              </a:rPr>
              <a:t>Business Concept</a:t>
            </a:r>
            <a:endParaRPr lang="en-AU" sz="1100" dirty="0">
              <a:solidFill>
                <a:schemeClr val="accent3"/>
              </a:solidFill>
              <a:latin typeface="+mj-lt"/>
            </a:endParaRPr>
          </a:p>
        </p:txBody>
      </p:sp>
      <p:cxnSp>
        <p:nvCxnSpPr>
          <p:cNvPr id="93" name="Straight Connector 92"/>
          <p:cNvCxnSpPr/>
          <p:nvPr/>
        </p:nvCxnSpPr>
        <p:spPr>
          <a:xfrm flipH="1" flipV="1">
            <a:off x="7164158" y="3501136"/>
            <a:ext cx="1678539" cy="983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10800000" flipH="1">
            <a:off x="4413994" y="5295095"/>
            <a:ext cx="1521079"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3707028" y="4503077"/>
            <a:ext cx="1395041" cy="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370067" y="3502794"/>
            <a:ext cx="1678539" cy="983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7" name="Text Placeholder 32"/>
          <p:cNvSpPr txBox="1">
            <a:spLocks/>
          </p:cNvSpPr>
          <p:nvPr/>
        </p:nvSpPr>
        <p:spPr>
          <a:xfrm flipH="1">
            <a:off x="2110099" y="5433670"/>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98" name="Text Placeholder 32"/>
          <p:cNvSpPr txBox="1">
            <a:spLocks/>
          </p:cNvSpPr>
          <p:nvPr/>
        </p:nvSpPr>
        <p:spPr>
          <a:xfrm flipH="1">
            <a:off x="1056550" y="3636108"/>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99" name="Text Placeholder 33"/>
          <p:cNvSpPr txBox="1">
            <a:spLocks/>
          </p:cNvSpPr>
          <p:nvPr/>
        </p:nvSpPr>
        <p:spPr>
          <a:xfrm flipH="1">
            <a:off x="1190303" y="3433413"/>
            <a:ext cx="1938467"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3"/>
                </a:solidFill>
                <a:latin typeface="+mj-lt"/>
              </a:rPr>
              <a:t>Employee Refreshment</a:t>
            </a:r>
            <a:endParaRPr lang="en-AU" sz="1100" dirty="0">
              <a:solidFill>
                <a:schemeClr val="accent3"/>
              </a:solidFill>
              <a:latin typeface="+mj-lt"/>
            </a:endParaRPr>
          </a:p>
        </p:txBody>
      </p:sp>
      <p:sp>
        <p:nvSpPr>
          <p:cNvPr id="100" name="Text Placeholder 32"/>
          <p:cNvSpPr txBox="1">
            <a:spLocks/>
          </p:cNvSpPr>
          <p:nvPr/>
        </p:nvSpPr>
        <p:spPr>
          <a:xfrm flipH="1">
            <a:off x="1391616" y="4630352"/>
            <a:ext cx="2072222" cy="3268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US" sz="1000" dirty="0">
                <a:solidFill>
                  <a:schemeClr val="tx2"/>
                </a:solidFill>
                <a:latin typeface="+mn-lt"/>
              </a:rPr>
              <a:t>Lemon drops oat cake oat cake sugar plum sweet chocolate cake sweet</a:t>
            </a:r>
          </a:p>
        </p:txBody>
      </p:sp>
      <p:sp>
        <p:nvSpPr>
          <p:cNvPr id="101" name="Text Placeholder 33"/>
          <p:cNvSpPr txBox="1">
            <a:spLocks/>
          </p:cNvSpPr>
          <p:nvPr/>
        </p:nvSpPr>
        <p:spPr>
          <a:xfrm flipH="1">
            <a:off x="1544573" y="4427657"/>
            <a:ext cx="1919263" cy="2026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5"/>
                </a:solidFill>
                <a:latin typeface="+mj-lt"/>
              </a:rPr>
              <a:t>System Protection</a:t>
            </a:r>
            <a:endParaRPr lang="en-AU" sz="1100" dirty="0">
              <a:solidFill>
                <a:schemeClr val="accent5"/>
              </a:solidFill>
              <a:latin typeface="+mj-lt"/>
            </a:endParaRPr>
          </a:p>
        </p:txBody>
      </p:sp>
      <p:sp>
        <p:nvSpPr>
          <p:cNvPr id="102" name="Text Placeholder 33"/>
          <p:cNvSpPr txBox="1">
            <a:spLocks/>
          </p:cNvSpPr>
          <p:nvPr/>
        </p:nvSpPr>
        <p:spPr>
          <a:xfrm flipH="1">
            <a:off x="2788351" y="5230975"/>
            <a:ext cx="1393968" cy="21916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100" b="1" dirty="0" smtClean="0">
                <a:solidFill>
                  <a:schemeClr val="accent6"/>
                </a:solidFill>
                <a:latin typeface="+mj-lt"/>
              </a:rPr>
              <a:t>Time Management</a:t>
            </a:r>
            <a:endParaRPr lang="en-AU" sz="1100" dirty="0">
              <a:solidFill>
                <a:schemeClr val="accent6"/>
              </a:solidFill>
              <a:latin typeface="+mj-lt"/>
            </a:endParaRPr>
          </a:p>
        </p:txBody>
      </p:sp>
      <p:sp>
        <p:nvSpPr>
          <p:cNvPr id="103" name="Oval 102"/>
          <p:cNvSpPr>
            <a:spLocks noChangeAspect="1"/>
          </p:cNvSpPr>
          <p:nvPr/>
        </p:nvSpPr>
        <p:spPr>
          <a:xfrm flipH="1">
            <a:off x="5825706" y="1452913"/>
            <a:ext cx="531504" cy="531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a:r>
              <a:rPr lang="en-US" sz="1600" dirty="0">
                <a:solidFill>
                  <a:schemeClr val="bg1"/>
                </a:solidFill>
                <a:latin typeface="FontAwesome" pitchFamily="2" charset="0"/>
              </a:rPr>
              <a:t></a:t>
            </a:r>
          </a:p>
        </p:txBody>
      </p:sp>
      <p:sp>
        <p:nvSpPr>
          <p:cNvPr id="106" name="Oval 105"/>
          <p:cNvSpPr>
            <a:spLocks noChangeAspect="1"/>
          </p:cNvSpPr>
          <p:nvPr/>
        </p:nvSpPr>
        <p:spPr>
          <a:xfrm flipH="1">
            <a:off x="6688446" y="2271308"/>
            <a:ext cx="531504" cy="5315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107" name="Oval 106"/>
          <p:cNvSpPr>
            <a:spLocks noChangeAspect="1"/>
          </p:cNvSpPr>
          <p:nvPr/>
        </p:nvSpPr>
        <p:spPr>
          <a:xfrm flipH="1">
            <a:off x="6688446" y="3237042"/>
            <a:ext cx="531504" cy="531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a:r>
              <a:rPr lang="en-AU" sz="1600" dirty="0">
                <a:solidFill>
                  <a:srgbClr val="FFFFFF"/>
                </a:solidFill>
                <a:latin typeface="FontAwesome" pitchFamily="2" charset="0"/>
              </a:rPr>
              <a:t></a:t>
            </a:r>
          </a:p>
        </p:txBody>
      </p:sp>
      <p:sp>
        <p:nvSpPr>
          <p:cNvPr id="108" name="Oval 107"/>
          <p:cNvSpPr>
            <a:spLocks noChangeAspect="1"/>
          </p:cNvSpPr>
          <p:nvPr/>
        </p:nvSpPr>
        <p:spPr>
          <a:xfrm flipH="1">
            <a:off x="5000820" y="3237042"/>
            <a:ext cx="531504" cy="531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109" name="Oval 108"/>
          <p:cNvSpPr>
            <a:spLocks noChangeAspect="1"/>
          </p:cNvSpPr>
          <p:nvPr/>
        </p:nvSpPr>
        <p:spPr>
          <a:xfrm flipH="1">
            <a:off x="5825706" y="5029343"/>
            <a:ext cx="531504" cy="531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a:r>
              <a:rPr lang="en-AU" sz="1600" dirty="0">
                <a:solidFill>
                  <a:srgbClr val="FFFFFF"/>
                </a:solidFill>
                <a:latin typeface="FontAwesome" pitchFamily="2" charset="0"/>
              </a:rPr>
              <a:t></a:t>
            </a:r>
            <a:endParaRPr lang="en-US" sz="1600" dirty="0"/>
          </a:p>
        </p:txBody>
      </p:sp>
      <p:sp>
        <p:nvSpPr>
          <p:cNvPr id="110" name="Oval 109"/>
          <p:cNvSpPr>
            <a:spLocks noChangeAspect="1"/>
          </p:cNvSpPr>
          <p:nvPr/>
        </p:nvSpPr>
        <p:spPr>
          <a:xfrm flipH="1">
            <a:off x="4975385" y="4237325"/>
            <a:ext cx="531504" cy="5315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Tree>
    <p:extLst>
      <p:ext uri="{BB962C8B-B14F-4D97-AF65-F5344CB8AC3E}">
        <p14:creationId xmlns:p14="http://schemas.microsoft.com/office/powerpoint/2010/main" val="274337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fade">
                                      <p:cBhvr>
                                        <p:cTn id="17" dur="500"/>
                                        <p:tgtEl>
                                          <p:spTgt spid="49"/>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08"/>
                                        </p:tgtEl>
                                        <p:attrNameLst>
                                          <p:attrName>style.visibility</p:attrName>
                                        </p:attrNameLst>
                                      </p:cBhvr>
                                      <p:to>
                                        <p:strVal val="visible"/>
                                      </p:to>
                                    </p:set>
                                    <p:animEffect transition="in" filter="strips(downLeft)">
                                      <p:cBhvr>
                                        <p:cTn id="22" dur="500"/>
                                        <p:tgtEl>
                                          <p:spTgt spid="10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fade">
                                      <p:cBhvr>
                                        <p:cTn id="27" dur="500"/>
                                        <p:tgtEl>
                                          <p:spTgt spid="9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9"/>
                                        </p:tgtEl>
                                        <p:attrNameLst>
                                          <p:attrName>style.visibility</p:attrName>
                                        </p:attrNameLst>
                                      </p:cBhvr>
                                      <p:to>
                                        <p:strVal val="visible"/>
                                      </p:to>
                                    </p:set>
                                    <p:animEffect transition="in" filter="fade">
                                      <p:cBhvr>
                                        <p:cTn id="30" dur="500"/>
                                        <p:tgtEl>
                                          <p:spTgt spid="9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8"/>
                                        </p:tgtEl>
                                        <p:attrNameLst>
                                          <p:attrName>style.visibility</p:attrName>
                                        </p:attrNameLst>
                                      </p:cBhvr>
                                      <p:to>
                                        <p:strVal val="visible"/>
                                      </p:to>
                                    </p:set>
                                    <p:animEffect transition="in" filter="fade">
                                      <p:cBhvr>
                                        <p:cTn id="33" dur="500"/>
                                        <p:tgtEl>
                                          <p:spTgt spid="98"/>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strips(downLeft)">
                                      <p:cBhvr>
                                        <p:cTn id="38" dur="500"/>
                                        <p:tgtEl>
                                          <p:spTgt spid="10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500"/>
                                        <p:tgtEl>
                                          <p:spTgt spid="9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500"/>
                                        <p:tgtEl>
                                          <p:spTgt spid="9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fade">
                                      <p:cBhvr>
                                        <p:cTn id="49" dur="500"/>
                                        <p:tgtEl>
                                          <p:spTgt spid="85"/>
                                        </p:tgtEl>
                                      </p:cBhvr>
                                    </p:animEffect>
                                  </p:childTnLst>
                                </p:cTn>
                              </p:par>
                            </p:childTnLst>
                          </p:cTn>
                        </p:par>
                      </p:childTnLst>
                    </p:cTn>
                  </p:par>
                  <p:par>
                    <p:cTn id="50" fill="hold">
                      <p:stCondLst>
                        <p:cond delay="indefinite"/>
                      </p:stCondLst>
                      <p:childTnLst>
                        <p:par>
                          <p:cTn id="51" fill="hold">
                            <p:stCondLst>
                              <p:cond delay="0"/>
                            </p:stCondLst>
                            <p:childTnLst>
                              <p:par>
                                <p:cTn id="52" presetID="18" presetClass="entr" presetSubtype="12" fill="hold" grpId="0" nodeType="clickEffect">
                                  <p:stCondLst>
                                    <p:cond delay="0"/>
                                  </p:stCondLst>
                                  <p:childTnLst>
                                    <p:set>
                                      <p:cBhvr>
                                        <p:cTn id="53" dur="1" fill="hold">
                                          <p:stCondLst>
                                            <p:cond delay="0"/>
                                          </p:stCondLst>
                                        </p:cTn>
                                        <p:tgtEl>
                                          <p:spTgt spid="110"/>
                                        </p:tgtEl>
                                        <p:attrNameLst>
                                          <p:attrName>style.visibility</p:attrName>
                                        </p:attrNameLst>
                                      </p:cBhvr>
                                      <p:to>
                                        <p:strVal val="visible"/>
                                      </p:to>
                                    </p:set>
                                    <p:animEffect transition="in" filter="strips(downLeft)">
                                      <p:cBhvr>
                                        <p:cTn id="54" dur="500"/>
                                        <p:tgtEl>
                                          <p:spTgt spid="11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95"/>
                                        </p:tgtEl>
                                        <p:attrNameLst>
                                          <p:attrName>style.visibility</p:attrName>
                                        </p:attrNameLst>
                                      </p:cBhvr>
                                      <p:to>
                                        <p:strVal val="visible"/>
                                      </p:to>
                                    </p:set>
                                    <p:animEffect transition="in" filter="fade">
                                      <p:cBhvr>
                                        <p:cTn id="59" dur="500"/>
                                        <p:tgtEl>
                                          <p:spTgt spid="9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00"/>
                                        </p:tgtEl>
                                        <p:attrNameLst>
                                          <p:attrName>style.visibility</p:attrName>
                                        </p:attrNameLst>
                                      </p:cBhvr>
                                      <p:to>
                                        <p:strVal val="visible"/>
                                      </p:to>
                                    </p:set>
                                    <p:animEffect transition="in" filter="fade">
                                      <p:cBhvr>
                                        <p:cTn id="65" dur="500"/>
                                        <p:tgtEl>
                                          <p:spTgt spid="100"/>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106"/>
                                        </p:tgtEl>
                                        <p:attrNameLst>
                                          <p:attrName>style.visibility</p:attrName>
                                        </p:attrNameLst>
                                      </p:cBhvr>
                                      <p:to>
                                        <p:strVal val="visible"/>
                                      </p:to>
                                    </p:set>
                                    <p:animEffect transition="in" filter="strips(downLeft)">
                                      <p:cBhvr>
                                        <p:cTn id="70" dur="500"/>
                                        <p:tgtEl>
                                          <p:spTgt spid="106"/>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91"/>
                                        </p:tgtEl>
                                        <p:attrNameLst>
                                          <p:attrName>style.visibility</p:attrName>
                                        </p:attrNameLst>
                                      </p:cBhvr>
                                      <p:to>
                                        <p:strVal val="visible"/>
                                      </p:to>
                                    </p:set>
                                    <p:animEffect transition="in" filter="fade">
                                      <p:cBhvr>
                                        <p:cTn id="75" dur="500"/>
                                        <p:tgtEl>
                                          <p:spTgt spid="9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500"/>
                                        <p:tgtEl>
                                          <p:spTgt spid="9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9"/>
                                        </p:tgtEl>
                                        <p:attrNameLst>
                                          <p:attrName>style.visibility</p:attrName>
                                        </p:attrNameLst>
                                      </p:cBhvr>
                                      <p:to>
                                        <p:strVal val="visible"/>
                                      </p:to>
                                    </p:set>
                                    <p:animEffect transition="in" filter="fade">
                                      <p:cBhvr>
                                        <p:cTn id="81" dur="500"/>
                                        <p:tgtEl>
                                          <p:spTgt spid="89"/>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12" fill="hold" grpId="0" nodeType="clickEffect">
                                  <p:stCondLst>
                                    <p:cond delay="0"/>
                                  </p:stCondLst>
                                  <p:childTnLst>
                                    <p:set>
                                      <p:cBhvr>
                                        <p:cTn id="85" dur="1" fill="hold">
                                          <p:stCondLst>
                                            <p:cond delay="0"/>
                                          </p:stCondLst>
                                        </p:cTn>
                                        <p:tgtEl>
                                          <p:spTgt spid="109"/>
                                        </p:tgtEl>
                                        <p:attrNameLst>
                                          <p:attrName>style.visibility</p:attrName>
                                        </p:attrNameLst>
                                      </p:cBhvr>
                                      <p:to>
                                        <p:strVal val="visible"/>
                                      </p:to>
                                    </p:set>
                                    <p:animEffect transition="in" filter="strips(downLeft)">
                                      <p:cBhvr>
                                        <p:cTn id="86" dur="500"/>
                                        <p:tgtEl>
                                          <p:spTgt spid="109"/>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2"/>
                                        </p:tgtEl>
                                        <p:attrNameLst>
                                          <p:attrName>style.visibility</p:attrName>
                                        </p:attrNameLst>
                                      </p:cBhvr>
                                      <p:to>
                                        <p:strVal val="visible"/>
                                      </p:to>
                                    </p:set>
                                    <p:animEffect transition="in" filter="fade">
                                      <p:cBhvr>
                                        <p:cTn id="94" dur="500"/>
                                        <p:tgtEl>
                                          <p:spTgt spid="10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97"/>
                                        </p:tgtEl>
                                        <p:attrNameLst>
                                          <p:attrName>style.visibility</p:attrName>
                                        </p:attrNameLst>
                                      </p:cBhvr>
                                      <p:to>
                                        <p:strVal val="visible"/>
                                      </p:to>
                                    </p:set>
                                    <p:animEffect transition="in" filter="fade">
                                      <p:cBhvr>
                                        <p:cTn id="97" dur="500"/>
                                        <p:tgtEl>
                                          <p:spTgt spid="97"/>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12" fill="hold" grpId="0" nodeType="clickEffect">
                                  <p:stCondLst>
                                    <p:cond delay="0"/>
                                  </p:stCondLst>
                                  <p:childTnLst>
                                    <p:set>
                                      <p:cBhvr>
                                        <p:cTn id="101" dur="1" fill="hold">
                                          <p:stCondLst>
                                            <p:cond delay="0"/>
                                          </p:stCondLst>
                                        </p:cTn>
                                        <p:tgtEl>
                                          <p:spTgt spid="103"/>
                                        </p:tgtEl>
                                        <p:attrNameLst>
                                          <p:attrName>style.visibility</p:attrName>
                                        </p:attrNameLst>
                                      </p:cBhvr>
                                      <p:to>
                                        <p:strVal val="visible"/>
                                      </p:to>
                                    </p:set>
                                    <p:animEffect transition="in" filter="strips(downLeft)">
                                      <p:cBhvr>
                                        <p:cTn id="102" dur="500"/>
                                        <p:tgtEl>
                                          <p:spTgt spid="10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88"/>
                                        </p:tgtEl>
                                        <p:attrNameLst>
                                          <p:attrName>style.visibility</p:attrName>
                                        </p:attrNameLst>
                                      </p:cBhvr>
                                      <p:to>
                                        <p:strVal val="visible"/>
                                      </p:to>
                                    </p:set>
                                    <p:animEffect transition="in" filter="fade">
                                      <p:cBhvr>
                                        <p:cTn id="107" dur="500"/>
                                        <p:tgtEl>
                                          <p:spTgt spid="88"/>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86"/>
                                        </p:tgtEl>
                                        <p:attrNameLst>
                                          <p:attrName>style.visibility</p:attrName>
                                        </p:attrNameLst>
                                      </p:cBhvr>
                                      <p:to>
                                        <p:strVal val="visible"/>
                                      </p:to>
                                    </p:set>
                                    <p:animEffect transition="in" filter="fade">
                                      <p:cBhvr>
                                        <p:cTn id="110" dur="500"/>
                                        <p:tgtEl>
                                          <p:spTgt spid="86"/>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87"/>
                                        </p:tgtEl>
                                        <p:attrNameLst>
                                          <p:attrName>style.visibility</p:attrName>
                                        </p:attrNameLst>
                                      </p:cBhvr>
                                      <p:to>
                                        <p:strVal val="visible"/>
                                      </p:to>
                                    </p:set>
                                    <p:animEffect transition="in" filter="fade">
                                      <p:cBhvr>
                                        <p:cTn id="113"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6" grpId="0"/>
      <p:bldP spid="87" grpId="0"/>
      <p:bldP spid="89" grpId="0"/>
      <p:bldP spid="90" grpId="0"/>
      <p:bldP spid="92" grpId="0"/>
      <p:bldP spid="97" grpId="0"/>
      <p:bldP spid="98" grpId="0"/>
      <p:bldP spid="99" grpId="0"/>
      <p:bldP spid="100" grpId="0"/>
      <p:bldP spid="101" grpId="0"/>
      <p:bldP spid="102" grpId="0"/>
      <p:bldP spid="103" grpId="0" animBg="1"/>
      <p:bldP spid="106" grpId="0" animBg="1"/>
      <p:bldP spid="107" grpId="0" animBg="1"/>
      <p:bldP spid="108" grpId="0" animBg="1"/>
      <p:bldP spid="109" grpId="0" animBg="1"/>
      <p:bldP spid="1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74</a:t>
            </a:fld>
            <a:endParaRPr lang="en-US" dirty="0"/>
          </a:p>
        </p:txBody>
      </p:sp>
      <p:graphicFrame>
        <p:nvGraphicFramePr>
          <p:cNvPr id="53" name="Chart 52"/>
          <p:cNvGraphicFramePr/>
          <p:nvPr>
            <p:extLst>
              <p:ext uri="{D42A27DB-BD31-4B8C-83A1-F6EECF244321}">
                <p14:modId xmlns:p14="http://schemas.microsoft.com/office/powerpoint/2010/main" val="1520693043"/>
              </p:ext>
            </p:extLst>
          </p:nvPr>
        </p:nvGraphicFramePr>
        <p:xfrm>
          <a:off x="1274256" y="2111472"/>
          <a:ext cx="4733352" cy="4328154"/>
        </p:xfrm>
        <a:graphic>
          <a:graphicData uri="http://schemas.openxmlformats.org/drawingml/2006/chart">
            <c:chart xmlns:c="http://schemas.openxmlformats.org/drawingml/2006/chart" xmlns:r="http://schemas.openxmlformats.org/officeDocument/2006/relationships" r:id="rId3"/>
          </a:graphicData>
        </a:graphic>
      </p:graphicFrame>
      <p:sp>
        <p:nvSpPr>
          <p:cNvPr id="60" name="Rounded Rectangle 59"/>
          <p:cNvSpPr/>
          <p:nvPr/>
        </p:nvSpPr>
        <p:spPr>
          <a:xfrm>
            <a:off x="6867370" y="3815674"/>
            <a:ext cx="3995701"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rPr>
              <a:t>Wafer sweet roll I love jelly </a:t>
            </a:r>
            <a:r>
              <a:rPr lang="en-US" sz="1000" dirty="0" err="1">
                <a:solidFill>
                  <a:schemeClr val="tx2"/>
                </a:solidFill>
              </a:rPr>
              <a:t>danish</a:t>
            </a:r>
            <a:r>
              <a:rPr lang="en-US" sz="1000" dirty="0">
                <a:solidFill>
                  <a:schemeClr val="tx2"/>
                </a:solidFill>
              </a:rPr>
              <a:t>  cake jelly wafer lemon drops roll sesame </a:t>
            </a:r>
            <a:r>
              <a:rPr lang="en-US" sz="1000" dirty="0" smtClean="0">
                <a:solidFill>
                  <a:schemeClr val="tx2"/>
                </a:solidFill>
              </a:rPr>
              <a:t>cake</a:t>
            </a:r>
            <a:r>
              <a:rPr lang="en-US" sz="1000" dirty="0">
                <a:solidFill>
                  <a:schemeClr val="tx2"/>
                </a:solidFill>
              </a:rPr>
              <a:t> </a:t>
            </a:r>
            <a:r>
              <a:rPr lang="en-AU" sz="1000" dirty="0">
                <a:solidFill>
                  <a:schemeClr val="tx2"/>
                </a:solidFill>
              </a:rPr>
              <a:t>topping jelly beans chocolate bar </a:t>
            </a:r>
            <a:r>
              <a:rPr lang="en-AU" sz="1000" dirty="0" smtClean="0">
                <a:solidFill>
                  <a:schemeClr val="tx2"/>
                </a:solidFill>
              </a:rPr>
              <a:t>biscuit.</a:t>
            </a:r>
            <a:endParaRPr lang="en-US" sz="1000" dirty="0">
              <a:solidFill>
                <a:schemeClr val="tx2"/>
              </a:solidFill>
            </a:endParaRPr>
          </a:p>
        </p:txBody>
      </p:sp>
      <p:sp>
        <p:nvSpPr>
          <p:cNvPr id="61" name="Text Placeholder 32"/>
          <p:cNvSpPr txBox="1">
            <a:spLocks/>
          </p:cNvSpPr>
          <p:nvPr/>
        </p:nvSpPr>
        <p:spPr>
          <a:xfrm>
            <a:off x="6867372" y="2137004"/>
            <a:ext cx="3995700" cy="161589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a:t>
            </a:r>
            <a:r>
              <a:rPr lang="en-US" sz="1000" dirty="0" smtClean="0">
                <a:solidFill>
                  <a:schemeClr val="tx2"/>
                </a:solidFill>
                <a:latin typeface="+mn-lt"/>
              </a:rPr>
              <a:t>pie gingerbread </a:t>
            </a:r>
            <a:r>
              <a:rPr lang="en-US" sz="1000" dirty="0">
                <a:solidFill>
                  <a:schemeClr val="tx2"/>
                </a:solidFill>
                <a:latin typeface="+mn-lt"/>
              </a:rPr>
              <a:t>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a:t>
            </a:r>
            <a:r>
              <a:rPr lang="en-AU" sz="1000" dirty="0">
                <a:solidFill>
                  <a:schemeClr val="tx2"/>
                </a:solidFill>
                <a:latin typeface="+mn-lt"/>
              </a:rPr>
              <a:t>sweet roll apple pie powder. Candy cupcake tart toffee chocolate bar carrot cake jellyroll marzipan jujubes chocolate bar candy canes topping jelly beans</a:t>
            </a:r>
            <a:endParaRPr lang="en-US" sz="1000" dirty="0">
              <a:solidFill>
                <a:schemeClr val="tx2"/>
              </a:solidFill>
              <a:latin typeface="+mn-lt"/>
            </a:endParaRPr>
          </a:p>
        </p:txBody>
      </p:sp>
      <p:sp>
        <p:nvSpPr>
          <p:cNvPr id="62" name="Text Placeholder 33"/>
          <p:cNvSpPr txBox="1">
            <a:spLocks/>
          </p:cNvSpPr>
          <p:nvPr/>
        </p:nvSpPr>
        <p:spPr>
          <a:xfrm>
            <a:off x="6853703" y="1830809"/>
            <a:ext cx="3927513"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mj-lt"/>
              </a:rPr>
              <a:t>Customer Data Analysis</a:t>
            </a:r>
            <a:endParaRPr lang="en-AU" sz="1300" dirty="0">
              <a:solidFill>
                <a:schemeClr val="tx2"/>
              </a:solidFill>
              <a:latin typeface="+mj-lt"/>
            </a:endParaRPr>
          </a:p>
        </p:txBody>
      </p:sp>
      <p:sp>
        <p:nvSpPr>
          <p:cNvPr id="63" name="Oval 62"/>
          <p:cNvSpPr>
            <a:spLocks noChangeAspect="1"/>
          </p:cNvSpPr>
          <p:nvPr/>
        </p:nvSpPr>
        <p:spPr>
          <a:xfrm>
            <a:off x="6853704" y="4937748"/>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4" name="TextBox 63"/>
          <p:cNvSpPr txBox="1"/>
          <p:nvPr/>
        </p:nvSpPr>
        <p:spPr>
          <a:xfrm>
            <a:off x="7526940" y="4912333"/>
            <a:ext cx="1074333" cy="400110"/>
          </a:xfrm>
          <a:prstGeom prst="rect">
            <a:avLst/>
          </a:prstGeom>
          <a:noFill/>
        </p:spPr>
        <p:txBody>
          <a:bodyPr wrap="none" rtlCol="0">
            <a:spAutoFit/>
          </a:bodyPr>
          <a:lstStyle/>
          <a:p>
            <a:r>
              <a:rPr lang="en-US" sz="2000" dirty="0" smtClean="0">
                <a:solidFill>
                  <a:schemeClr val="accent6"/>
                </a:solidFill>
                <a:latin typeface="+mj-lt"/>
              </a:rPr>
              <a:t>1.908 K</a:t>
            </a:r>
            <a:endParaRPr lang="en-US" sz="2000" dirty="0">
              <a:solidFill>
                <a:schemeClr val="accent6"/>
              </a:solidFill>
              <a:latin typeface="+mj-lt"/>
            </a:endParaRPr>
          </a:p>
        </p:txBody>
      </p:sp>
      <p:sp>
        <p:nvSpPr>
          <p:cNvPr id="65" name="Oval 64"/>
          <p:cNvSpPr>
            <a:spLocks noChangeAspect="1"/>
          </p:cNvSpPr>
          <p:nvPr/>
        </p:nvSpPr>
        <p:spPr>
          <a:xfrm>
            <a:off x="9088511" y="4960515"/>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66" name="TextBox 65"/>
          <p:cNvSpPr txBox="1"/>
          <p:nvPr/>
        </p:nvSpPr>
        <p:spPr>
          <a:xfrm>
            <a:off x="9761747" y="4935100"/>
            <a:ext cx="1074333" cy="400110"/>
          </a:xfrm>
          <a:prstGeom prst="rect">
            <a:avLst/>
          </a:prstGeom>
          <a:noFill/>
        </p:spPr>
        <p:txBody>
          <a:bodyPr wrap="none" rtlCol="0">
            <a:spAutoFit/>
          </a:bodyPr>
          <a:lstStyle/>
          <a:p>
            <a:r>
              <a:rPr lang="en-US" sz="2000" dirty="0" smtClean="0">
                <a:solidFill>
                  <a:schemeClr val="accent6"/>
                </a:solidFill>
                <a:latin typeface="+mj-lt"/>
              </a:rPr>
              <a:t>2.074 K</a:t>
            </a:r>
            <a:endParaRPr lang="en-US" sz="2000" dirty="0">
              <a:solidFill>
                <a:schemeClr val="accent6"/>
              </a:solidFill>
              <a:latin typeface="+mj-lt"/>
            </a:endParaRPr>
          </a:p>
        </p:txBody>
      </p:sp>
      <p:sp>
        <p:nvSpPr>
          <p:cNvPr id="67" name="Rectangle 66"/>
          <p:cNvSpPr/>
          <p:nvPr/>
        </p:nvSpPr>
        <p:spPr>
          <a:xfrm>
            <a:off x="7628613" y="5294487"/>
            <a:ext cx="577081" cy="153888"/>
          </a:xfrm>
          <a:prstGeom prst="rect">
            <a:avLst/>
          </a:prstGeom>
        </p:spPr>
        <p:txBody>
          <a:bodyPr wrap="none" lIns="0" tIns="0" rIns="0" bIns="0">
            <a:spAutoFit/>
          </a:bodyPr>
          <a:lstStyle/>
          <a:p>
            <a:r>
              <a:rPr lang="en-US" sz="1000" dirty="0" smtClean="0">
                <a:solidFill>
                  <a:schemeClr val="tx2"/>
                </a:solidFill>
              </a:rPr>
              <a:t>Male User</a:t>
            </a:r>
            <a:endParaRPr lang="en-US" sz="1000" dirty="0">
              <a:solidFill>
                <a:schemeClr val="tx2"/>
              </a:solidFill>
            </a:endParaRPr>
          </a:p>
        </p:txBody>
      </p:sp>
      <p:sp>
        <p:nvSpPr>
          <p:cNvPr id="68" name="Rectangle 67"/>
          <p:cNvSpPr/>
          <p:nvPr/>
        </p:nvSpPr>
        <p:spPr>
          <a:xfrm>
            <a:off x="9863420" y="5306634"/>
            <a:ext cx="718145" cy="153888"/>
          </a:xfrm>
          <a:prstGeom prst="rect">
            <a:avLst/>
          </a:prstGeom>
        </p:spPr>
        <p:txBody>
          <a:bodyPr wrap="none" lIns="0" tIns="0" rIns="0" bIns="0">
            <a:spAutoFit/>
          </a:bodyPr>
          <a:lstStyle/>
          <a:p>
            <a:r>
              <a:rPr lang="en-US" sz="1000" dirty="0" smtClean="0">
                <a:solidFill>
                  <a:schemeClr val="tx2"/>
                </a:solidFill>
              </a:rPr>
              <a:t>Female User</a:t>
            </a:r>
            <a:endParaRPr lang="en-US" sz="1000" dirty="0">
              <a:solidFill>
                <a:schemeClr val="tx2"/>
              </a:solidFill>
            </a:endParaRPr>
          </a:p>
        </p:txBody>
      </p:sp>
      <p:grpSp>
        <p:nvGrpSpPr>
          <p:cNvPr id="69" name="Group 68"/>
          <p:cNvGrpSpPr>
            <a:grpSpLocks noChangeAspect="1"/>
          </p:cNvGrpSpPr>
          <p:nvPr/>
        </p:nvGrpSpPr>
        <p:grpSpPr>
          <a:xfrm>
            <a:off x="5282784" y="1557715"/>
            <a:ext cx="694440" cy="694438"/>
            <a:chOff x="5737686" y="1481235"/>
            <a:chExt cx="375488" cy="375488"/>
          </a:xfrm>
          <a:solidFill>
            <a:srgbClr val="118CE7"/>
          </a:solidFill>
        </p:grpSpPr>
        <p:sp>
          <p:nvSpPr>
            <p:cNvPr id="70" name="Teardrop 69"/>
            <p:cNvSpPr/>
            <p:nvPr/>
          </p:nvSpPr>
          <p:spPr>
            <a:xfrm rot="8100000">
              <a:off x="5737686" y="1481235"/>
              <a:ext cx="375488" cy="37548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71" name="TextBox 70"/>
            <p:cNvSpPr txBox="1"/>
            <p:nvPr/>
          </p:nvSpPr>
          <p:spPr>
            <a:xfrm>
              <a:off x="5831823" y="1509665"/>
              <a:ext cx="187219" cy="282909"/>
            </a:xfrm>
            <a:prstGeom prst="rect">
              <a:avLst/>
            </a:prstGeom>
            <a:noFill/>
          </p:spPr>
          <p:txBody>
            <a:bodyPr wrap="none" lIns="0" tIns="91440" rIns="0" bIns="0" rtlCol="0">
              <a:spAutoFit/>
            </a:bodyPr>
            <a:lstStyle/>
            <a:p>
              <a:pPr algn="ctr"/>
              <a:r>
                <a:rPr lang="en-AU" sz="2800" dirty="0">
                  <a:solidFill>
                    <a:schemeClr val="bg1"/>
                  </a:solidFill>
                  <a:latin typeface="FontAwesome" pitchFamily="2" charset="0"/>
                </a:rPr>
                <a:t></a:t>
              </a:r>
              <a:endParaRPr lang="en-US" sz="2800" dirty="0">
                <a:solidFill>
                  <a:schemeClr val="bg1"/>
                </a:solidFill>
                <a:latin typeface="FontAwesome" pitchFamily="2" charset="0"/>
              </a:endParaRPr>
            </a:p>
          </p:txBody>
        </p:sp>
      </p:grpSp>
      <p:grpSp>
        <p:nvGrpSpPr>
          <p:cNvPr id="72" name="Group 71"/>
          <p:cNvGrpSpPr>
            <a:grpSpLocks noChangeAspect="1"/>
          </p:cNvGrpSpPr>
          <p:nvPr/>
        </p:nvGrpSpPr>
        <p:grpSpPr>
          <a:xfrm>
            <a:off x="1598927" y="3815674"/>
            <a:ext cx="694440" cy="694438"/>
            <a:chOff x="5737686" y="1481235"/>
            <a:chExt cx="375488" cy="375488"/>
          </a:xfrm>
          <a:solidFill>
            <a:schemeClr val="tx1">
              <a:lumMod val="85000"/>
              <a:lumOff val="15000"/>
            </a:schemeClr>
          </a:solidFill>
        </p:grpSpPr>
        <p:sp>
          <p:nvSpPr>
            <p:cNvPr id="73" name="Teardrop 72"/>
            <p:cNvSpPr/>
            <p:nvPr/>
          </p:nvSpPr>
          <p:spPr>
            <a:xfrm rot="8100000">
              <a:off x="5737686" y="1481235"/>
              <a:ext cx="375488" cy="37548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74" name="TextBox 73"/>
            <p:cNvSpPr txBox="1"/>
            <p:nvPr/>
          </p:nvSpPr>
          <p:spPr>
            <a:xfrm>
              <a:off x="5848166" y="1534892"/>
              <a:ext cx="154530" cy="249626"/>
            </a:xfrm>
            <a:prstGeom prst="rect">
              <a:avLst/>
            </a:prstGeom>
            <a:noFill/>
          </p:spPr>
          <p:txBody>
            <a:bodyPr wrap="none" lIns="0" tIns="91440" rIns="0" bIns="0" rtlCol="0">
              <a:spAutoFit/>
            </a:bodyPr>
            <a:lstStyle/>
            <a:p>
              <a:pPr algn="ctr"/>
              <a:r>
                <a:rPr lang="en-AU" sz="2400" dirty="0">
                  <a:solidFill>
                    <a:srgbClr val="FFFFFF"/>
                  </a:solidFill>
                  <a:latin typeface="FontAwesome" pitchFamily="2" charset="0"/>
                </a:rPr>
                <a:t></a:t>
              </a:r>
            </a:p>
          </p:txBody>
        </p:sp>
      </p:grpSp>
    </p:spTree>
    <p:extLst>
      <p:ext uri="{BB962C8B-B14F-4D97-AF65-F5344CB8AC3E}">
        <p14:creationId xmlns:p14="http://schemas.microsoft.com/office/powerpoint/2010/main" val="2724503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3">
                                            <p:graphicEl>
                                              <a:chart seriesIdx="-3" categoryIdx="-3" bldStep="gridLegend"/>
                                            </p:graphicEl>
                                          </p:spTgt>
                                        </p:tgtEl>
                                        <p:attrNameLst>
                                          <p:attrName>style.visibility</p:attrName>
                                        </p:attrNameLst>
                                      </p:cBhvr>
                                      <p:to>
                                        <p:strVal val="visible"/>
                                      </p:to>
                                    </p:set>
                                    <p:animEffect transition="in" filter="wipe(down)">
                                      <p:cBhvr>
                                        <p:cTn id="7" dur="500"/>
                                        <p:tgtEl>
                                          <p:spTgt spid="53">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3">
                                            <p:graphicEl>
                                              <a:chart seriesIdx="0" categoryIdx="-4" bldStep="series"/>
                                            </p:graphicEl>
                                          </p:spTgt>
                                        </p:tgtEl>
                                        <p:attrNameLst>
                                          <p:attrName>style.visibility</p:attrName>
                                        </p:attrNameLst>
                                      </p:cBhvr>
                                      <p:to>
                                        <p:strVal val="visible"/>
                                      </p:to>
                                    </p:set>
                                    <p:animEffect transition="in" filter="wipe(down)">
                                      <p:cBhvr>
                                        <p:cTn id="12" dur="500"/>
                                        <p:tgtEl>
                                          <p:spTgt spid="53">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fade">
                                      <p:cBhvr>
                                        <p:cTn id="17" dur="500"/>
                                        <p:tgtEl>
                                          <p:spTgt spid="7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wipe(left)">
                                      <p:cBhvr>
                                        <p:cTn id="27" dur="500"/>
                                        <p:tgtEl>
                                          <p:spTgt spid="62"/>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500"/>
                                        <p:tgtEl>
                                          <p:spTgt spid="60"/>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randombar(horizontal)">
                                      <p:cBhvr>
                                        <p:cTn id="40" dur="500"/>
                                        <p:tgtEl>
                                          <p:spTgt spid="63"/>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randombar(horizontal)">
                                      <p:cBhvr>
                                        <p:cTn id="43" dur="500"/>
                                        <p:tgtEl>
                                          <p:spTgt spid="64"/>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67"/>
                                        </p:tgtEl>
                                        <p:attrNameLst>
                                          <p:attrName>style.visibility</p:attrName>
                                        </p:attrNameLst>
                                      </p:cBhvr>
                                      <p:to>
                                        <p:strVal val="visible"/>
                                      </p:to>
                                    </p:set>
                                    <p:animEffect transition="in" filter="randombar(horizontal)">
                                      <p:cBhvr>
                                        <p:cTn id="46" dur="500"/>
                                        <p:tgtEl>
                                          <p:spTgt spid="67"/>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65"/>
                                        </p:tgtEl>
                                        <p:attrNameLst>
                                          <p:attrName>style.visibility</p:attrName>
                                        </p:attrNameLst>
                                      </p:cBhvr>
                                      <p:to>
                                        <p:strVal val="visible"/>
                                      </p:to>
                                    </p:set>
                                    <p:animEffect transition="in" filter="randombar(horizontal)">
                                      <p:cBhvr>
                                        <p:cTn id="51" dur="500"/>
                                        <p:tgtEl>
                                          <p:spTgt spid="65"/>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randombar(horizontal)">
                                      <p:cBhvr>
                                        <p:cTn id="54" dur="500"/>
                                        <p:tgtEl>
                                          <p:spTgt spid="66"/>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randombar(horizontal)">
                                      <p:cBhvr>
                                        <p:cTn id="5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Sub>
          <a:bldChart bld="series"/>
        </p:bldSub>
      </p:bldGraphic>
      <p:bldP spid="60" grpId="0" animBg="1"/>
      <p:bldP spid="61" grpId="0"/>
      <p:bldP spid="62" grpId="0"/>
      <p:bldP spid="63" grpId="0" animBg="1"/>
      <p:bldP spid="64" grpId="0"/>
      <p:bldP spid="65" grpId="0" animBg="1"/>
      <p:bldP spid="66" grpId="0"/>
      <p:bldP spid="67" grpId="0"/>
      <p:bldP spid="6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75</a:t>
            </a:fld>
            <a:endParaRPr lang="en-US" dirty="0"/>
          </a:p>
        </p:txBody>
      </p:sp>
      <p:sp>
        <p:nvSpPr>
          <p:cNvPr id="34" name="Freeform 33"/>
          <p:cNvSpPr/>
          <p:nvPr/>
        </p:nvSpPr>
        <p:spPr>
          <a:xfrm>
            <a:off x="9964495" y="3269802"/>
            <a:ext cx="156530" cy="403019"/>
          </a:xfrm>
          <a:custGeom>
            <a:avLst/>
            <a:gdLst>
              <a:gd name="connsiteX0" fmla="*/ 44110 w 113159"/>
              <a:gd name="connsiteY0" fmla="*/ 1792 h 291352"/>
              <a:gd name="connsiteX1" fmla="*/ 112204 w 113159"/>
              <a:gd name="connsiteY1" fmla="*/ 142843 h 291352"/>
              <a:gd name="connsiteX2" fmla="*/ 83021 w 113159"/>
              <a:gd name="connsiteY2" fmla="*/ 274166 h 291352"/>
              <a:gd name="connsiteX3" fmla="*/ 68430 w 113159"/>
              <a:gd name="connsiteY3" fmla="*/ 288758 h 291352"/>
              <a:gd name="connsiteX4" fmla="*/ 29519 w 113159"/>
              <a:gd name="connsiteY4" fmla="*/ 264439 h 291352"/>
              <a:gd name="connsiteX5" fmla="*/ 336 w 113159"/>
              <a:gd name="connsiteY5" fmla="*/ 157434 h 291352"/>
              <a:gd name="connsiteX6" fmla="*/ 14927 w 113159"/>
              <a:gd name="connsiteY6" fmla="*/ 69886 h 291352"/>
              <a:gd name="connsiteX7" fmla="*/ 44110 w 113159"/>
              <a:gd name="connsiteY7" fmla="*/ 1792 h 29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9" h="291352">
                <a:moveTo>
                  <a:pt x="44110" y="1792"/>
                </a:moveTo>
                <a:cubicBezTo>
                  <a:pt x="60323" y="13951"/>
                  <a:pt x="105719" y="97447"/>
                  <a:pt x="112204" y="142843"/>
                </a:cubicBezTo>
                <a:cubicBezTo>
                  <a:pt x="118689" y="188239"/>
                  <a:pt x="90317" y="249847"/>
                  <a:pt x="83021" y="274166"/>
                </a:cubicBezTo>
                <a:cubicBezTo>
                  <a:pt x="75725" y="298485"/>
                  <a:pt x="77347" y="290379"/>
                  <a:pt x="68430" y="288758"/>
                </a:cubicBezTo>
                <a:cubicBezTo>
                  <a:pt x="59513" y="287137"/>
                  <a:pt x="40868" y="286326"/>
                  <a:pt x="29519" y="264439"/>
                </a:cubicBezTo>
                <a:cubicBezTo>
                  <a:pt x="18170" y="242552"/>
                  <a:pt x="2768" y="189859"/>
                  <a:pt x="336" y="157434"/>
                </a:cubicBezTo>
                <a:cubicBezTo>
                  <a:pt x="-2096" y="125009"/>
                  <a:pt x="9252" y="97448"/>
                  <a:pt x="14927" y="69886"/>
                </a:cubicBezTo>
                <a:cubicBezTo>
                  <a:pt x="20601" y="42324"/>
                  <a:pt x="27897" y="-10367"/>
                  <a:pt x="44110" y="17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9290864" y="3276891"/>
            <a:ext cx="49060" cy="388841"/>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9450300" y="3288165"/>
            <a:ext cx="504838" cy="366293"/>
          </a:xfrm>
          <a:custGeom>
            <a:avLst/>
            <a:gdLst>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7760"/>
              <a:gd name="connsiteY0" fmla="*/ 16730 h 264802"/>
              <a:gd name="connsiteX1" fmla="*/ 150950 w 367760"/>
              <a:gd name="connsiteY1" fmla="*/ 152917 h 264802"/>
              <a:gd name="connsiteX2" fmla="*/ 184997 w 367760"/>
              <a:gd name="connsiteY2" fmla="*/ 186964 h 264802"/>
              <a:gd name="connsiteX3" fmla="*/ 243363 w 367760"/>
              <a:gd name="connsiteY3" fmla="*/ 84824 h 264802"/>
              <a:gd name="connsiteX4" fmla="*/ 272546 w 367760"/>
              <a:gd name="connsiteY4" fmla="*/ 7003 h 264802"/>
              <a:gd name="connsiteX5" fmla="*/ 296865 w 367760"/>
              <a:gd name="connsiteY5" fmla="*/ 7003 h 264802"/>
              <a:gd name="connsiteX6" fmla="*/ 345503 w 367760"/>
              <a:gd name="connsiteY6" fmla="*/ 36186 h 264802"/>
              <a:gd name="connsiteX7" fmla="*/ 364959 w 367760"/>
              <a:gd name="connsiteY7" fmla="*/ 94552 h 264802"/>
              <a:gd name="connsiteX8" fmla="*/ 287137 w 367760"/>
              <a:gd name="connsiteY8" fmla="*/ 118871 h 264802"/>
              <a:gd name="connsiteX9" fmla="*/ 184997 w 367760"/>
              <a:gd name="connsiteY9" fmla="*/ 264786 h 264802"/>
              <a:gd name="connsiteX10" fmla="*/ 82856 w 367760"/>
              <a:gd name="connsiteY10" fmla="*/ 109143 h 264802"/>
              <a:gd name="connsiteX11" fmla="*/ 14763 w 367760"/>
              <a:gd name="connsiteY11" fmla="*/ 89688 h 264802"/>
              <a:gd name="connsiteX12" fmla="*/ 171 w 367760"/>
              <a:gd name="connsiteY12" fmla="*/ 94552 h 264802"/>
              <a:gd name="connsiteX13" fmla="*/ 63401 w 367760"/>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 name="connsiteX0" fmla="*/ 63401 w 364959"/>
              <a:gd name="connsiteY0" fmla="*/ 16730 h 264802"/>
              <a:gd name="connsiteX1" fmla="*/ 150950 w 364959"/>
              <a:gd name="connsiteY1" fmla="*/ 152917 h 264802"/>
              <a:gd name="connsiteX2" fmla="*/ 184997 w 364959"/>
              <a:gd name="connsiteY2" fmla="*/ 186964 h 264802"/>
              <a:gd name="connsiteX3" fmla="*/ 243363 w 364959"/>
              <a:gd name="connsiteY3" fmla="*/ 84824 h 264802"/>
              <a:gd name="connsiteX4" fmla="*/ 272546 w 364959"/>
              <a:gd name="connsiteY4" fmla="*/ 7003 h 264802"/>
              <a:gd name="connsiteX5" fmla="*/ 296865 w 364959"/>
              <a:gd name="connsiteY5" fmla="*/ 7003 h 264802"/>
              <a:gd name="connsiteX6" fmla="*/ 345503 w 364959"/>
              <a:gd name="connsiteY6" fmla="*/ 36186 h 264802"/>
              <a:gd name="connsiteX7" fmla="*/ 364959 w 364959"/>
              <a:gd name="connsiteY7" fmla="*/ 94552 h 264802"/>
              <a:gd name="connsiteX8" fmla="*/ 287137 w 364959"/>
              <a:gd name="connsiteY8" fmla="*/ 118871 h 264802"/>
              <a:gd name="connsiteX9" fmla="*/ 184997 w 364959"/>
              <a:gd name="connsiteY9" fmla="*/ 264786 h 264802"/>
              <a:gd name="connsiteX10" fmla="*/ 82856 w 364959"/>
              <a:gd name="connsiteY10" fmla="*/ 109143 h 264802"/>
              <a:gd name="connsiteX11" fmla="*/ 14763 w 364959"/>
              <a:gd name="connsiteY11" fmla="*/ 89688 h 264802"/>
              <a:gd name="connsiteX12" fmla="*/ 171 w 364959"/>
              <a:gd name="connsiteY12" fmla="*/ 94552 h 264802"/>
              <a:gd name="connsiteX13" fmla="*/ 63401 w 364959"/>
              <a:gd name="connsiteY13" fmla="*/ 16730 h 26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959" h="264802">
                <a:moveTo>
                  <a:pt x="63401" y="16730"/>
                </a:moveTo>
                <a:cubicBezTo>
                  <a:pt x="88531" y="26457"/>
                  <a:pt x="130684" y="124545"/>
                  <a:pt x="150950" y="152917"/>
                </a:cubicBezTo>
                <a:cubicBezTo>
                  <a:pt x="171216" y="181289"/>
                  <a:pt x="169595" y="198313"/>
                  <a:pt x="184997" y="186964"/>
                </a:cubicBezTo>
                <a:cubicBezTo>
                  <a:pt x="200399" y="175615"/>
                  <a:pt x="228772" y="114817"/>
                  <a:pt x="243363" y="84824"/>
                </a:cubicBezTo>
                <a:cubicBezTo>
                  <a:pt x="257954" y="54831"/>
                  <a:pt x="263629" y="19973"/>
                  <a:pt x="272546" y="7003"/>
                </a:cubicBezTo>
                <a:cubicBezTo>
                  <a:pt x="281463" y="-5967"/>
                  <a:pt x="284706" y="2139"/>
                  <a:pt x="296865" y="7003"/>
                </a:cubicBezTo>
                <a:cubicBezTo>
                  <a:pt x="309025" y="11867"/>
                  <a:pt x="334154" y="21595"/>
                  <a:pt x="345503" y="36186"/>
                </a:cubicBezTo>
                <a:cubicBezTo>
                  <a:pt x="356852" y="50777"/>
                  <a:pt x="361070" y="71044"/>
                  <a:pt x="364959" y="94552"/>
                </a:cubicBezTo>
                <a:cubicBezTo>
                  <a:pt x="326051" y="86933"/>
                  <a:pt x="317131" y="90499"/>
                  <a:pt x="287137" y="118871"/>
                </a:cubicBezTo>
                <a:cubicBezTo>
                  <a:pt x="257143" y="147243"/>
                  <a:pt x="219044" y="266407"/>
                  <a:pt x="184997" y="264786"/>
                </a:cubicBezTo>
                <a:cubicBezTo>
                  <a:pt x="150950" y="263165"/>
                  <a:pt x="111228" y="138326"/>
                  <a:pt x="82856" y="109143"/>
                </a:cubicBezTo>
                <a:cubicBezTo>
                  <a:pt x="54484" y="79960"/>
                  <a:pt x="28544" y="92120"/>
                  <a:pt x="14763" y="89688"/>
                </a:cubicBezTo>
                <a:cubicBezTo>
                  <a:pt x="982" y="87256"/>
                  <a:pt x="-640" y="105901"/>
                  <a:pt x="171" y="94552"/>
                </a:cubicBezTo>
                <a:cubicBezTo>
                  <a:pt x="982" y="83203"/>
                  <a:pt x="38271" y="7003"/>
                  <a:pt x="63401" y="167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207424" y="2602230"/>
            <a:ext cx="1738164" cy="1738164"/>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8" name="Oval 37"/>
          <p:cNvSpPr/>
          <p:nvPr/>
        </p:nvSpPr>
        <p:spPr>
          <a:xfrm>
            <a:off x="2982773" y="2761732"/>
            <a:ext cx="1419161" cy="1419161"/>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9" name="Oval 38"/>
          <p:cNvSpPr/>
          <p:nvPr/>
        </p:nvSpPr>
        <p:spPr>
          <a:xfrm>
            <a:off x="1292302" y="3046045"/>
            <a:ext cx="850535" cy="850535"/>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0" name="Oval 39"/>
          <p:cNvSpPr/>
          <p:nvPr/>
        </p:nvSpPr>
        <p:spPr>
          <a:xfrm>
            <a:off x="7896233" y="2761732"/>
            <a:ext cx="1419161" cy="1419161"/>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2" name="Oval 41"/>
          <p:cNvSpPr/>
          <p:nvPr/>
        </p:nvSpPr>
        <p:spPr>
          <a:xfrm>
            <a:off x="10263281" y="3046045"/>
            <a:ext cx="850535" cy="850535"/>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3" name="Oval 42"/>
          <p:cNvSpPr/>
          <p:nvPr/>
        </p:nvSpPr>
        <p:spPr>
          <a:xfrm>
            <a:off x="4659172" y="2905842"/>
            <a:ext cx="1130941" cy="1130941"/>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4" name="Oval 43"/>
          <p:cNvSpPr/>
          <p:nvPr/>
        </p:nvSpPr>
        <p:spPr>
          <a:xfrm>
            <a:off x="6515024" y="2905842"/>
            <a:ext cx="1130941" cy="1130941"/>
          </a:xfrm>
          <a:prstGeom prst="ellipse">
            <a:avLst/>
          </a:prstGeom>
          <a:solidFill>
            <a:schemeClr val="accent6">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5" name="Oval 44"/>
          <p:cNvSpPr/>
          <p:nvPr/>
        </p:nvSpPr>
        <p:spPr>
          <a:xfrm>
            <a:off x="4052438" y="3046045"/>
            <a:ext cx="850535" cy="850535"/>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6" name="Oval 45"/>
          <p:cNvSpPr/>
          <p:nvPr/>
        </p:nvSpPr>
        <p:spPr>
          <a:xfrm>
            <a:off x="2447288" y="3046045"/>
            <a:ext cx="850535" cy="850535"/>
          </a:xfrm>
          <a:prstGeom prst="ellipse">
            <a:avLst/>
          </a:prstGeom>
          <a:solidFill>
            <a:schemeClr val="accent2">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7" name="Oval 46"/>
          <p:cNvSpPr/>
          <p:nvPr/>
        </p:nvSpPr>
        <p:spPr>
          <a:xfrm>
            <a:off x="1987290" y="3177453"/>
            <a:ext cx="587718" cy="587718"/>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0" name="Oval 49"/>
          <p:cNvSpPr>
            <a:spLocks noChangeAspect="1"/>
          </p:cNvSpPr>
          <p:nvPr/>
        </p:nvSpPr>
        <p:spPr>
          <a:xfrm>
            <a:off x="1119534" y="3316308"/>
            <a:ext cx="310008" cy="310008"/>
          </a:xfrm>
          <a:prstGeom prst="ellipse">
            <a:avLst/>
          </a:prstGeom>
          <a:solidFill>
            <a:schemeClr val="accent1">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2" name="Oval 51"/>
          <p:cNvSpPr/>
          <p:nvPr/>
        </p:nvSpPr>
        <p:spPr>
          <a:xfrm>
            <a:off x="7311590" y="3046045"/>
            <a:ext cx="850535" cy="850535"/>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3" name="Oval 52"/>
          <p:cNvSpPr/>
          <p:nvPr/>
        </p:nvSpPr>
        <p:spPr>
          <a:xfrm>
            <a:off x="9123453" y="3046045"/>
            <a:ext cx="850535" cy="850535"/>
          </a:xfrm>
          <a:prstGeom prst="ellipse">
            <a:avLst/>
          </a:prstGeom>
          <a:solidFill>
            <a:schemeClr val="accent4">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4" name="Oval 53"/>
          <p:cNvSpPr/>
          <p:nvPr/>
        </p:nvSpPr>
        <p:spPr>
          <a:xfrm>
            <a:off x="9787054" y="3177453"/>
            <a:ext cx="587718" cy="587718"/>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5" name="Oval 54"/>
          <p:cNvSpPr>
            <a:spLocks noChangeAspect="1"/>
          </p:cNvSpPr>
          <p:nvPr/>
        </p:nvSpPr>
        <p:spPr>
          <a:xfrm>
            <a:off x="10958812" y="3264640"/>
            <a:ext cx="413344" cy="413344"/>
          </a:xfrm>
          <a:prstGeom prst="ellipse">
            <a:avLst/>
          </a:prstGeom>
          <a:solidFill>
            <a:schemeClr val="accent5">
              <a:alpha val="90000"/>
            </a:schemeClr>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cxnSp>
        <p:nvCxnSpPr>
          <p:cNvPr id="56" name="Straight Arrow Connector 55"/>
          <p:cNvCxnSpPr/>
          <p:nvPr/>
        </p:nvCxnSpPr>
        <p:spPr>
          <a:xfrm flipV="1">
            <a:off x="1702487" y="1980974"/>
            <a:ext cx="0" cy="924868"/>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2813961"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p:nvPr/>
        </p:nvCxnSpPr>
        <p:spPr>
          <a:xfrm flipV="1">
            <a:off x="3671964" y="1980974"/>
            <a:ext cx="0" cy="59788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5179711" y="4180893"/>
            <a:ext cx="0" cy="405683"/>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flipV="1">
            <a:off x="7870898"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V="1">
            <a:off x="6077540" y="1980974"/>
            <a:ext cx="0" cy="46651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525319" y="1980974"/>
            <a:ext cx="0" cy="597880"/>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10621405" y="1980974"/>
            <a:ext cx="0" cy="924868"/>
          </a:xfrm>
          <a:prstGeom prst="straightConnector1">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9601224" y="4036783"/>
            <a:ext cx="0" cy="549794"/>
          </a:xfrm>
          <a:prstGeom prst="straightConnector1">
            <a:avLst/>
          </a:prstGeom>
          <a:ln>
            <a:solidFill>
              <a:schemeClr val="bg1">
                <a:lumMod val="7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41623" y="1622118"/>
            <a:ext cx="92172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Data </a:t>
            </a:r>
            <a:r>
              <a:rPr lang="en-US" sz="1200" dirty="0">
                <a:solidFill>
                  <a:schemeClr val="accent5"/>
                </a:solidFill>
                <a:latin typeface="Lato" panose="020F0502020204030203" pitchFamily="34" charset="0"/>
              </a:rPr>
              <a:t>Analysis</a:t>
            </a:r>
          </a:p>
        </p:txBody>
      </p:sp>
      <p:sp>
        <p:nvSpPr>
          <p:cNvPr id="66" name="TextBox 65"/>
          <p:cNvSpPr txBox="1"/>
          <p:nvPr/>
        </p:nvSpPr>
        <p:spPr>
          <a:xfrm>
            <a:off x="3092353" y="1622118"/>
            <a:ext cx="1159228"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Content Strategy</a:t>
            </a:r>
            <a:endParaRPr lang="en-US" sz="1200" dirty="0">
              <a:solidFill>
                <a:schemeClr val="accent5"/>
              </a:solidFill>
              <a:latin typeface="Lato" panose="020F0502020204030203" pitchFamily="34" charset="0"/>
            </a:endParaRPr>
          </a:p>
        </p:txBody>
      </p:sp>
      <p:sp>
        <p:nvSpPr>
          <p:cNvPr id="67" name="TextBox 66"/>
          <p:cNvSpPr txBox="1"/>
          <p:nvPr/>
        </p:nvSpPr>
        <p:spPr>
          <a:xfrm>
            <a:off x="2464411" y="4812060"/>
            <a:ext cx="699102"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Marketing</a:t>
            </a:r>
            <a:endParaRPr lang="en-US" sz="1200" dirty="0">
              <a:solidFill>
                <a:schemeClr val="accent5"/>
              </a:solidFill>
              <a:latin typeface="Lato" panose="020F0502020204030203" pitchFamily="34" charset="0"/>
            </a:endParaRPr>
          </a:p>
        </p:txBody>
      </p:sp>
      <p:sp>
        <p:nvSpPr>
          <p:cNvPr id="68" name="TextBox 67"/>
          <p:cNvSpPr txBox="1"/>
          <p:nvPr/>
        </p:nvSpPr>
        <p:spPr>
          <a:xfrm>
            <a:off x="5607918" y="1622118"/>
            <a:ext cx="937180"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Sales Formula</a:t>
            </a:r>
            <a:endParaRPr lang="en-US" sz="1200" dirty="0">
              <a:solidFill>
                <a:schemeClr val="accent5"/>
              </a:solidFill>
              <a:latin typeface="Lato" panose="020F0502020204030203" pitchFamily="34" charset="0"/>
            </a:endParaRPr>
          </a:p>
        </p:txBody>
      </p:sp>
      <p:sp>
        <p:nvSpPr>
          <p:cNvPr id="69" name="TextBox 68"/>
          <p:cNvSpPr txBox="1"/>
          <p:nvPr/>
        </p:nvSpPr>
        <p:spPr>
          <a:xfrm>
            <a:off x="8288077" y="1622118"/>
            <a:ext cx="474489"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Report</a:t>
            </a:r>
            <a:endParaRPr lang="en-US" sz="1200" dirty="0">
              <a:solidFill>
                <a:schemeClr val="accent5"/>
              </a:solidFill>
              <a:latin typeface="Lato" panose="020F0502020204030203" pitchFamily="34" charset="0"/>
            </a:endParaRPr>
          </a:p>
        </p:txBody>
      </p:sp>
      <p:sp>
        <p:nvSpPr>
          <p:cNvPr id="70" name="TextBox 69"/>
          <p:cNvSpPr txBox="1"/>
          <p:nvPr/>
        </p:nvSpPr>
        <p:spPr>
          <a:xfrm>
            <a:off x="10239892" y="1622118"/>
            <a:ext cx="763030"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Win Award</a:t>
            </a:r>
            <a:endParaRPr lang="en-US" sz="1200" dirty="0">
              <a:solidFill>
                <a:schemeClr val="accent5"/>
              </a:solidFill>
              <a:latin typeface="Lato" panose="020F0502020204030203" pitchFamily="34" charset="0"/>
            </a:endParaRPr>
          </a:p>
        </p:txBody>
      </p:sp>
      <p:sp>
        <p:nvSpPr>
          <p:cNvPr id="71" name="TextBox 70"/>
          <p:cNvSpPr txBox="1"/>
          <p:nvPr/>
        </p:nvSpPr>
        <p:spPr>
          <a:xfrm>
            <a:off x="4718851" y="4812060"/>
            <a:ext cx="92172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Data Analysis</a:t>
            </a:r>
            <a:endParaRPr lang="en-US" sz="1200" dirty="0">
              <a:solidFill>
                <a:schemeClr val="accent5"/>
              </a:solidFill>
              <a:latin typeface="Lato" panose="020F0502020204030203" pitchFamily="34" charset="0"/>
            </a:endParaRPr>
          </a:p>
        </p:txBody>
      </p:sp>
      <p:sp>
        <p:nvSpPr>
          <p:cNvPr id="72" name="TextBox 71"/>
          <p:cNvSpPr txBox="1"/>
          <p:nvPr/>
        </p:nvSpPr>
        <p:spPr>
          <a:xfrm>
            <a:off x="7356210" y="4812060"/>
            <a:ext cx="1029384"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Design Graphic</a:t>
            </a:r>
            <a:endParaRPr lang="en-US" sz="1200" dirty="0">
              <a:solidFill>
                <a:schemeClr val="accent5"/>
              </a:solidFill>
              <a:latin typeface="Lato" panose="020F0502020204030203" pitchFamily="34" charset="0"/>
            </a:endParaRPr>
          </a:p>
        </p:txBody>
      </p:sp>
      <p:sp>
        <p:nvSpPr>
          <p:cNvPr id="73" name="TextBox 72"/>
          <p:cNvSpPr txBox="1"/>
          <p:nvPr/>
        </p:nvSpPr>
        <p:spPr>
          <a:xfrm>
            <a:off x="9224148" y="4812060"/>
            <a:ext cx="777457" cy="184666"/>
          </a:xfrm>
          <a:prstGeom prst="rect">
            <a:avLst/>
          </a:prstGeom>
          <a:noFill/>
        </p:spPr>
        <p:txBody>
          <a:bodyPr wrap="none" lIns="0" tIns="0" rIns="0" bIns="0" rtlCol="0">
            <a:spAutoFit/>
          </a:bodyPr>
          <a:lstStyle/>
          <a:p>
            <a:pPr algn="ctr"/>
            <a:r>
              <a:rPr lang="en-US" sz="1200" dirty="0" smtClean="0">
                <a:solidFill>
                  <a:schemeClr val="accent5"/>
                </a:solidFill>
                <a:latin typeface="Lato" panose="020F0502020204030203" pitchFamily="34" charset="0"/>
              </a:rPr>
              <a:t>Write Skills</a:t>
            </a:r>
            <a:endParaRPr lang="en-US" sz="1200" dirty="0">
              <a:solidFill>
                <a:schemeClr val="accent5"/>
              </a:solidFill>
              <a:latin typeface="Lato" panose="020F0502020204030203" pitchFamily="34" charset="0"/>
            </a:endParaRPr>
          </a:p>
        </p:txBody>
      </p:sp>
      <p:sp>
        <p:nvSpPr>
          <p:cNvPr id="74" name="Oval 73"/>
          <p:cNvSpPr>
            <a:spLocks noChangeAspect="1"/>
          </p:cNvSpPr>
          <p:nvPr/>
        </p:nvSpPr>
        <p:spPr>
          <a:xfrm>
            <a:off x="2665818" y="5538196"/>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 Placeholder 33"/>
          <p:cNvSpPr txBox="1">
            <a:spLocks/>
          </p:cNvSpPr>
          <p:nvPr/>
        </p:nvSpPr>
        <p:spPr>
          <a:xfrm>
            <a:off x="2984657" y="5563763"/>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One</a:t>
            </a:r>
            <a:endParaRPr lang="en-AU" sz="1000" dirty="0">
              <a:solidFill>
                <a:schemeClr val="accent5"/>
              </a:solidFill>
              <a:latin typeface="+mj-lt"/>
            </a:endParaRPr>
          </a:p>
        </p:txBody>
      </p:sp>
      <p:sp>
        <p:nvSpPr>
          <p:cNvPr id="76" name="Oval 75"/>
          <p:cNvSpPr>
            <a:spLocks noChangeAspect="1"/>
          </p:cNvSpPr>
          <p:nvPr/>
        </p:nvSpPr>
        <p:spPr>
          <a:xfrm>
            <a:off x="4140162" y="5532132"/>
            <a:ext cx="180000" cy="1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Placeholder 33"/>
          <p:cNvSpPr txBox="1">
            <a:spLocks/>
          </p:cNvSpPr>
          <p:nvPr/>
        </p:nvSpPr>
        <p:spPr>
          <a:xfrm>
            <a:off x="4459001" y="5557699"/>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Two</a:t>
            </a:r>
            <a:endParaRPr lang="en-AU" sz="1000" dirty="0">
              <a:solidFill>
                <a:schemeClr val="accent5"/>
              </a:solidFill>
              <a:latin typeface="+mj-lt"/>
            </a:endParaRPr>
          </a:p>
        </p:txBody>
      </p:sp>
      <p:sp>
        <p:nvSpPr>
          <p:cNvPr id="78" name="Oval 77"/>
          <p:cNvSpPr>
            <a:spLocks noChangeAspect="1"/>
          </p:cNvSpPr>
          <p:nvPr/>
        </p:nvSpPr>
        <p:spPr>
          <a:xfrm>
            <a:off x="7071801" y="5531561"/>
            <a:ext cx="180000" cy="18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Placeholder 33"/>
          <p:cNvSpPr txBox="1">
            <a:spLocks/>
          </p:cNvSpPr>
          <p:nvPr/>
        </p:nvSpPr>
        <p:spPr>
          <a:xfrm>
            <a:off x="7390640" y="5557128"/>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Four</a:t>
            </a:r>
            <a:endParaRPr lang="en-AU" sz="1000" dirty="0">
              <a:solidFill>
                <a:schemeClr val="accent5"/>
              </a:solidFill>
              <a:latin typeface="+mj-lt"/>
            </a:endParaRPr>
          </a:p>
        </p:txBody>
      </p:sp>
      <p:sp>
        <p:nvSpPr>
          <p:cNvPr id="80" name="Oval 79"/>
          <p:cNvSpPr>
            <a:spLocks noChangeAspect="1"/>
          </p:cNvSpPr>
          <p:nvPr/>
        </p:nvSpPr>
        <p:spPr>
          <a:xfrm>
            <a:off x="8529096" y="5548315"/>
            <a:ext cx="180000" cy="1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 Placeholder 33"/>
          <p:cNvSpPr txBox="1">
            <a:spLocks/>
          </p:cNvSpPr>
          <p:nvPr/>
        </p:nvSpPr>
        <p:spPr>
          <a:xfrm>
            <a:off x="8847935" y="5573882"/>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Five</a:t>
            </a:r>
            <a:endParaRPr lang="en-AU" sz="1000" dirty="0">
              <a:solidFill>
                <a:schemeClr val="accent5"/>
              </a:solidFill>
              <a:latin typeface="+mj-lt"/>
            </a:endParaRPr>
          </a:p>
        </p:txBody>
      </p:sp>
      <p:sp>
        <p:nvSpPr>
          <p:cNvPr id="82" name="Oval 81"/>
          <p:cNvSpPr>
            <a:spLocks noChangeAspect="1"/>
          </p:cNvSpPr>
          <p:nvPr/>
        </p:nvSpPr>
        <p:spPr>
          <a:xfrm>
            <a:off x="5614506" y="5532132"/>
            <a:ext cx="180000" cy="180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 Placeholder 33"/>
          <p:cNvSpPr txBox="1">
            <a:spLocks/>
          </p:cNvSpPr>
          <p:nvPr/>
        </p:nvSpPr>
        <p:spPr>
          <a:xfrm>
            <a:off x="5933345" y="5557699"/>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dirty="0" smtClean="0">
                <a:solidFill>
                  <a:schemeClr val="accent5"/>
                </a:solidFill>
                <a:latin typeface="+mj-lt"/>
              </a:rPr>
              <a:t>Number Three</a:t>
            </a:r>
            <a:endParaRPr lang="en-AU" sz="1000" dirty="0">
              <a:solidFill>
                <a:schemeClr val="accent5"/>
              </a:solidFill>
              <a:latin typeface="+mj-lt"/>
            </a:endParaRPr>
          </a:p>
        </p:txBody>
      </p:sp>
    </p:spTree>
    <p:extLst>
      <p:ext uri="{BB962C8B-B14F-4D97-AF65-F5344CB8AC3E}">
        <p14:creationId xmlns:p14="http://schemas.microsoft.com/office/powerpoint/2010/main" val="2045212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nodeType="withEffect">
                                  <p:stCondLst>
                                    <p:cond delay="0"/>
                                  </p:stCondLst>
                                  <p:childTnLst>
                                    <p:set>
                                      <p:cBhvr>
                                        <p:cTn id="20" dur="1" fill="hold">
                                          <p:stCondLst>
                                            <p:cond delay="0"/>
                                          </p:stCondLst>
                                        </p:cTn>
                                        <p:tgtEl>
                                          <p:spTgt spid="38"/>
                                        </p:tgtEl>
                                        <p:attrNameLst>
                                          <p:attrName>style.visibility</p:attrName>
                                        </p:attrNameLst>
                                      </p:cBhvr>
                                      <p:to>
                                        <p:strVal val="visible"/>
                                      </p:to>
                                    </p:set>
                                    <p:animEffect transition="in" filter="fade">
                                      <p:cBhvr>
                                        <p:cTn id="21" dur="500"/>
                                        <p:tgtEl>
                                          <p:spTgt spid="38"/>
                                        </p:tgtEl>
                                      </p:cBhvr>
                                    </p:animEffect>
                                  </p:childTnLst>
                                </p:cTn>
                              </p:par>
                              <p:par>
                                <p:cTn id="22" presetID="10"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500"/>
                                        <p:tgtEl>
                                          <p:spTgt spid="4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par>
                                <p:cTn id="41" presetID="10" presetClass="entr" presetSubtype="0" fill="hold" nodeType="with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500"/>
                                        <p:tgtEl>
                                          <p:spTgt spid="40"/>
                                        </p:tgtEl>
                                      </p:cBhvr>
                                    </p:animEffect>
                                  </p:childTnLst>
                                </p:cTn>
                              </p:par>
                              <p:par>
                                <p:cTn id="44" presetID="10" presetClass="entr" presetSubtype="0" fill="hold" nodeType="with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fade">
                                      <p:cBhvr>
                                        <p:cTn id="46" dur="500"/>
                                        <p:tgtEl>
                                          <p:spTgt spid="5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nodeType="with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fade">
                                      <p:cBhvr>
                                        <p:cTn id="54" dur="500"/>
                                        <p:tgtEl>
                                          <p:spTgt spid="42"/>
                                        </p:tgtEl>
                                      </p:cBhvr>
                                    </p:animEffect>
                                  </p:childTnLst>
                                </p:cTn>
                              </p:par>
                              <p:par>
                                <p:cTn id="55" presetID="10" presetClass="entr" presetSubtype="0"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Effect transition="in" filter="fade">
                                      <p:cBhvr>
                                        <p:cTn id="57" dur="500"/>
                                        <p:tgtEl>
                                          <p:spTgt spid="55"/>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4" fill="hold" grpId="0" nodeType="click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additive="base">
                                        <p:cTn id="62" dur="500"/>
                                        <p:tgtEl>
                                          <p:spTgt spid="65"/>
                                        </p:tgtEl>
                                        <p:attrNameLst>
                                          <p:attrName>ppt_y</p:attrName>
                                        </p:attrNameLst>
                                      </p:cBhvr>
                                      <p:tavLst>
                                        <p:tav tm="0">
                                          <p:val>
                                            <p:strVal val="#ppt_y+#ppt_h*1.125000"/>
                                          </p:val>
                                        </p:tav>
                                        <p:tav tm="100000">
                                          <p:val>
                                            <p:strVal val="#ppt_y"/>
                                          </p:val>
                                        </p:tav>
                                      </p:tavLst>
                                    </p:anim>
                                    <p:animEffect transition="in" filter="wipe(up)">
                                      <p:cBhvr>
                                        <p:cTn id="63" dur="500"/>
                                        <p:tgtEl>
                                          <p:spTgt spid="65"/>
                                        </p:tgtEl>
                                      </p:cBhvr>
                                    </p:animEffect>
                                  </p:childTnLst>
                                </p:cTn>
                              </p:par>
                              <p:par>
                                <p:cTn id="64" presetID="12" presetClass="entr" presetSubtype="4" fill="hold" nodeType="withEffect">
                                  <p:stCondLst>
                                    <p:cond delay="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p:tgtEl>
                                          <p:spTgt spid="56"/>
                                        </p:tgtEl>
                                        <p:attrNameLst>
                                          <p:attrName>ppt_y</p:attrName>
                                        </p:attrNameLst>
                                      </p:cBhvr>
                                      <p:tavLst>
                                        <p:tav tm="0">
                                          <p:val>
                                            <p:strVal val="#ppt_y+#ppt_h*1.125000"/>
                                          </p:val>
                                        </p:tav>
                                        <p:tav tm="100000">
                                          <p:val>
                                            <p:strVal val="#ppt_y"/>
                                          </p:val>
                                        </p:tav>
                                      </p:tavLst>
                                    </p:anim>
                                    <p:animEffect transition="in" filter="wipe(up)">
                                      <p:cBhvr>
                                        <p:cTn id="67" dur="500"/>
                                        <p:tgtEl>
                                          <p:spTgt spid="56"/>
                                        </p:tgtEl>
                                      </p:cBhvr>
                                    </p:animEffect>
                                  </p:childTnLst>
                                </p:cTn>
                              </p:par>
                            </p:childTnLst>
                          </p:cTn>
                        </p:par>
                      </p:childTnLst>
                    </p:cTn>
                  </p:par>
                  <p:par>
                    <p:cTn id="68" fill="hold">
                      <p:stCondLst>
                        <p:cond delay="indefinite"/>
                      </p:stCondLst>
                      <p:childTnLst>
                        <p:par>
                          <p:cTn id="69" fill="hold">
                            <p:stCondLst>
                              <p:cond delay="0"/>
                            </p:stCondLst>
                            <p:childTnLst>
                              <p:par>
                                <p:cTn id="70" presetID="12" presetClass="entr" presetSubtype="4" fill="hold" nodeType="click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additive="base">
                                        <p:cTn id="72" dur="500"/>
                                        <p:tgtEl>
                                          <p:spTgt spid="57"/>
                                        </p:tgtEl>
                                        <p:attrNameLst>
                                          <p:attrName>ppt_y</p:attrName>
                                        </p:attrNameLst>
                                      </p:cBhvr>
                                      <p:tavLst>
                                        <p:tav tm="0">
                                          <p:val>
                                            <p:strVal val="#ppt_y+#ppt_h*1.125000"/>
                                          </p:val>
                                        </p:tav>
                                        <p:tav tm="100000">
                                          <p:val>
                                            <p:strVal val="#ppt_y"/>
                                          </p:val>
                                        </p:tav>
                                      </p:tavLst>
                                    </p:anim>
                                    <p:animEffect transition="in" filter="wipe(up)">
                                      <p:cBhvr>
                                        <p:cTn id="73" dur="500"/>
                                        <p:tgtEl>
                                          <p:spTgt spid="57"/>
                                        </p:tgtEl>
                                      </p:cBhvr>
                                    </p:animEffect>
                                  </p:childTnLst>
                                </p:cTn>
                              </p:par>
                              <p:par>
                                <p:cTn id="74" presetID="12" presetClass="entr" presetSubtype="4" fill="hold" grpId="0" nodeType="withEffect">
                                  <p:stCondLst>
                                    <p:cond delay="0"/>
                                  </p:stCondLst>
                                  <p:childTnLst>
                                    <p:set>
                                      <p:cBhvr>
                                        <p:cTn id="75" dur="1" fill="hold">
                                          <p:stCondLst>
                                            <p:cond delay="0"/>
                                          </p:stCondLst>
                                        </p:cTn>
                                        <p:tgtEl>
                                          <p:spTgt spid="67"/>
                                        </p:tgtEl>
                                        <p:attrNameLst>
                                          <p:attrName>style.visibility</p:attrName>
                                        </p:attrNameLst>
                                      </p:cBhvr>
                                      <p:to>
                                        <p:strVal val="visible"/>
                                      </p:to>
                                    </p:set>
                                    <p:anim calcmode="lin" valueType="num">
                                      <p:cBhvr additive="base">
                                        <p:cTn id="76" dur="500"/>
                                        <p:tgtEl>
                                          <p:spTgt spid="67"/>
                                        </p:tgtEl>
                                        <p:attrNameLst>
                                          <p:attrName>ppt_y</p:attrName>
                                        </p:attrNameLst>
                                      </p:cBhvr>
                                      <p:tavLst>
                                        <p:tav tm="0">
                                          <p:val>
                                            <p:strVal val="#ppt_y+#ppt_h*1.125000"/>
                                          </p:val>
                                        </p:tav>
                                        <p:tav tm="100000">
                                          <p:val>
                                            <p:strVal val="#ppt_y"/>
                                          </p:val>
                                        </p:tav>
                                      </p:tavLst>
                                    </p:anim>
                                    <p:animEffect transition="in" filter="wipe(up)">
                                      <p:cBhvr>
                                        <p:cTn id="77" dur="500"/>
                                        <p:tgtEl>
                                          <p:spTgt spid="67"/>
                                        </p:tgtEl>
                                      </p:cBhvr>
                                    </p:animEffect>
                                  </p:childTnLst>
                                </p:cTn>
                              </p:par>
                            </p:childTnLst>
                          </p:cTn>
                        </p:par>
                      </p:childTnLst>
                    </p:cTn>
                  </p:par>
                  <p:par>
                    <p:cTn id="78" fill="hold">
                      <p:stCondLst>
                        <p:cond delay="indefinite"/>
                      </p:stCondLst>
                      <p:childTnLst>
                        <p:par>
                          <p:cTn id="79" fill="hold">
                            <p:stCondLst>
                              <p:cond delay="0"/>
                            </p:stCondLst>
                            <p:childTnLst>
                              <p:par>
                                <p:cTn id="80" presetID="12" presetClass="entr" presetSubtype="4" fill="hold" nodeType="clickEffect">
                                  <p:stCondLst>
                                    <p:cond delay="0"/>
                                  </p:stCondLst>
                                  <p:childTnLst>
                                    <p:set>
                                      <p:cBhvr>
                                        <p:cTn id="81" dur="1" fill="hold">
                                          <p:stCondLst>
                                            <p:cond delay="0"/>
                                          </p:stCondLst>
                                        </p:cTn>
                                        <p:tgtEl>
                                          <p:spTgt spid="58"/>
                                        </p:tgtEl>
                                        <p:attrNameLst>
                                          <p:attrName>style.visibility</p:attrName>
                                        </p:attrNameLst>
                                      </p:cBhvr>
                                      <p:to>
                                        <p:strVal val="visible"/>
                                      </p:to>
                                    </p:set>
                                    <p:anim calcmode="lin" valueType="num">
                                      <p:cBhvr additive="base">
                                        <p:cTn id="82" dur="500"/>
                                        <p:tgtEl>
                                          <p:spTgt spid="58"/>
                                        </p:tgtEl>
                                        <p:attrNameLst>
                                          <p:attrName>ppt_y</p:attrName>
                                        </p:attrNameLst>
                                      </p:cBhvr>
                                      <p:tavLst>
                                        <p:tav tm="0">
                                          <p:val>
                                            <p:strVal val="#ppt_y+#ppt_h*1.125000"/>
                                          </p:val>
                                        </p:tav>
                                        <p:tav tm="100000">
                                          <p:val>
                                            <p:strVal val="#ppt_y"/>
                                          </p:val>
                                        </p:tav>
                                      </p:tavLst>
                                    </p:anim>
                                    <p:animEffect transition="in" filter="wipe(up)">
                                      <p:cBhvr>
                                        <p:cTn id="83" dur="500"/>
                                        <p:tgtEl>
                                          <p:spTgt spid="58"/>
                                        </p:tgtEl>
                                      </p:cBhvr>
                                    </p:animEffect>
                                  </p:childTnLst>
                                </p:cTn>
                              </p:par>
                              <p:par>
                                <p:cTn id="84" presetID="12" presetClass="entr" presetSubtype="4" fill="hold" grpId="0" nodeType="withEffect">
                                  <p:stCondLst>
                                    <p:cond delay="0"/>
                                  </p:stCondLst>
                                  <p:childTnLst>
                                    <p:set>
                                      <p:cBhvr>
                                        <p:cTn id="85" dur="1" fill="hold">
                                          <p:stCondLst>
                                            <p:cond delay="0"/>
                                          </p:stCondLst>
                                        </p:cTn>
                                        <p:tgtEl>
                                          <p:spTgt spid="66"/>
                                        </p:tgtEl>
                                        <p:attrNameLst>
                                          <p:attrName>style.visibility</p:attrName>
                                        </p:attrNameLst>
                                      </p:cBhvr>
                                      <p:to>
                                        <p:strVal val="visible"/>
                                      </p:to>
                                    </p:set>
                                    <p:anim calcmode="lin" valueType="num">
                                      <p:cBhvr additive="base">
                                        <p:cTn id="86" dur="500"/>
                                        <p:tgtEl>
                                          <p:spTgt spid="66"/>
                                        </p:tgtEl>
                                        <p:attrNameLst>
                                          <p:attrName>ppt_y</p:attrName>
                                        </p:attrNameLst>
                                      </p:cBhvr>
                                      <p:tavLst>
                                        <p:tav tm="0">
                                          <p:val>
                                            <p:strVal val="#ppt_y+#ppt_h*1.125000"/>
                                          </p:val>
                                        </p:tav>
                                        <p:tav tm="100000">
                                          <p:val>
                                            <p:strVal val="#ppt_y"/>
                                          </p:val>
                                        </p:tav>
                                      </p:tavLst>
                                    </p:anim>
                                    <p:animEffect transition="in" filter="wipe(up)">
                                      <p:cBhvr>
                                        <p:cTn id="87" dur="500"/>
                                        <p:tgtEl>
                                          <p:spTgt spid="66"/>
                                        </p:tgtEl>
                                      </p:cBhvr>
                                    </p:animEffect>
                                  </p:childTnLst>
                                </p:cTn>
                              </p:par>
                            </p:childTnLst>
                          </p:cTn>
                        </p:par>
                      </p:childTnLst>
                    </p:cTn>
                  </p:par>
                  <p:par>
                    <p:cTn id="88" fill="hold">
                      <p:stCondLst>
                        <p:cond delay="indefinite"/>
                      </p:stCondLst>
                      <p:childTnLst>
                        <p:par>
                          <p:cTn id="89" fill="hold">
                            <p:stCondLst>
                              <p:cond delay="0"/>
                            </p:stCondLst>
                            <p:childTnLst>
                              <p:par>
                                <p:cTn id="90" presetID="12" presetClass="entr" presetSubtype="4" fill="hold" nodeType="clickEffect">
                                  <p:stCondLst>
                                    <p:cond delay="0"/>
                                  </p:stCondLst>
                                  <p:childTnLst>
                                    <p:set>
                                      <p:cBhvr>
                                        <p:cTn id="91" dur="1" fill="hold">
                                          <p:stCondLst>
                                            <p:cond delay="0"/>
                                          </p:stCondLst>
                                        </p:cTn>
                                        <p:tgtEl>
                                          <p:spTgt spid="59"/>
                                        </p:tgtEl>
                                        <p:attrNameLst>
                                          <p:attrName>style.visibility</p:attrName>
                                        </p:attrNameLst>
                                      </p:cBhvr>
                                      <p:to>
                                        <p:strVal val="visible"/>
                                      </p:to>
                                    </p:set>
                                    <p:anim calcmode="lin" valueType="num">
                                      <p:cBhvr additive="base">
                                        <p:cTn id="92" dur="500"/>
                                        <p:tgtEl>
                                          <p:spTgt spid="59"/>
                                        </p:tgtEl>
                                        <p:attrNameLst>
                                          <p:attrName>ppt_y</p:attrName>
                                        </p:attrNameLst>
                                      </p:cBhvr>
                                      <p:tavLst>
                                        <p:tav tm="0">
                                          <p:val>
                                            <p:strVal val="#ppt_y+#ppt_h*1.125000"/>
                                          </p:val>
                                        </p:tav>
                                        <p:tav tm="100000">
                                          <p:val>
                                            <p:strVal val="#ppt_y"/>
                                          </p:val>
                                        </p:tav>
                                      </p:tavLst>
                                    </p:anim>
                                    <p:animEffect transition="in" filter="wipe(up)">
                                      <p:cBhvr>
                                        <p:cTn id="93" dur="500"/>
                                        <p:tgtEl>
                                          <p:spTgt spid="59"/>
                                        </p:tgtEl>
                                      </p:cBhvr>
                                    </p:animEffect>
                                  </p:childTnLst>
                                </p:cTn>
                              </p:par>
                              <p:par>
                                <p:cTn id="94" presetID="12" presetClass="entr" presetSubtype="4" fill="hold" grpId="0" nodeType="withEffect">
                                  <p:stCondLst>
                                    <p:cond delay="0"/>
                                  </p:stCondLst>
                                  <p:childTnLst>
                                    <p:set>
                                      <p:cBhvr>
                                        <p:cTn id="95" dur="1" fill="hold">
                                          <p:stCondLst>
                                            <p:cond delay="0"/>
                                          </p:stCondLst>
                                        </p:cTn>
                                        <p:tgtEl>
                                          <p:spTgt spid="71"/>
                                        </p:tgtEl>
                                        <p:attrNameLst>
                                          <p:attrName>style.visibility</p:attrName>
                                        </p:attrNameLst>
                                      </p:cBhvr>
                                      <p:to>
                                        <p:strVal val="visible"/>
                                      </p:to>
                                    </p:set>
                                    <p:anim calcmode="lin" valueType="num">
                                      <p:cBhvr additive="base">
                                        <p:cTn id="96" dur="500"/>
                                        <p:tgtEl>
                                          <p:spTgt spid="71"/>
                                        </p:tgtEl>
                                        <p:attrNameLst>
                                          <p:attrName>ppt_y</p:attrName>
                                        </p:attrNameLst>
                                      </p:cBhvr>
                                      <p:tavLst>
                                        <p:tav tm="0">
                                          <p:val>
                                            <p:strVal val="#ppt_y+#ppt_h*1.125000"/>
                                          </p:val>
                                        </p:tav>
                                        <p:tav tm="100000">
                                          <p:val>
                                            <p:strVal val="#ppt_y"/>
                                          </p:val>
                                        </p:tav>
                                      </p:tavLst>
                                    </p:anim>
                                    <p:animEffect transition="in" filter="wipe(up)">
                                      <p:cBhvr>
                                        <p:cTn id="97" dur="500"/>
                                        <p:tgtEl>
                                          <p:spTgt spid="71"/>
                                        </p:tgtEl>
                                      </p:cBhvr>
                                    </p:animEffect>
                                  </p:childTnLst>
                                </p:cTn>
                              </p:par>
                            </p:childTnLst>
                          </p:cTn>
                        </p:par>
                      </p:childTnLst>
                    </p:cTn>
                  </p:par>
                  <p:par>
                    <p:cTn id="98" fill="hold">
                      <p:stCondLst>
                        <p:cond delay="indefinite"/>
                      </p:stCondLst>
                      <p:childTnLst>
                        <p:par>
                          <p:cTn id="99" fill="hold">
                            <p:stCondLst>
                              <p:cond delay="0"/>
                            </p:stCondLst>
                            <p:childTnLst>
                              <p:par>
                                <p:cTn id="100" presetID="12" presetClass="entr" presetSubtype="4" fill="hold" nodeType="click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additive="base">
                                        <p:cTn id="102" dur="500"/>
                                        <p:tgtEl>
                                          <p:spTgt spid="61"/>
                                        </p:tgtEl>
                                        <p:attrNameLst>
                                          <p:attrName>ppt_y</p:attrName>
                                        </p:attrNameLst>
                                      </p:cBhvr>
                                      <p:tavLst>
                                        <p:tav tm="0">
                                          <p:val>
                                            <p:strVal val="#ppt_y+#ppt_h*1.125000"/>
                                          </p:val>
                                        </p:tav>
                                        <p:tav tm="100000">
                                          <p:val>
                                            <p:strVal val="#ppt_y"/>
                                          </p:val>
                                        </p:tav>
                                      </p:tavLst>
                                    </p:anim>
                                    <p:animEffect transition="in" filter="wipe(up)">
                                      <p:cBhvr>
                                        <p:cTn id="103" dur="500"/>
                                        <p:tgtEl>
                                          <p:spTgt spid="61"/>
                                        </p:tgtEl>
                                      </p:cBhvr>
                                    </p:animEffect>
                                  </p:childTnLst>
                                </p:cTn>
                              </p:par>
                              <p:par>
                                <p:cTn id="104" presetID="12" presetClass="entr" presetSubtype="4"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 calcmode="lin" valueType="num">
                                      <p:cBhvr additive="base">
                                        <p:cTn id="106" dur="500"/>
                                        <p:tgtEl>
                                          <p:spTgt spid="68"/>
                                        </p:tgtEl>
                                        <p:attrNameLst>
                                          <p:attrName>ppt_y</p:attrName>
                                        </p:attrNameLst>
                                      </p:cBhvr>
                                      <p:tavLst>
                                        <p:tav tm="0">
                                          <p:val>
                                            <p:strVal val="#ppt_y+#ppt_h*1.125000"/>
                                          </p:val>
                                        </p:tav>
                                        <p:tav tm="100000">
                                          <p:val>
                                            <p:strVal val="#ppt_y"/>
                                          </p:val>
                                        </p:tav>
                                      </p:tavLst>
                                    </p:anim>
                                    <p:animEffect transition="in" filter="wipe(up)">
                                      <p:cBhvr>
                                        <p:cTn id="107" dur="500"/>
                                        <p:tgtEl>
                                          <p:spTgt spid="68"/>
                                        </p:tgtEl>
                                      </p:cBhvr>
                                    </p:animEffect>
                                  </p:childTnLst>
                                </p:cTn>
                              </p:par>
                            </p:childTnLst>
                          </p:cTn>
                        </p:par>
                      </p:childTnLst>
                    </p:cTn>
                  </p:par>
                  <p:par>
                    <p:cTn id="108" fill="hold">
                      <p:stCondLst>
                        <p:cond delay="indefinite"/>
                      </p:stCondLst>
                      <p:childTnLst>
                        <p:par>
                          <p:cTn id="109" fill="hold">
                            <p:stCondLst>
                              <p:cond delay="0"/>
                            </p:stCondLst>
                            <p:childTnLst>
                              <p:par>
                                <p:cTn id="110" presetID="12" presetClass="entr" presetSubtype="4" fill="hold" nodeType="clickEffect">
                                  <p:stCondLst>
                                    <p:cond delay="0"/>
                                  </p:stCondLst>
                                  <p:childTnLst>
                                    <p:set>
                                      <p:cBhvr>
                                        <p:cTn id="111" dur="1" fill="hold">
                                          <p:stCondLst>
                                            <p:cond delay="0"/>
                                          </p:stCondLst>
                                        </p:cTn>
                                        <p:tgtEl>
                                          <p:spTgt spid="60"/>
                                        </p:tgtEl>
                                        <p:attrNameLst>
                                          <p:attrName>style.visibility</p:attrName>
                                        </p:attrNameLst>
                                      </p:cBhvr>
                                      <p:to>
                                        <p:strVal val="visible"/>
                                      </p:to>
                                    </p:set>
                                    <p:anim calcmode="lin" valueType="num">
                                      <p:cBhvr additive="base">
                                        <p:cTn id="112" dur="500"/>
                                        <p:tgtEl>
                                          <p:spTgt spid="60"/>
                                        </p:tgtEl>
                                        <p:attrNameLst>
                                          <p:attrName>ppt_y</p:attrName>
                                        </p:attrNameLst>
                                      </p:cBhvr>
                                      <p:tavLst>
                                        <p:tav tm="0">
                                          <p:val>
                                            <p:strVal val="#ppt_y+#ppt_h*1.125000"/>
                                          </p:val>
                                        </p:tav>
                                        <p:tav tm="100000">
                                          <p:val>
                                            <p:strVal val="#ppt_y"/>
                                          </p:val>
                                        </p:tav>
                                      </p:tavLst>
                                    </p:anim>
                                    <p:animEffect transition="in" filter="wipe(up)">
                                      <p:cBhvr>
                                        <p:cTn id="113" dur="500"/>
                                        <p:tgtEl>
                                          <p:spTgt spid="60"/>
                                        </p:tgtEl>
                                      </p:cBhvr>
                                    </p:animEffect>
                                  </p:childTnLst>
                                </p:cTn>
                              </p:par>
                              <p:par>
                                <p:cTn id="114" presetID="12" presetClass="entr" presetSubtype="4" fill="hold" grpId="0" nodeType="withEffect">
                                  <p:stCondLst>
                                    <p:cond delay="0"/>
                                  </p:stCondLst>
                                  <p:childTnLst>
                                    <p:set>
                                      <p:cBhvr>
                                        <p:cTn id="115" dur="1" fill="hold">
                                          <p:stCondLst>
                                            <p:cond delay="0"/>
                                          </p:stCondLst>
                                        </p:cTn>
                                        <p:tgtEl>
                                          <p:spTgt spid="72"/>
                                        </p:tgtEl>
                                        <p:attrNameLst>
                                          <p:attrName>style.visibility</p:attrName>
                                        </p:attrNameLst>
                                      </p:cBhvr>
                                      <p:to>
                                        <p:strVal val="visible"/>
                                      </p:to>
                                    </p:set>
                                    <p:anim calcmode="lin" valueType="num">
                                      <p:cBhvr additive="base">
                                        <p:cTn id="116" dur="500"/>
                                        <p:tgtEl>
                                          <p:spTgt spid="72"/>
                                        </p:tgtEl>
                                        <p:attrNameLst>
                                          <p:attrName>ppt_y</p:attrName>
                                        </p:attrNameLst>
                                      </p:cBhvr>
                                      <p:tavLst>
                                        <p:tav tm="0">
                                          <p:val>
                                            <p:strVal val="#ppt_y+#ppt_h*1.125000"/>
                                          </p:val>
                                        </p:tav>
                                        <p:tav tm="100000">
                                          <p:val>
                                            <p:strVal val="#ppt_y"/>
                                          </p:val>
                                        </p:tav>
                                      </p:tavLst>
                                    </p:anim>
                                    <p:animEffect transition="in" filter="wipe(up)">
                                      <p:cBhvr>
                                        <p:cTn id="117" dur="500"/>
                                        <p:tgtEl>
                                          <p:spTgt spid="72"/>
                                        </p:tgtEl>
                                      </p:cBhvr>
                                    </p:animEffect>
                                  </p:childTnLst>
                                </p:cTn>
                              </p:par>
                            </p:childTnLst>
                          </p:cTn>
                        </p:par>
                      </p:childTnLst>
                    </p:cTn>
                  </p:par>
                  <p:par>
                    <p:cTn id="118" fill="hold">
                      <p:stCondLst>
                        <p:cond delay="indefinite"/>
                      </p:stCondLst>
                      <p:childTnLst>
                        <p:par>
                          <p:cTn id="119" fill="hold">
                            <p:stCondLst>
                              <p:cond delay="0"/>
                            </p:stCondLst>
                            <p:childTnLst>
                              <p:par>
                                <p:cTn id="120" presetID="12" presetClass="entr" presetSubtype="4" fill="hold" nodeType="clickEffect">
                                  <p:stCondLst>
                                    <p:cond delay="0"/>
                                  </p:stCondLst>
                                  <p:childTnLst>
                                    <p:set>
                                      <p:cBhvr>
                                        <p:cTn id="121" dur="1" fill="hold">
                                          <p:stCondLst>
                                            <p:cond delay="0"/>
                                          </p:stCondLst>
                                        </p:cTn>
                                        <p:tgtEl>
                                          <p:spTgt spid="62"/>
                                        </p:tgtEl>
                                        <p:attrNameLst>
                                          <p:attrName>style.visibility</p:attrName>
                                        </p:attrNameLst>
                                      </p:cBhvr>
                                      <p:to>
                                        <p:strVal val="visible"/>
                                      </p:to>
                                    </p:set>
                                    <p:anim calcmode="lin" valueType="num">
                                      <p:cBhvr additive="base">
                                        <p:cTn id="122" dur="500"/>
                                        <p:tgtEl>
                                          <p:spTgt spid="62"/>
                                        </p:tgtEl>
                                        <p:attrNameLst>
                                          <p:attrName>ppt_y</p:attrName>
                                        </p:attrNameLst>
                                      </p:cBhvr>
                                      <p:tavLst>
                                        <p:tav tm="0">
                                          <p:val>
                                            <p:strVal val="#ppt_y+#ppt_h*1.125000"/>
                                          </p:val>
                                        </p:tav>
                                        <p:tav tm="100000">
                                          <p:val>
                                            <p:strVal val="#ppt_y"/>
                                          </p:val>
                                        </p:tav>
                                      </p:tavLst>
                                    </p:anim>
                                    <p:animEffect transition="in" filter="wipe(up)">
                                      <p:cBhvr>
                                        <p:cTn id="123" dur="500"/>
                                        <p:tgtEl>
                                          <p:spTgt spid="62"/>
                                        </p:tgtEl>
                                      </p:cBhvr>
                                    </p:animEffect>
                                  </p:childTnLst>
                                </p:cTn>
                              </p:par>
                              <p:par>
                                <p:cTn id="124" presetID="12" presetClass="entr" presetSubtype="4" fill="hold" grpId="0" nodeType="withEffect">
                                  <p:stCondLst>
                                    <p:cond delay="0"/>
                                  </p:stCondLst>
                                  <p:childTnLst>
                                    <p:set>
                                      <p:cBhvr>
                                        <p:cTn id="125" dur="1" fill="hold">
                                          <p:stCondLst>
                                            <p:cond delay="0"/>
                                          </p:stCondLst>
                                        </p:cTn>
                                        <p:tgtEl>
                                          <p:spTgt spid="69"/>
                                        </p:tgtEl>
                                        <p:attrNameLst>
                                          <p:attrName>style.visibility</p:attrName>
                                        </p:attrNameLst>
                                      </p:cBhvr>
                                      <p:to>
                                        <p:strVal val="visible"/>
                                      </p:to>
                                    </p:set>
                                    <p:anim calcmode="lin" valueType="num">
                                      <p:cBhvr additive="base">
                                        <p:cTn id="126" dur="500"/>
                                        <p:tgtEl>
                                          <p:spTgt spid="69"/>
                                        </p:tgtEl>
                                        <p:attrNameLst>
                                          <p:attrName>ppt_y</p:attrName>
                                        </p:attrNameLst>
                                      </p:cBhvr>
                                      <p:tavLst>
                                        <p:tav tm="0">
                                          <p:val>
                                            <p:strVal val="#ppt_y+#ppt_h*1.125000"/>
                                          </p:val>
                                        </p:tav>
                                        <p:tav tm="100000">
                                          <p:val>
                                            <p:strVal val="#ppt_y"/>
                                          </p:val>
                                        </p:tav>
                                      </p:tavLst>
                                    </p:anim>
                                    <p:animEffect transition="in" filter="wipe(up)">
                                      <p:cBhvr>
                                        <p:cTn id="127" dur="500"/>
                                        <p:tgtEl>
                                          <p:spTgt spid="69"/>
                                        </p:tgtEl>
                                      </p:cBhvr>
                                    </p:animEffect>
                                  </p:childTnLst>
                                </p:cTn>
                              </p:par>
                            </p:childTnLst>
                          </p:cTn>
                        </p:par>
                      </p:childTnLst>
                    </p:cTn>
                  </p:par>
                  <p:par>
                    <p:cTn id="128" fill="hold">
                      <p:stCondLst>
                        <p:cond delay="indefinite"/>
                      </p:stCondLst>
                      <p:childTnLst>
                        <p:par>
                          <p:cTn id="129" fill="hold">
                            <p:stCondLst>
                              <p:cond delay="0"/>
                            </p:stCondLst>
                            <p:childTnLst>
                              <p:par>
                                <p:cTn id="130" presetID="12" presetClass="entr" presetSubtype="4" fill="hold" nodeType="clickEffect">
                                  <p:stCondLst>
                                    <p:cond delay="0"/>
                                  </p:stCondLst>
                                  <p:childTnLst>
                                    <p:set>
                                      <p:cBhvr>
                                        <p:cTn id="131" dur="1" fill="hold">
                                          <p:stCondLst>
                                            <p:cond delay="0"/>
                                          </p:stCondLst>
                                        </p:cTn>
                                        <p:tgtEl>
                                          <p:spTgt spid="64"/>
                                        </p:tgtEl>
                                        <p:attrNameLst>
                                          <p:attrName>style.visibility</p:attrName>
                                        </p:attrNameLst>
                                      </p:cBhvr>
                                      <p:to>
                                        <p:strVal val="visible"/>
                                      </p:to>
                                    </p:set>
                                    <p:anim calcmode="lin" valueType="num">
                                      <p:cBhvr additive="base">
                                        <p:cTn id="132" dur="500"/>
                                        <p:tgtEl>
                                          <p:spTgt spid="64"/>
                                        </p:tgtEl>
                                        <p:attrNameLst>
                                          <p:attrName>ppt_y</p:attrName>
                                        </p:attrNameLst>
                                      </p:cBhvr>
                                      <p:tavLst>
                                        <p:tav tm="0">
                                          <p:val>
                                            <p:strVal val="#ppt_y+#ppt_h*1.125000"/>
                                          </p:val>
                                        </p:tav>
                                        <p:tav tm="100000">
                                          <p:val>
                                            <p:strVal val="#ppt_y"/>
                                          </p:val>
                                        </p:tav>
                                      </p:tavLst>
                                    </p:anim>
                                    <p:animEffect transition="in" filter="wipe(up)">
                                      <p:cBhvr>
                                        <p:cTn id="133" dur="500"/>
                                        <p:tgtEl>
                                          <p:spTgt spid="64"/>
                                        </p:tgtEl>
                                      </p:cBhvr>
                                    </p:animEffect>
                                  </p:childTnLst>
                                </p:cTn>
                              </p:par>
                              <p:par>
                                <p:cTn id="134" presetID="12" presetClass="entr" presetSubtype="4" fill="hold" grpId="0" nodeType="withEffect">
                                  <p:stCondLst>
                                    <p:cond delay="0"/>
                                  </p:stCondLst>
                                  <p:childTnLst>
                                    <p:set>
                                      <p:cBhvr>
                                        <p:cTn id="135" dur="1" fill="hold">
                                          <p:stCondLst>
                                            <p:cond delay="0"/>
                                          </p:stCondLst>
                                        </p:cTn>
                                        <p:tgtEl>
                                          <p:spTgt spid="73"/>
                                        </p:tgtEl>
                                        <p:attrNameLst>
                                          <p:attrName>style.visibility</p:attrName>
                                        </p:attrNameLst>
                                      </p:cBhvr>
                                      <p:to>
                                        <p:strVal val="visible"/>
                                      </p:to>
                                    </p:set>
                                    <p:anim calcmode="lin" valueType="num">
                                      <p:cBhvr additive="base">
                                        <p:cTn id="136" dur="500"/>
                                        <p:tgtEl>
                                          <p:spTgt spid="73"/>
                                        </p:tgtEl>
                                        <p:attrNameLst>
                                          <p:attrName>ppt_y</p:attrName>
                                        </p:attrNameLst>
                                      </p:cBhvr>
                                      <p:tavLst>
                                        <p:tav tm="0">
                                          <p:val>
                                            <p:strVal val="#ppt_y+#ppt_h*1.125000"/>
                                          </p:val>
                                        </p:tav>
                                        <p:tav tm="100000">
                                          <p:val>
                                            <p:strVal val="#ppt_y"/>
                                          </p:val>
                                        </p:tav>
                                      </p:tavLst>
                                    </p:anim>
                                    <p:animEffect transition="in" filter="wipe(up)">
                                      <p:cBhvr>
                                        <p:cTn id="137" dur="500"/>
                                        <p:tgtEl>
                                          <p:spTgt spid="73"/>
                                        </p:tgtEl>
                                      </p:cBhvr>
                                    </p:animEffect>
                                  </p:childTnLst>
                                </p:cTn>
                              </p:par>
                            </p:childTnLst>
                          </p:cTn>
                        </p:par>
                      </p:childTnLst>
                    </p:cTn>
                  </p:par>
                  <p:par>
                    <p:cTn id="138" fill="hold">
                      <p:stCondLst>
                        <p:cond delay="indefinite"/>
                      </p:stCondLst>
                      <p:childTnLst>
                        <p:par>
                          <p:cTn id="139" fill="hold">
                            <p:stCondLst>
                              <p:cond delay="0"/>
                            </p:stCondLst>
                            <p:childTnLst>
                              <p:par>
                                <p:cTn id="140" presetID="12" presetClass="entr" presetSubtype="4" fill="hold" nodeType="clickEffect">
                                  <p:stCondLst>
                                    <p:cond delay="0"/>
                                  </p:stCondLst>
                                  <p:childTnLst>
                                    <p:set>
                                      <p:cBhvr>
                                        <p:cTn id="141" dur="1" fill="hold">
                                          <p:stCondLst>
                                            <p:cond delay="0"/>
                                          </p:stCondLst>
                                        </p:cTn>
                                        <p:tgtEl>
                                          <p:spTgt spid="63"/>
                                        </p:tgtEl>
                                        <p:attrNameLst>
                                          <p:attrName>style.visibility</p:attrName>
                                        </p:attrNameLst>
                                      </p:cBhvr>
                                      <p:to>
                                        <p:strVal val="visible"/>
                                      </p:to>
                                    </p:set>
                                    <p:anim calcmode="lin" valueType="num">
                                      <p:cBhvr additive="base">
                                        <p:cTn id="142" dur="500"/>
                                        <p:tgtEl>
                                          <p:spTgt spid="63"/>
                                        </p:tgtEl>
                                        <p:attrNameLst>
                                          <p:attrName>ppt_y</p:attrName>
                                        </p:attrNameLst>
                                      </p:cBhvr>
                                      <p:tavLst>
                                        <p:tav tm="0">
                                          <p:val>
                                            <p:strVal val="#ppt_y+#ppt_h*1.125000"/>
                                          </p:val>
                                        </p:tav>
                                        <p:tav tm="100000">
                                          <p:val>
                                            <p:strVal val="#ppt_y"/>
                                          </p:val>
                                        </p:tav>
                                      </p:tavLst>
                                    </p:anim>
                                    <p:animEffect transition="in" filter="wipe(up)">
                                      <p:cBhvr>
                                        <p:cTn id="143" dur="500"/>
                                        <p:tgtEl>
                                          <p:spTgt spid="63"/>
                                        </p:tgtEl>
                                      </p:cBhvr>
                                    </p:animEffect>
                                  </p:childTnLst>
                                </p:cTn>
                              </p:par>
                              <p:par>
                                <p:cTn id="144" presetID="12" presetClass="entr" presetSubtype="4" fill="hold" grpId="0" nodeType="withEffect">
                                  <p:stCondLst>
                                    <p:cond delay="0"/>
                                  </p:stCondLst>
                                  <p:childTnLst>
                                    <p:set>
                                      <p:cBhvr>
                                        <p:cTn id="145" dur="1" fill="hold">
                                          <p:stCondLst>
                                            <p:cond delay="0"/>
                                          </p:stCondLst>
                                        </p:cTn>
                                        <p:tgtEl>
                                          <p:spTgt spid="70"/>
                                        </p:tgtEl>
                                        <p:attrNameLst>
                                          <p:attrName>style.visibility</p:attrName>
                                        </p:attrNameLst>
                                      </p:cBhvr>
                                      <p:to>
                                        <p:strVal val="visible"/>
                                      </p:to>
                                    </p:set>
                                    <p:anim calcmode="lin" valueType="num">
                                      <p:cBhvr additive="base">
                                        <p:cTn id="146" dur="500"/>
                                        <p:tgtEl>
                                          <p:spTgt spid="70"/>
                                        </p:tgtEl>
                                        <p:attrNameLst>
                                          <p:attrName>ppt_y</p:attrName>
                                        </p:attrNameLst>
                                      </p:cBhvr>
                                      <p:tavLst>
                                        <p:tav tm="0">
                                          <p:val>
                                            <p:strVal val="#ppt_y+#ppt_h*1.125000"/>
                                          </p:val>
                                        </p:tav>
                                        <p:tav tm="100000">
                                          <p:val>
                                            <p:strVal val="#ppt_y"/>
                                          </p:val>
                                        </p:tav>
                                      </p:tavLst>
                                    </p:anim>
                                    <p:animEffect transition="in" filter="wipe(up)">
                                      <p:cBhvr>
                                        <p:cTn id="147" dur="500"/>
                                        <p:tgtEl>
                                          <p:spTgt spid="70"/>
                                        </p:tgtEl>
                                      </p:cBhvr>
                                    </p:animEffec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74"/>
                                        </p:tgtEl>
                                        <p:attrNameLst>
                                          <p:attrName>style.visibility</p:attrName>
                                        </p:attrNameLst>
                                      </p:cBhvr>
                                      <p:to>
                                        <p:strVal val="visible"/>
                                      </p:to>
                                    </p:set>
                                    <p:animEffect transition="in" filter="fade">
                                      <p:cBhvr>
                                        <p:cTn id="152" dur="500"/>
                                        <p:tgtEl>
                                          <p:spTgt spid="7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fade">
                                      <p:cBhvr>
                                        <p:cTn id="155" dur="500"/>
                                        <p:tgtEl>
                                          <p:spTgt spid="76"/>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7"/>
                                        </p:tgtEl>
                                        <p:attrNameLst>
                                          <p:attrName>style.visibility</p:attrName>
                                        </p:attrNameLst>
                                      </p:cBhvr>
                                      <p:to>
                                        <p:strVal val="visible"/>
                                      </p:to>
                                    </p:set>
                                    <p:animEffect transition="in" filter="fade">
                                      <p:cBhvr>
                                        <p:cTn id="158" dur="500"/>
                                        <p:tgtEl>
                                          <p:spTgt spid="77"/>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78"/>
                                        </p:tgtEl>
                                        <p:attrNameLst>
                                          <p:attrName>style.visibility</p:attrName>
                                        </p:attrNameLst>
                                      </p:cBhvr>
                                      <p:to>
                                        <p:strVal val="visible"/>
                                      </p:to>
                                    </p:set>
                                    <p:animEffect transition="in" filter="fade">
                                      <p:cBhvr>
                                        <p:cTn id="161" dur="500"/>
                                        <p:tgtEl>
                                          <p:spTgt spid="78"/>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79"/>
                                        </p:tgtEl>
                                        <p:attrNameLst>
                                          <p:attrName>style.visibility</p:attrName>
                                        </p:attrNameLst>
                                      </p:cBhvr>
                                      <p:to>
                                        <p:strVal val="visible"/>
                                      </p:to>
                                    </p:set>
                                    <p:animEffect transition="in" filter="fade">
                                      <p:cBhvr>
                                        <p:cTn id="164" dur="500"/>
                                        <p:tgtEl>
                                          <p:spTgt spid="79"/>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80"/>
                                        </p:tgtEl>
                                        <p:attrNameLst>
                                          <p:attrName>style.visibility</p:attrName>
                                        </p:attrNameLst>
                                      </p:cBhvr>
                                      <p:to>
                                        <p:strVal val="visible"/>
                                      </p:to>
                                    </p:set>
                                    <p:animEffect transition="in" filter="fade">
                                      <p:cBhvr>
                                        <p:cTn id="167" dur="500"/>
                                        <p:tgtEl>
                                          <p:spTgt spid="80"/>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82"/>
                                        </p:tgtEl>
                                        <p:attrNameLst>
                                          <p:attrName>style.visibility</p:attrName>
                                        </p:attrNameLst>
                                      </p:cBhvr>
                                      <p:to>
                                        <p:strVal val="visible"/>
                                      </p:to>
                                    </p:set>
                                    <p:animEffect transition="in" filter="fade">
                                      <p:cBhvr>
                                        <p:cTn id="170" dur="500"/>
                                        <p:tgtEl>
                                          <p:spTgt spid="82"/>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83"/>
                                        </p:tgtEl>
                                        <p:attrNameLst>
                                          <p:attrName>style.visibility</p:attrName>
                                        </p:attrNameLst>
                                      </p:cBhvr>
                                      <p:to>
                                        <p:strVal val="visible"/>
                                      </p:to>
                                    </p:set>
                                    <p:animEffect transition="in" filter="fade">
                                      <p:cBhvr>
                                        <p:cTn id="173" dur="500"/>
                                        <p:tgtEl>
                                          <p:spTgt spid="83"/>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81"/>
                                        </p:tgtEl>
                                        <p:attrNameLst>
                                          <p:attrName>style.visibility</p:attrName>
                                        </p:attrNameLst>
                                      </p:cBhvr>
                                      <p:to>
                                        <p:strVal val="visible"/>
                                      </p:to>
                                    </p:set>
                                    <p:animEffect transition="in" filter="fade">
                                      <p:cBhvr>
                                        <p:cTn id="176" dur="500"/>
                                        <p:tgtEl>
                                          <p:spTgt spid="81"/>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75"/>
                                        </p:tgtEl>
                                        <p:attrNameLst>
                                          <p:attrName>style.visibility</p:attrName>
                                        </p:attrNameLst>
                                      </p:cBhvr>
                                      <p:to>
                                        <p:strVal val="visible"/>
                                      </p:to>
                                    </p:set>
                                    <p:animEffect transition="in" filter="fade">
                                      <p:cBhvr>
                                        <p:cTn id="17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P spid="73" grpId="0"/>
      <p:bldP spid="74" grpId="0" animBg="1"/>
      <p:bldP spid="75" grpId="0"/>
      <p:bldP spid="76" grpId="0" animBg="1"/>
      <p:bldP spid="77" grpId="0"/>
      <p:bldP spid="78" grpId="0" animBg="1"/>
      <p:bldP spid="79" grpId="0"/>
      <p:bldP spid="80" grpId="0" animBg="1"/>
      <p:bldP spid="81" grpId="0"/>
      <p:bldP spid="82" grpId="0" animBg="1"/>
      <p:bldP spid="8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76</a:t>
            </a:fld>
            <a:endParaRPr lang="en-US" dirty="0"/>
          </a:p>
        </p:txBody>
      </p:sp>
      <p:sp>
        <p:nvSpPr>
          <p:cNvPr id="84" name="Block Arc 83"/>
          <p:cNvSpPr/>
          <p:nvPr/>
        </p:nvSpPr>
        <p:spPr>
          <a:xfrm>
            <a:off x="5624708" y="2050197"/>
            <a:ext cx="3290713" cy="3290714"/>
          </a:xfrm>
          <a:prstGeom prst="blockArc">
            <a:avLst>
              <a:gd name="adj1" fmla="val 10799501"/>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Block Arc 84"/>
          <p:cNvSpPr/>
          <p:nvPr/>
        </p:nvSpPr>
        <p:spPr>
          <a:xfrm>
            <a:off x="3276579" y="2050197"/>
            <a:ext cx="3290713" cy="3290714"/>
          </a:xfrm>
          <a:prstGeom prst="blockArc">
            <a:avLst>
              <a:gd name="adj1" fmla="val 10799501"/>
              <a:gd name="adj2" fmla="val 2383"/>
              <a:gd name="adj3" fmla="val 2890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Block Arc 85"/>
          <p:cNvSpPr/>
          <p:nvPr/>
        </p:nvSpPr>
        <p:spPr>
          <a:xfrm flipV="1">
            <a:off x="3276579" y="2050195"/>
            <a:ext cx="3290713" cy="3290714"/>
          </a:xfrm>
          <a:prstGeom prst="blockArc">
            <a:avLst>
              <a:gd name="adj1" fmla="val 10799501"/>
              <a:gd name="adj2" fmla="val 2383"/>
              <a:gd name="adj3" fmla="val 289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7" name="Block Arc 86"/>
          <p:cNvSpPr/>
          <p:nvPr/>
        </p:nvSpPr>
        <p:spPr>
          <a:xfrm flipV="1">
            <a:off x="5624708" y="2050195"/>
            <a:ext cx="3290713" cy="3290714"/>
          </a:xfrm>
          <a:prstGeom prst="blockArc">
            <a:avLst>
              <a:gd name="adj1" fmla="val 10799501"/>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8" name="TextBox 87"/>
          <p:cNvSpPr txBox="1"/>
          <p:nvPr/>
        </p:nvSpPr>
        <p:spPr>
          <a:xfrm>
            <a:off x="3461911" y="3162744"/>
            <a:ext cx="601448" cy="523220"/>
          </a:xfrm>
          <a:prstGeom prst="rect">
            <a:avLst/>
          </a:prstGeom>
          <a:noFill/>
        </p:spPr>
        <p:txBody>
          <a:bodyPr wrap="none" rtlCol="0">
            <a:spAutoFit/>
          </a:bodyPr>
          <a:lstStyle/>
          <a:p>
            <a:pPr algn="ctr"/>
            <a:r>
              <a:rPr lang="en-US" sz="2800" b="1" dirty="0" smtClean="0">
                <a:solidFill>
                  <a:schemeClr val="bg1"/>
                </a:solidFill>
                <a:latin typeface="+mj-lt"/>
              </a:rPr>
              <a:t>01</a:t>
            </a:r>
            <a:endParaRPr lang="en-US" sz="2800" b="1" dirty="0">
              <a:solidFill>
                <a:schemeClr val="bg1"/>
              </a:solidFill>
              <a:latin typeface="+mj-lt"/>
            </a:endParaRPr>
          </a:p>
        </p:txBody>
      </p:sp>
      <p:sp>
        <p:nvSpPr>
          <p:cNvPr id="89" name="TextBox 88"/>
          <p:cNvSpPr txBox="1"/>
          <p:nvPr/>
        </p:nvSpPr>
        <p:spPr>
          <a:xfrm>
            <a:off x="3461911" y="3720705"/>
            <a:ext cx="601448" cy="523220"/>
          </a:xfrm>
          <a:prstGeom prst="rect">
            <a:avLst/>
          </a:prstGeom>
          <a:noFill/>
        </p:spPr>
        <p:txBody>
          <a:bodyPr wrap="none" rtlCol="0">
            <a:spAutoFit/>
          </a:bodyPr>
          <a:lstStyle/>
          <a:p>
            <a:pPr algn="ctr"/>
            <a:r>
              <a:rPr lang="en-US" sz="2800" b="1" dirty="0" smtClean="0">
                <a:solidFill>
                  <a:schemeClr val="bg1"/>
                </a:solidFill>
                <a:latin typeface="+mj-lt"/>
              </a:rPr>
              <a:t>03</a:t>
            </a:r>
            <a:endParaRPr lang="en-US" sz="2800" b="1" dirty="0">
              <a:solidFill>
                <a:schemeClr val="bg1"/>
              </a:solidFill>
              <a:latin typeface="+mj-lt"/>
            </a:endParaRPr>
          </a:p>
        </p:txBody>
      </p:sp>
      <p:sp>
        <p:nvSpPr>
          <p:cNvPr id="90" name="TextBox 89"/>
          <p:cNvSpPr txBox="1"/>
          <p:nvPr/>
        </p:nvSpPr>
        <p:spPr>
          <a:xfrm>
            <a:off x="8110311" y="3162744"/>
            <a:ext cx="601447" cy="523220"/>
          </a:xfrm>
          <a:prstGeom prst="rect">
            <a:avLst/>
          </a:prstGeom>
          <a:noFill/>
        </p:spPr>
        <p:txBody>
          <a:bodyPr wrap="none" rtlCol="0">
            <a:spAutoFit/>
          </a:bodyPr>
          <a:lstStyle/>
          <a:p>
            <a:pPr algn="ctr"/>
            <a:r>
              <a:rPr lang="en-US" sz="2800" b="1" dirty="0" smtClean="0">
                <a:solidFill>
                  <a:schemeClr val="bg1"/>
                </a:solidFill>
                <a:latin typeface="+mj-lt"/>
              </a:rPr>
              <a:t>02</a:t>
            </a:r>
            <a:endParaRPr lang="en-US" sz="2800" b="1" dirty="0">
              <a:solidFill>
                <a:schemeClr val="bg1"/>
              </a:solidFill>
              <a:latin typeface="+mj-lt"/>
            </a:endParaRPr>
          </a:p>
        </p:txBody>
      </p:sp>
      <p:sp>
        <p:nvSpPr>
          <p:cNvPr id="91" name="TextBox 90"/>
          <p:cNvSpPr txBox="1"/>
          <p:nvPr/>
        </p:nvSpPr>
        <p:spPr>
          <a:xfrm>
            <a:off x="8110311" y="3720705"/>
            <a:ext cx="601447" cy="523220"/>
          </a:xfrm>
          <a:prstGeom prst="rect">
            <a:avLst/>
          </a:prstGeom>
          <a:noFill/>
        </p:spPr>
        <p:txBody>
          <a:bodyPr wrap="none" rtlCol="0">
            <a:spAutoFit/>
          </a:bodyPr>
          <a:lstStyle/>
          <a:p>
            <a:pPr algn="ctr"/>
            <a:r>
              <a:rPr lang="en-US" sz="2800" b="1" dirty="0" smtClean="0">
                <a:solidFill>
                  <a:schemeClr val="bg1"/>
                </a:solidFill>
                <a:latin typeface="+mj-lt"/>
              </a:rPr>
              <a:t>04</a:t>
            </a:r>
            <a:endParaRPr lang="en-US" sz="2800" b="1" dirty="0">
              <a:solidFill>
                <a:schemeClr val="bg1"/>
              </a:solidFill>
              <a:latin typeface="+mj-lt"/>
            </a:endParaRPr>
          </a:p>
        </p:txBody>
      </p:sp>
      <p:sp>
        <p:nvSpPr>
          <p:cNvPr id="92" name="Text Placeholder 5"/>
          <p:cNvSpPr txBox="1">
            <a:spLocks/>
          </p:cNvSpPr>
          <p:nvPr/>
        </p:nvSpPr>
        <p:spPr>
          <a:xfrm>
            <a:off x="4119402" y="2370605"/>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3" name="Text Placeholder 5"/>
          <p:cNvSpPr txBox="1">
            <a:spLocks/>
          </p:cNvSpPr>
          <p:nvPr/>
        </p:nvSpPr>
        <p:spPr>
          <a:xfrm>
            <a:off x="4119402" y="4597938"/>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4" name="Text Placeholder 5"/>
          <p:cNvSpPr txBox="1">
            <a:spLocks/>
          </p:cNvSpPr>
          <p:nvPr/>
        </p:nvSpPr>
        <p:spPr>
          <a:xfrm>
            <a:off x="6505244" y="2370605"/>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5" name="Text Placeholder 5"/>
          <p:cNvSpPr txBox="1">
            <a:spLocks/>
          </p:cNvSpPr>
          <p:nvPr/>
        </p:nvSpPr>
        <p:spPr>
          <a:xfrm>
            <a:off x="6505244" y="4597938"/>
            <a:ext cx="1605068" cy="4349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Lato Light" panose="020F0302020204030203" pitchFamily="34" charset="0"/>
              </a:rPr>
              <a:t>Jelly chocolate cake carrot cake dragée candy canes.</a:t>
            </a:r>
          </a:p>
        </p:txBody>
      </p:sp>
      <p:sp>
        <p:nvSpPr>
          <p:cNvPr id="96" name="Text Placeholder 32"/>
          <p:cNvSpPr txBox="1">
            <a:spLocks/>
          </p:cNvSpPr>
          <p:nvPr/>
        </p:nvSpPr>
        <p:spPr>
          <a:xfrm>
            <a:off x="918101" y="19431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97" name="Text Placeholder 33"/>
          <p:cNvSpPr txBox="1">
            <a:spLocks/>
          </p:cNvSpPr>
          <p:nvPr/>
        </p:nvSpPr>
        <p:spPr>
          <a:xfrm>
            <a:off x="918103" y="1752728"/>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200" dirty="0">
                <a:solidFill>
                  <a:schemeClr val="accent3"/>
                </a:solidFill>
                <a:latin typeface="+mj-lt"/>
              </a:rPr>
              <a:t>Desktop Application</a:t>
            </a:r>
          </a:p>
        </p:txBody>
      </p:sp>
      <p:sp>
        <p:nvSpPr>
          <p:cNvPr id="98" name="Oval 97"/>
          <p:cNvSpPr>
            <a:spLocks noChangeAspect="1"/>
          </p:cNvSpPr>
          <p:nvPr/>
        </p:nvSpPr>
        <p:spPr>
          <a:xfrm>
            <a:off x="2724587" y="1792340"/>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99" name="Text Placeholder 32"/>
          <p:cNvSpPr txBox="1">
            <a:spLocks/>
          </p:cNvSpPr>
          <p:nvPr/>
        </p:nvSpPr>
        <p:spPr>
          <a:xfrm>
            <a:off x="918101" y="5029069"/>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0" name="Text Placeholder 33"/>
          <p:cNvSpPr txBox="1">
            <a:spLocks/>
          </p:cNvSpPr>
          <p:nvPr/>
        </p:nvSpPr>
        <p:spPr>
          <a:xfrm>
            <a:off x="918103" y="483862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200" dirty="0" smtClean="0">
                <a:solidFill>
                  <a:schemeClr val="accent1"/>
                </a:solidFill>
                <a:latin typeface="+mj-lt"/>
              </a:rPr>
              <a:t>Creative Strategy</a:t>
            </a:r>
            <a:endParaRPr lang="en-AU" sz="1200" dirty="0">
              <a:solidFill>
                <a:schemeClr val="accent1"/>
              </a:solidFill>
              <a:latin typeface="+mj-lt"/>
            </a:endParaRPr>
          </a:p>
        </p:txBody>
      </p:sp>
      <p:sp>
        <p:nvSpPr>
          <p:cNvPr id="101" name="Oval 100"/>
          <p:cNvSpPr>
            <a:spLocks noChangeAspect="1"/>
          </p:cNvSpPr>
          <p:nvPr/>
        </p:nvSpPr>
        <p:spPr>
          <a:xfrm>
            <a:off x="2724587" y="4867731"/>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2" name="Freeform 101"/>
          <p:cNvSpPr/>
          <p:nvPr/>
        </p:nvSpPr>
        <p:spPr>
          <a:xfrm>
            <a:off x="9386520" y="1343670"/>
            <a:ext cx="43412" cy="344078"/>
          </a:xfrm>
          <a:custGeom>
            <a:avLst/>
            <a:gdLst>
              <a:gd name="connsiteX0" fmla="*/ 25255 w 35466"/>
              <a:gd name="connsiteY0" fmla="*/ 164 h 281102"/>
              <a:gd name="connsiteX1" fmla="*/ 34983 w 35466"/>
              <a:gd name="connsiteY1" fmla="*/ 82849 h 281102"/>
              <a:gd name="connsiteX2" fmla="*/ 10664 w 35466"/>
              <a:gd name="connsiteY2" fmla="*/ 243356 h 281102"/>
              <a:gd name="connsiteX3" fmla="*/ 936 w 35466"/>
              <a:gd name="connsiteY3" fmla="*/ 277402 h 281102"/>
              <a:gd name="connsiteX4" fmla="*/ 936 w 35466"/>
              <a:gd name="connsiteY4" fmla="*/ 180126 h 281102"/>
              <a:gd name="connsiteX5" fmla="*/ 5800 w 35466"/>
              <a:gd name="connsiteY5" fmla="*/ 102304 h 281102"/>
              <a:gd name="connsiteX6" fmla="*/ 25255 w 35466"/>
              <a:gd name="connsiteY6" fmla="*/ 164 h 2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66" h="281102">
                <a:moveTo>
                  <a:pt x="25255" y="164"/>
                </a:moveTo>
                <a:cubicBezTo>
                  <a:pt x="30119" y="-3079"/>
                  <a:pt x="37415" y="42317"/>
                  <a:pt x="34983" y="82849"/>
                </a:cubicBezTo>
                <a:cubicBezTo>
                  <a:pt x="32551" y="123381"/>
                  <a:pt x="16338" y="210931"/>
                  <a:pt x="10664" y="243356"/>
                </a:cubicBezTo>
                <a:cubicBezTo>
                  <a:pt x="4990" y="275781"/>
                  <a:pt x="2557" y="287940"/>
                  <a:pt x="936" y="277402"/>
                </a:cubicBezTo>
                <a:cubicBezTo>
                  <a:pt x="-685" y="266864"/>
                  <a:pt x="125" y="209309"/>
                  <a:pt x="936" y="180126"/>
                </a:cubicBezTo>
                <a:cubicBezTo>
                  <a:pt x="1747" y="150943"/>
                  <a:pt x="1747" y="130676"/>
                  <a:pt x="5800" y="102304"/>
                </a:cubicBezTo>
                <a:cubicBezTo>
                  <a:pt x="9853" y="73932"/>
                  <a:pt x="20391" y="3407"/>
                  <a:pt x="25255"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Placeholder 32"/>
          <p:cNvSpPr txBox="1">
            <a:spLocks/>
          </p:cNvSpPr>
          <p:nvPr/>
        </p:nvSpPr>
        <p:spPr>
          <a:xfrm>
            <a:off x="9626243" y="1943173"/>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5" name="Text Placeholder 33"/>
          <p:cNvSpPr txBox="1">
            <a:spLocks/>
          </p:cNvSpPr>
          <p:nvPr/>
        </p:nvSpPr>
        <p:spPr>
          <a:xfrm>
            <a:off x="9626245" y="1752728"/>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6"/>
                </a:solidFill>
                <a:latin typeface="+mj-lt"/>
              </a:rPr>
              <a:t>Business Application</a:t>
            </a:r>
            <a:endParaRPr lang="en-AU" sz="1200" dirty="0">
              <a:solidFill>
                <a:schemeClr val="accent6"/>
              </a:solidFill>
              <a:latin typeface="+mj-lt"/>
            </a:endParaRPr>
          </a:p>
        </p:txBody>
      </p:sp>
      <p:sp>
        <p:nvSpPr>
          <p:cNvPr id="106" name="Oval 105"/>
          <p:cNvSpPr>
            <a:spLocks noChangeAspect="1"/>
          </p:cNvSpPr>
          <p:nvPr/>
        </p:nvSpPr>
        <p:spPr>
          <a:xfrm>
            <a:off x="8915421" y="1792340"/>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107" name="Text Placeholder 32"/>
          <p:cNvSpPr txBox="1">
            <a:spLocks/>
          </p:cNvSpPr>
          <p:nvPr/>
        </p:nvSpPr>
        <p:spPr>
          <a:xfrm>
            <a:off x="9626243" y="5029069"/>
            <a:ext cx="165034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8" name="Text Placeholder 33"/>
          <p:cNvSpPr txBox="1">
            <a:spLocks/>
          </p:cNvSpPr>
          <p:nvPr/>
        </p:nvSpPr>
        <p:spPr>
          <a:xfrm>
            <a:off x="9626245" y="4838624"/>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200" dirty="0" smtClean="0">
                <a:solidFill>
                  <a:schemeClr val="accent5"/>
                </a:solidFill>
                <a:latin typeface="+mj-lt"/>
              </a:rPr>
              <a:t>Concept &amp; Idea</a:t>
            </a:r>
            <a:endParaRPr lang="en-AU" sz="1200" dirty="0">
              <a:solidFill>
                <a:schemeClr val="accent5"/>
              </a:solidFill>
              <a:latin typeface="+mj-lt"/>
            </a:endParaRPr>
          </a:p>
        </p:txBody>
      </p:sp>
      <p:sp>
        <p:nvSpPr>
          <p:cNvPr id="109" name="Oval 108"/>
          <p:cNvSpPr>
            <a:spLocks noChangeAspect="1"/>
          </p:cNvSpPr>
          <p:nvPr/>
        </p:nvSpPr>
        <p:spPr>
          <a:xfrm>
            <a:off x="8915421" y="4867731"/>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Tree>
    <p:extLst>
      <p:ext uri="{BB962C8B-B14F-4D97-AF65-F5344CB8AC3E}">
        <p14:creationId xmlns:p14="http://schemas.microsoft.com/office/powerpoint/2010/main" val="3630421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8"/>
                                        </p:tgtEl>
                                        <p:attrNameLst>
                                          <p:attrName>style.visibility</p:attrName>
                                        </p:attrNameLst>
                                      </p:cBhvr>
                                      <p:to>
                                        <p:strVal val="visible"/>
                                      </p:to>
                                    </p:set>
                                    <p:animEffect transition="in" filter="fade">
                                      <p:cBhvr>
                                        <p:cTn id="10" dur="500"/>
                                        <p:tgtEl>
                                          <p:spTgt spid="8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2"/>
                                        </p:tgtEl>
                                        <p:attrNameLst>
                                          <p:attrName>style.visibility</p:attrName>
                                        </p:attrNameLst>
                                      </p:cBhvr>
                                      <p:to>
                                        <p:strVal val="visible"/>
                                      </p:to>
                                    </p:set>
                                    <p:animEffect transition="in" filter="fade">
                                      <p:cBhvr>
                                        <p:cTn id="13" dur="500"/>
                                        <p:tgtEl>
                                          <p:spTgt spid="9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87"/>
                                        </p:tgtEl>
                                        <p:attrNameLst>
                                          <p:attrName>style.visibility</p:attrName>
                                        </p:attrNameLst>
                                      </p:cBhvr>
                                      <p:to>
                                        <p:strVal val="visible"/>
                                      </p:to>
                                    </p:set>
                                    <p:animEffect transition="in" filter="fade">
                                      <p:cBhvr>
                                        <p:cTn id="18" dur="500"/>
                                        <p:tgtEl>
                                          <p:spTgt spid="8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1"/>
                                        </p:tgtEl>
                                        <p:attrNameLst>
                                          <p:attrName>style.visibility</p:attrName>
                                        </p:attrNameLst>
                                      </p:cBhvr>
                                      <p:to>
                                        <p:strVal val="visible"/>
                                      </p:to>
                                    </p:set>
                                    <p:animEffect transition="in" filter="fade">
                                      <p:cBhvr>
                                        <p:cTn id="24" dur="500"/>
                                        <p:tgtEl>
                                          <p:spTgt spid="9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500"/>
                                        <p:tgtEl>
                                          <p:spTgt spid="8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4"/>
                                        </p:tgtEl>
                                        <p:attrNameLst>
                                          <p:attrName>style.visibility</p:attrName>
                                        </p:attrNameLst>
                                      </p:cBhvr>
                                      <p:to>
                                        <p:strVal val="visible"/>
                                      </p:to>
                                    </p:set>
                                    <p:animEffect transition="in" filter="fade">
                                      <p:cBhvr>
                                        <p:cTn id="32" dur="500"/>
                                        <p:tgtEl>
                                          <p:spTgt spid="9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500"/>
                                        <p:tgtEl>
                                          <p:spTgt spid="9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89"/>
                                        </p:tgtEl>
                                        <p:attrNameLst>
                                          <p:attrName>style.visibility</p:attrName>
                                        </p:attrNameLst>
                                      </p:cBhvr>
                                      <p:to>
                                        <p:strVal val="visible"/>
                                      </p:to>
                                    </p:set>
                                    <p:animEffect transition="in" filter="fade">
                                      <p:cBhvr>
                                        <p:cTn id="40" dur="500"/>
                                        <p:tgtEl>
                                          <p:spTgt spid="8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fade">
                                      <p:cBhvr>
                                        <p:cTn id="43" dur="500"/>
                                        <p:tgtEl>
                                          <p:spTgt spid="8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500"/>
                                        <p:tgtEl>
                                          <p:spTgt spid="93"/>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randombar(horizontal)">
                                      <p:cBhvr>
                                        <p:cTn id="51" dur="500"/>
                                        <p:tgtEl>
                                          <p:spTgt spid="98"/>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96"/>
                                        </p:tgtEl>
                                        <p:attrNameLst>
                                          <p:attrName>style.visibility</p:attrName>
                                        </p:attrNameLst>
                                      </p:cBhvr>
                                      <p:to>
                                        <p:strVal val="visible"/>
                                      </p:to>
                                    </p:set>
                                    <p:animEffect transition="in" filter="randombar(horizontal)">
                                      <p:cBhvr>
                                        <p:cTn id="54" dur="500"/>
                                        <p:tgtEl>
                                          <p:spTgt spid="96"/>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randombar(horizontal)">
                                      <p:cBhvr>
                                        <p:cTn id="57" dur="500"/>
                                        <p:tgtEl>
                                          <p:spTgt spid="97"/>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randombar(horizontal)">
                                      <p:cBhvr>
                                        <p:cTn id="62" dur="500"/>
                                        <p:tgtEl>
                                          <p:spTgt spid="109"/>
                                        </p:tgtEl>
                                      </p:cBhvr>
                                    </p:animEffect>
                                  </p:childTnLst>
                                </p:cTn>
                              </p:par>
                              <p:par>
                                <p:cTn id="63" presetID="14" presetClass="entr" presetSubtype="10" fill="hold" grpId="0" nodeType="withEffect">
                                  <p:stCondLst>
                                    <p:cond delay="0"/>
                                  </p:stCondLst>
                                  <p:childTnLst>
                                    <p:set>
                                      <p:cBhvr>
                                        <p:cTn id="64" dur="1" fill="hold">
                                          <p:stCondLst>
                                            <p:cond delay="0"/>
                                          </p:stCondLst>
                                        </p:cTn>
                                        <p:tgtEl>
                                          <p:spTgt spid="108"/>
                                        </p:tgtEl>
                                        <p:attrNameLst>
                                          <p:attrName>style.visibility</p:attrName>
                                        </p:attrNameLst>
                                      </p:cBhvr>
                                      <p:to>
                                        <p:strVal val="visible"/>
                                      </p:to>
                                    </p:set>
                                    <p:animEffect transition="in" filter="randombar(horizontal)">
                                      <p:cBhvr>
                                        <p:cTn id="65" dur="500"/>
                                        <p:tgtEl>
                                          <p:spTgt spid="108"/>
                                        </p:tgtEl>
                                      </p:cBhvr>
                                    </p:animEffect>
                                  </p:childTnLst>
                                </p:cTn>
                              </p:par>
                              <p:par>
                                <p:cTn id="66" presetID="14" presetClass="entr" presetSubtype="10" fill="hold" grpId="0" nodeType="withEffect">
                                  <p:stCondLst>
                                    <p:cond delay="0"/>
                                  </p:stCondLst>
                                  <p:childTnLst>
                                    <p:set>
                                      <p:cBhvr>
                                        <p:cTn id="67" dur="1" fill="hold">
                                          <p:stCondLst>
                                            <p:cond delay="0"/>
                                          </p:stCondLst>
                                        </p:cTn>
                                        <p:tgtEl>
                                          <p:spTgt spid="107"/>
                                        </p:tgtEl>
                                        <p:attrNameLst>
                                          <p:attrName>style.visibility</p:attrName>
                                        </p:attrNameLst>
                                      </p:cBhvr>
                                      <p:to>
                                        <p:strVal val="visible"/>
                                      </p:to>
                                    </p:set>
                                    <p:animEffect transition="in" filter="randombar(horizontal)">
                                      <p:cBhvr>
                                        <p:cTn id="68" dur="500"/>
                                        <p:tgtEl>
                                          <p:spTgt spid="107"/>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grpId="0" nodeType="click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randombar(horizontal)">
                                      <p:cBhvr>
                                        <p:cTn id="73" dur="500"/>
                                        <p:tgtEl>
                                          <p:spTgt spid="104"/>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randombar(horizontal)">
                                      <p:cBhvr>
                                        <p:cTn id="76" dur="500"/>
                                        <p:tgtEl>
                                          <p:spTgt spid="105"/>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106"/>
                                        </p:tgtEl>
                                        <p:attrNameLst>
                                          <p:attrName>style.visibility</p:attrName>
                                        </p:attrNameLst>
                                      </p:cBhvr>
                                      <p:to>
                                        <p:strVal val="visible"/>
                                      </p:to>
                                    </p:set>
                                    <p:animEffect transition="in" filter="randombar(horizontal)">
                                      <p:cBhvr>
                                        <p:cTn id="79" dur="500"/>
                                        <p:tgtEl>
                                          <p:spTgt spid="106"/>
                                        </p:tgtEl>
                                      </p:cBhvr>
                                    </p:animEffect>
                                  </p:childTnLst>
                                </p:cTn>
                              </p:par>
                            </p:childTnLst>
                          </p:cTn>
                        </p:par>
                      </p:childTnLst>
                    </p:cTn>
                  </p:par>
                  <p:par>
                    <p:cTn id="80" fill="hold">
                      <p:stCondLst>
                        <p:cond delay="indefinite"/>
                      </p:stCondLst>
                      <p:childTnLst>
                        <p:par>
                          <p:cTn id="81" fill="hold">
                            <p:stCondLst>
                              <p:cond delay="0"/>
                            </p:stCondLst>
                            <p:childTnLst>
                              <p:par>
                                <p:cTn id="82" presetID="14" presetClass="entr" presetSubtype="10" fill="hold" grpId="0" nodeType="clickEffect">
                                  <p:stCondLst>
                                    <p:cond delay="0"/>
                                  </p:stCondLst>
                                  <p:childTnLst>
                                    <p:set>
                                      <p:cBhvr>
                                        <p:cTn id="83" dur="1" fill="hold">
                                          <p:stCondLst>
                                            <p:cond delay="0"/>
                                          </p:stCondLst>
                                        </p:cTn>
                                        <p:tgtEl>
                                          <p:spTgt spid="101"/>
                                        </p:tgtEl>
                                        <p:attrNameLst>
                                          <p:attrName>style.visibility</p:attrName>
                                        </p:attrNameLst>
                                      </p:cBhvr>
                                      <p:to>
                                        <p:strVal val="visible"/>
                                      </p:to>
                                    </p:set>
                                    <p:animEffect transition="in" filter="randombar(horizontal)">
                                      <p:cBhvr>
                                        <p:cTn id="84" dur="500"/>
                                        <p:tgtEl>
                                          <p:spTgt spid="101"/>
                                        </p:tgtEl>
                                      </p:cBhvr>
                                    </p:animEffect>
                                  </p:childTnLst>
                                </p:cTn>
                              </p:par>
                              <p:par>
                                <p:cTn id="85" presetID="14" presetClass="entr" presetSubtype="10" fill="hold" grpId="0" nodeType="withEffect">
                                  <p:stCondLst>
                                    <p:cond delay="0"/>
                                  </p:stCondLst>
                                  <p:childTnLst>
                                    <p:set>
                                      <p:cBhvr>
                                        <p:cTn id="86" dur="1" fill="hold">
                                          <p:stCondLst>
                                            <p:cond delay="0"/>
                                          </p:stCondLst>
                                        </p:cTn>
                                        <p:tgtEl>
                                          <p:spTgt spid="99"/>
                                        </p:tgtEl>
                                        <p:attrNameLst>
                                          <p:attrName>style.visibility</p:attrName>
                                        </p:attrNameLst>
                                      </p:cBhvr>
                                      <p:to>
                                        <p:strVal val="visible"/>
                                      </p:to>
                                    </p:set>
                                    <p:animEffect transition="in" filter="randombar(horizontal)">
                                      <p:cBhvr>
                                        <p:cTn id="87" dur="500"/>
                                        <p:tgtEl>
                                          <p:spTgt spid="99"/>
                                        </p:tgtEl>
                                      </p:cBhvr>
                                    </p:animEffect>
                                  </p:childTnLst>
                                </p:cTn>
                              </p:par>
                              <p:par>
                                <p:cTn id="88" presetID="14" presetClass="entr" presetSubtype="10" fill="hold" grpId="0" nodeType="withEffect">
                                  <p:stCondLst>
                                    <p:cond delay="0"/>
                                  </p:stCondLst>
                                  <p:childTnLst>
                                    <p:set>
                                      <p:cBhvr>
                                        <p:cTn id="89" dur="1" fill="hold">
                                          <p:stCondLst>
                                            <p:cond delay="0"/>
                                          </p:stCondLst>
                                        </p:cTn>
                                        <p:tgtEl>
                                          <p:spTgt spid="100"/>
                                        </p:tgtEl>
                                        <p:attrNameLst>
                                          <p:attrName>style.visibility</p:attrName>
                                        </p:attrNameLst>
                                      </p:cBhvr>
                                      <p:to>
                                        <p:strVal val="visible"/>
                                      </p:to>
                                    </p:set>
                                    <p:animEffect transition="in" filter="randombar(horizontal)">
                                      <p:cBhvr>
                                        <p:cTn id="9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P spid="86" grpId="0" animBg="1"/>
      <p:bldP spid="87" grpId="0" animBg="1"/>
      <p:bldP spid="88" grpId="0"/>
      <p:bldP spid="89" grpId="0"/>
      <p:bldP spid="90" grpId="0"/>
      <p:bldP spid="91" grpId="0"/>
      <p:bldP spid="92" grpId="0"/>
      <p:bldP spid="93" grpId="0"/>
      <p:bldP spid="94" grpId="0"/>
      <p:bldP spid="95" grpId="0"/>
      <p:bldP spid="96" grpId="0"/>
      <p:bldP spid="97" grpId="0"/>
      <p:bldP spid="98" grpId="0" animBg="1"/>
      <p:bldP spid="99" grpId="0"/>
      <p:bldP spid="100" grpId="0"/>
      <p:bldP spid="101" grpId="0" animBg="1"/>
      <p:bldP spid="104" grpId="0"/>
      <p:bldP spid="105" grpId="0"/>
      <p:bldP spid="106" grpId="0" animBg="1"/>
      <p:bldP spid="107" grpId="0"/>
      <p:bldP spid="108" grpId="0"/>
      <p:bldP spid="10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77</a:t>
            </a:fld>
            <a:endParaRPr lang="en-US" dirty="0"/>
          </a:p>
        </p:txBody>
      </p:sp>
      <p:sp>
        <p:nvSpPr>
          <p:cNvPr id="96" name="Text Placeholder 32"/>
          <p:cNvSpPr txBox="1">
            <a:spLocks/>
          </p:cNvSpPr>
          <p:nvPr/>
        </p:nvSpPr>
        <p:spPr>
          <a:xfrm>
            <a:off x="1397001" y="2853250"/>
            <a:ext cx="204633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97" name="Text Placeholder 33"/>
          <p:cNvSpPr txBox="1">
            <a:spLocks/>
          </p:cNvSpPr>
          <p:nvPr/>
        </p:nvSpPr>
        <p:spPr>
          <a:xfrm>
            <a:off x="1792993" y="2578139"/>
            <a:ext cx="1650338" cy="3170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400" b="1" dirty="0">
                <a:solidFill>
                  <a:schemeClr val="accent3"/>
                </a:solidFill>
                <a:latin typeface="+mj-lt"/>
              </a:rPr>
              <a:t>Desktop Application</a:t>
            </a:r>
            <a:endParaRPr lang="en-AU" sz="1400" dirty="0">
              <a:solidFill>
                <a:schemeClr val="accent3"/>
              </a:solidFill>
              <a:latin typeface="+mj-lt"/>
            </a:endParaRPr>
          </a:p>
        </p:txBody>
      </p:sp>
      <p:sp>
        <p:nvSpPr>
          <p:cNvPr id="98" name="Oval 97"/>
          <p:cNvSpPr>
            <a:spLocks noChangeAspect="1"/>
          </p:cNvSpPr>
          <p:nvPr/>
        </p:nvSpPr>
        <p:spPr>
          <a:xfrm>
            <a:off x="3656806" y="2562192"/>
            <a:ext cx="663110" cy="6631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smtClean="0">
                <a:solidFill>
                  <a:schemeClr val="bg1"/>
                </a:solidFill>
                <a:latin typeface="FontAwesome" pitchFamily="2" charset="0"/>
              </a:rPr>
              <a:t></a:t>
            </a:r>
            <a:endParaRPr lang="en-US" dirty="0">
              <a:solidFill>
                <a:schemeClr val="bg1"/>
              </a:solidFill>
              <a:latin typeface="FontAwesome" pitchFamily="2" charset="0"/>
            </a:endParaRPr>
          </a:p>
        </p:txBody>
      </p:sp>
      <p:sp>
        <p:nvSpPr>
          <p:cNvPr id="99" name="Text Placeholder 32"/>
          <p:cNvSpPr txBox="1">
            <a:spLocks/>
          </p:cNvSpPr>
          <p:nvPr/>
        </p:nvSpPr>
        <p:spPr>
          <a:xfrm>
            <a:off x="1397001" y="4616826"/>
            <a:ext cx="204633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0" name="Text Placeholder 33"/>
          <p:cNvSpPr txBox="1">
            <a:spLocks/>
          </p:cNvSpPr>
          <p:nvPr/>
        </p:nvSpPr>
        <p:spPr>
          <a:xfrm>
            <a:off x="1792993" y="434171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400" b="1" dirty="0" smtClean="0">
                <a:solidFill>
                  <a:schemeClr val="accent1"/>
                </a:solidFill>
                <a:latin typeface="+mj-lt"/>
              </a:rPr>
              <a:t>Creative Strategy</a:t>
            </a:r>
            <a:endParaRPr lang="en-AU" sz="1400" dirty="0">
              <a:solidFill>
                <a:schemeClr val="accent1"/>
              </a:solidFill>
              <a:latin typeface="+mj-lt"/>
            </a:endParaRPr>
          </a:p>
        </p:txBody>
      </p:sp>
      <p:sp>
        <p:nvSpPr>
          <p:cNvPr id="101" name="Oval 100"/>
          <p:cNvSpPr>
            <a:spLocks noChangeAspect="1"/>
          </p:cNvSpPr>
          <p:nvPr/>
        </p:nvSpPr>
        <p:spPr>
          <a:xfrm>
            <a:off x="3656806" y="4315263"/>
            <a:ext cx="663110" cy="6631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04" name="Text Placeholder 32"/>
          <p:cNvSpPr txBox="1">
            <a:spLocks/>
          </p:cNvSpPr>
          <p:nvPr/>
        </p:nvSpPr>
        <p:spPr>
          <a:xfrm>
            <a:off x="8696143" y="2849994"/>
            <a:ext cx="208598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5" name="Text Placeholder 33"/>
          <p:cNvSpPr txBox="1">
            <a:spLocks/>
          </p:cNvSpPr>
          <p:nvPr/>
        </p:nvSpPr>
        <p:spPr>
          <a:xfrm>
            <a:off x="8696145" y="2574882"/>
            <a:ext cx="2085977" cy="32026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accent6"/>
                </a:solidFill>
                <a:latin typeface="+mj-lt"/>
              </a:rPr>
              <a:t>Business Application</a:t>
            </a:r>
            <a:endParaRPr lang="en-AU" sz="1400" dirty="0">
              <a:solidFill>
                <a:schemeClr val="accent6"/>
              </a:solidFill>
              <a:latin typeface="+mj-lt"/>
            </a:endParaRPr>
          </a:p>
        </p:txBody>
      </p:sp>
      <p:sp>
        <p:nvSpPr>
          <p:cNvPr id="106" name="Oval 105"/>
          <p:cNvSpPr>
            <a:spLocks noChangeAspect="1"/>
          </p:cNvSpPr>
          <p:nvPr/>
        </p:nvSpPr>
        <p:spPr>
          <a:xfrm>
            <a:off x="7816875" y="2558936"/>
            <a:ext cx="663110" cy="6631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107" name="Text Placeholder 32"/>
          <p:cNvSpPr txBox="1">
            <a:spLocks/>
          </p:cNvSpPr>
          <p:nvPr/>
        </p:nvSpPr>
        <p:spPr>
          <a:xfrm>
            <a:off x="8696143" y="4590374"/>
            <a:ext cx="2085980"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r>
              <a:rPr lang="en-US" sz="900" dirty="0" smtClean="0">
                <a:solidFill>
                  <a:schemeClr val="tx2"/>
                </a:solidFill>
                <a:latin typeface="+mn-lt"/>
              </a:rPr>
              <a:t>Sugar </a:t>
            </a:r>
            <a:r>
              <a:rPr lang="en-US" sz="900" dirty="0">
                <a:solidFill>
                  <a:schemeClr val="tx2"/>
                </a:solidFill>
                <a:latin typeface="+mn-lt"/>
              </a:rPr>
              <a:t>plum muffin </a:t>
            </a:r>
            <a:r>
              <a:rPr lang="en-US" sz="900" dirty="0" smtClean="0">
                <a:solidFill>
                  <a:schemeClr val="tx2"/>
                </a:solidFill>
                <a:latin typeface="+mn-lt"/>
              </a:rPr>
              <a:t>sugar </a:t>
            </a:r>
            <a:r>
              <a:rPr lang="en-US" sz="900" dirty="0">
                <a:solidFill>
                  <a:schemeClr val="tx2"/>
                </a:solidFill>
                <a:latin typeface="+mn-lt"/>
              </a:rPr>
              <a:t>plum bonbon biscuit macaroon. Gummies fruitcake marzipan. Tiramisu jelly </a:t>
            </a:r>
            <a:r>
              <a:rPr lang="en-US" sz="900" dirty="0" smtClean="0">
                <a:solidFill>
                  <a:schemeClr val="tx2"/>
                </a:solidFill>
                <a:latin typeface="+mn-lt"/>
              </a:rPr>
              <a:t>wafer</a:t>
            </a:r>
            <a:endParaRPr lang="en-US" sz="900" dirty="0">
              <a:solidFill>
                <a:schemeClr val="tx2"/>
              </a:solidFill>
              <a:latin typeface="+mn-lt"/>
            </a:endParaRPr>
          </a:p>
        </p:txBody>
      </p:sp>
      <p:sp>
        <p:nvSpPr>
          <p:cNvPr id="108" name="Text Placeholder 33"/>
          <p:cNvSpPr txBox="1">
            <a:spLocks/>
          </p:cNvSpPr>
          <p:nvPr/>
        </p:nvSpPr>
        <p:spPr>
          <a:xfrm>
            <a:off x="8696146" y="431526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400" b="1" dirty="0" smtClean="0">
                <a:solidFill>
                  <a:schemeClr val="accent5"/>
                </a:solidFill>
                <a:latin typeface="+mj-lt"/>
              </a:rPr>
              <a:t>Concept &amp; Idea</a:t>
            </a:r>
            <a:endParaRPr lang="en-AU" sz="1400" dirty="0">
              <a:solidFill>
                <a:schemeClr val="accent5"/>
              </a:solidFill>
              <a:latin typeface="+mj-lt"/>
            </a:endParaRPr>
          </a:p>
        </p:txBody>
      </p:sp>
      <p:sp>
        <p:nvSpPr>
          <p:cNvPr id="109" name="Oval 108"/>
          <p:cNvSpPr>
            <a:spLocks noChangeAspect="1"/>
          </p:cNvSpPr>
          <p:nvPr/>
        </p:nvSpPr>
        <p:spPr>
          <a:xfrm>
            <a:off x="7816875" y="4288811"/>
            <a:ext cx="663110" cy="6631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84" name="Block Arc 83"/>
          <p:cNvSpPr/>
          <p:nvPr/>
        </p:nvSpPr>
        <p:spPr>
          <a:xfrm>
            <a:off x="4882480" y="1687748"/>
            <a:ext cx="2427042" cy="2427041"/>
          </a:xfrm>
          <a:prstGeom prst="blockArc">
            <a:avLst>
              <a:gd name="adj1" fmla="val 10799501"/>
              <a:gd name="adj2" fmla="val 2383"/>
              <a:gd name="adj3" fmla="val 2890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Block Arc 85"/>
          <p:cNvSpPr/>
          <p:nvPr/>
        </p:nvSpPr>
        <p:spPr>
          <a:xfrm flipV="1">
            <a:off x="4882480" y="3430561"/>
            <a:ext cx="2427042" cy="2427041"/>
          </a:xfrm>
          <a:prstGeom prst="blockArc">
            <a:avLst>
              <a:gd name="adj1" fmla="val 10799501"/>
              <a:gd name="adj2" fmla="val 2383"/>
              <a:gd name="adj3" fmla="val 289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TextBox 5"/>
          <p:cNvSpPr txBox="1"/>
          <p:nvPr/>
        </p:nvSpPr>
        <p:spPr>
          <a:xfrm>
            <a:off x="5037668" y="2452121"/>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01</a:t>
            </a:r>
            <a:endParaRPr lang="en-US" dirty="0">
              <a:solidFill>
                <a:schemeClr val="bg1"/>
              </a:solidFill>
              <a:latin typeface="Roboto black"/>
              <a:cs typeface="Roboto black"/>
            </a:endParaRPr>
          </a:p>
        </p:txBody>
      </p:sp>
      <p:sp>
        <p:nvSpPr>
          <p:cNvPr id="46" name="TextBox 45"/>
          <p:cNvSpPr txBox="1"/>
          <p:nvPr/>
        </p:nvSpPr>
        <p:spPr>
          <a:xfrm>
            <a:off x="5037668" y="4696700"/>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03</a:t>
            </a:r>
            <a:endParaRPr lang="en-US" dirty="0">
              <a:solidFill>
                <a:schemeClr val="bg1"/>
              </a:solidFill>
              <a:latin typeface="Roboto black"/>
              <a:cs typeface="Roboto black"/>
            </a:endParaRPr>
          </a:p>
        </p:txBody>
      </p:sp>
      <p:grpSp>
        <p:nvGrpSpPr>
          <p:cNvPr id="3" name="Group 2"/>
          <p:cNvGrpSpPr/>
          <p:nvPr/>
        </p:nvGrpSpPr>
        <p:grpSpPr>
          <a:xfrm>
            <a:off x="4882480" y="1687748"/>
            <a:ext cx="2427042" cy="4169856"/>
            <a:chOff x="4882480" y="1687748"/>
            <a:chExt cx="2427042" cy="4169856"/>
          </a:xfrm>
        </p:grpSpPr>
        <p:sp>
          <p:nvSpPr>
            <p:cNvPr id="33" name="Block Arc 32"/>
            <p:cNvSpPr/>
            <p:nvPr/>
          </p:nvSpPr>
          <p:spPr>
            <a:xfrm flipH="1" flipV="1">
              <a:off x="4882480" y="1687748"/>
              <a:ext cx="2427042" cy="2427041"/>
            </a:xfrm>
            <a:prstGeom prst="blockArc">
              <a:avLst>
                <a:gd name="adj1" fmla="val 16207320"/>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Block Arc 84"/>
            <p:cNvSpPr/>
            <p:nvPr/>
          </p:nvSpPr>
          <p:spPr>
            <a:xfrm>
              <a:off x="4882480" y="3430563"/>
              <a:ext cx="2427042" cy="2427041"/>
            </a:xfrm>
            <a:prstGeom prst="blockArc">
              <a:avLst>
                <a:gd name="adj1" fmla="val 16191736"/>
                <a:gd name="adj2" fmla="val 2383"/>
                <a:gd name="adj3" fmla="val 289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 name="TextBox 46"/>
            <p:cNvSpPr txBox="1"/>
            <p:nvPr/>
          </p:nvSpPr>
          <p:spPr>
            <a:xfrm>
              <a:off x="6702779" y="4198755"/>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04</a:t>
              </a:r>
              <a:endParaRPr lang="en-US" dirty="0">
                <a:solidFill>
                  <a:schemeClr val="bg1"/>
                </a:solidFill>
                <a:latin typeface="Roboto black"/>
                <a:cs typeface="Roboto black"/>
              </a:endParaRPr>
            </a:p>
          </p:txBody>
        </p:sp>
      </p:grpSp>
      <p:grpSp>
        <p:nvGrpSpPr>
          <p:cNvPr id="2" name="Group 1"/>
          <p:cNvGrpSpPr/>
          <p:nvPr/>
        </p:nvGrpSpPr>
        <p:grpSpPr>
          <a:xfrm>
            <a:off x="4882480" y="1687748"/>
            <a:ext cx="2427042" cy="4169856"/>
            <a:chOff x="4882480" y="1687748"/>
            <a:chExt cx="2427042" cy="4169856"/>
          </a:xfrm>
        </p:grpSpPr>
        <p:sp>
          <p:nvSpPr>
            <p:cNvPr id="31" name="Block Arc 30"/>
            <p:cNvSpPr/>
            <p:nvPr/>
          </p:nvSpPr>
          <p:spPr>
            <a:xfrm flipH="1">
              <a:off x="4882480" y="3430563"/>
              <a:ext cx="2427042" cy="2427041"/>
            </a:xfrm>
            <a:prstGeom prst="blockArc">
              <a:avLst>
                <a:gd name="adj1" fmla="val 16207320"/>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Block Arc 31"/>
            <p:cNvSpPr/>
            <p:nvPr/>
          </p:nvSpPr>
          <p:spPr>
            <a:xfrm flipV="1">
              <a:off x="4882480" y="1687748"/>
              <a:ext cx="2427042" cy="2427041"/>
            </a:xfrm>
            <a:prstGeom prst="blockArc">
              <a:avLst>
                <a:gd name="adj1" fmla="val 16191736"/>
                <a:gd name="adj2" fmla="val 2383"/>
                <a:gd name="adj3" fmla="val 2890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 name="TextBox 44"/>
            <p:cNvSpPr txBox="1"/>
            <p:nvPr/>
          </p:nvSpPr>
          <p:spPr>
            <a:xfrm>
              <a:off x="6702779" y="2966825"/>
              <a:ext cx="452017" cy="369332"/>
            </a:xfrm>
            <a:prstGeom prst="rect">
              <a:avLst/>
            </a:prstGeom>
            <a:noFill/>
          </p:spPr>
          <p:txBody>
            <a:bodyPr wrap="none" rtlCol="0">
              <a:spAutoFit/>
            </a:bodyPr>
            <a:lstStyle/>
            <a:p>
              <a:pPr algn="ctr"/>
              <a:r>
                <a:rPr lang="en-US" dirty="0" smtClean="0">
                  <a:solidFill>
                    <a:schemeClr val="bg1"/>
                  </a:solidFill>
                  <a:latin typeface="Roboto black"/>
                  <a:cs typeface="Roboto black"/>
                </a:rPr>
                <a:t>02</a:t>
              </a:r>
              <a:endParaRPr lang="en-US" dirty="0">
                <a:solidFill>
                  <a:schemeClr val="bg1"/>
                </a:solidFill>
                <a:latin typeface="Roboto black"/>
                <a:cs typeface="Roboto black"/>
              </a:endParaRPr>
            </a:p>
          </p:txBody>
        </p:sp>
      </p:grpSp>
    </p:spTree>
    <p:extLst>
      <p:ext uri="{BB962C8B-B14F-4D97-AF65-F5344CB8AC3E}">
        <p14:creationId xmlns:p14="http://schemas.microsoft.com/office/powerpoint/2010/main" val="2311179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wipe(left)">
                                      <p:cBhvr>
                                        <p:cTn id="17" dur="500"/>
                                        <p:tgtEl>
                                          <p:spTgt spid="8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wipe(left)">
                                      <p:cBhvr>
                                        <p:cTn id="20" dur="500"/>
                                        <p:tgtEl>
                                          <p:spTgt spid="4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randombar(horizontal)">
                                      <p:cBhvr>
                                        <p:cTn id="30" dur="500"/>
                                        <p:tgtEl>
                                          <p:spTgt spid="96"/>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randombar(horizontal)">
                                      <p:cBhvr>
                                        <p:cTn id="33" dur="500"/>
                                        <p:tgtEl>
                                          <p:spTgt spid="97"/>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98"/>
                                        </p:tgtEl>
                                        <p:attrNameLst>
                                          <p:attrName>style.visibility</p:attrName>
                                        </p:attrNameLst>
                                      </p:cBhvr>
                                      <p:to>
                                        <p:strVal val="visible"/>
                                      </p:to>
                                    </p:set>
                                    <p:animEffect transition="in" filter="randombar(horizontal)">
                                      <p:cBhvr>
                                        <p:cTn id="36" dur="500"/>
                                        <p:tgtEl>
                                          <p:spTgt spid="98"/>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104"/>
                                        </p:tgtEl>
                                        <p:attrNameLst>
                                          <p:attrName>style.visibility</p:attrName>
                                        </p:attrNameLst>
                                      </p:cBhvr>
                                      <p:to>
                                        <p:strVal val="visible"/>
                                      </p:to>
                                    </p:set>
                                    <p:animEffect transition="in" filter="randombar(horizontal)">
                                      <p:cBhvr>
                                        <p:cTn id="41" dur="500"/>
                                        <p:tgtEl>
                                          <p:spTgt spid="104"/>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randombar(horizontal)">
                                      <p:cBhvr>
                                        <p:cTn id="44" dur="500"/>
                                        <p:tgtEl>
                                          <p:spTgt spid="105"/>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randombar(horizontal)">
                                      <p:cBhvr>
                                        <p:cTn id="47" dur="500"/>
                                        <p:tgtEl>
                                          <p:spTgt spid="106"/>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99"/>
                                        </p:tgtEl>
                                        <p:attrNameLst>
                                          <p:attrName>style.visibility</p:attrName>
                                        </p:attrNameLst>
                                      </p:cBhvr>
                                      <p:to>
                                        <p:strVal val="visible"/>
                                      </p:to>
                                    </p:set>
                                    <p:animEffect transition="in" filter="randombar(horizontal)">
                                      <p:cBhvr>
                                        <p:cTn id="52" dur="500"/>
                                        <p:tgtEl>
                                          <p:spTgt spid="99"/>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randombar(horizontal)">
                                      <p:cBhvr>
                                        <p:cTn id="55" dur="500"/>
                                        <p:tgtEl>
                                          <p:spTgt spid="100"/>
                                        </p:tgtEl>
                                      </p:cBhvr>
                                    </p:animEffect>
                                  </p:childTnLst>
                                </p:cTn>
                              </p:par>
                              <p:par>
                                <p:cTn id="56" presetID="14" presetClass="entr" presetSubtype="10" fill="hold" grpId="0" nodeType="with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randombar(horizontal)">
                                      <p:cBhvr>
                                        <p:cTn id="58" dur="500"/>
                                        <p:tgtEl>
                                          <p:spTgt spid="101"/>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107"/>
                                        </p:tgtEl>
                                        <p:attrNameLst>
                                          <p:attrName>style.visibility</p:attrName>
                                        </p:attrNameLst>
                                      </p:cBhvr>
                                      <p:to>
                                        <p:strVal val="visible"/>
                                      </p:to>
                                    </p:set>
                                    <p:animEffect transition="in" filter="randombar(horizontal)">
                                      <p:cBhvr>
                                        <p:cTn id="63" dur="500"/>
                                        <p:tgtEl>
                                          <p:spTgt spid="107"/>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randombar(horizontal)">
                                      <p:cBhvr>
                                        <p:cTn id="66" dur="500"/>
                                        <p:tgtEl>
                                          <p:spTgt spid="108"/>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randombar(horizontal)">
                                      <p:cBhvr>
                                        <p:cTn id="69"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animBg="1"/>
      <p:bldP spid="99" grpId="0"/>
      <p:bldP spid="100" grpId="0"/>
      <p:bldP spid="101" grpId="0" animBg="1"/>
      <p:bldP spid="104" grpId="0"/>
      <p:bldP spid="105" grpId="0"/>
      <p:bldP spid="106" grpId="0" animBg="1"/>
      <p:bldP spid="107" grpId="0"/>
      <p:bldP spid="108" grpId="0"/>
      <p:bldP spid="109" grpId="0" animBg="1"/>
      <p:bldP spid="84" grpId="0" animBg="1"/>
      <p:bldP spid="86" grpId="0" animBg="1"/>
      <p:bldP spid="4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78</a:t>
            </a:fld>
            <a:endParaRPr lang="en-US" dirty="0"/>
          </a:p>
        </p:txBody>
      </p:sp>
      <p:graphicFrame>
        <p:nvGraphicFramePr>
          <p:cNvPr id="33" name="Chart 32"/>
          <p:cNvGraphicFramePr/>
          <p:nvPr>
            <p:extLst>
              <p:ext uri="{D42A27DB-BD31-4B8C-83A1-F6EECF244321}">
                <p14:modId xmlns:p14="http://schemas.microsoft.com/office/powerpoint/2010/main" val="3704044483"/>
              </p:ext>
            </p:extLst>
          </p:nvPr>
        </p:nvGraphicFramePr>
        <p:xfrm>
          <a:off x="1261717" y="2565435"/>
          <a:ext cx="2552700" cy="3182956"/>
        </p:xfrm>
        <a:graphic>
          <a:graphicData uri="http://schemas.openxmlformats.org/drawingml/2006/chart">
            <c:chart xmlns:c="http://schemas.openxmlformats.org/drawingml/2006/chart" xmlns:r="http://schemas.openxmlformats.org/officeDocument/2006/relationships" r:id="rId3"/>
          </a:graphicData>
        </a:graphic>
      </p:graphicFrame>
      <p:sp>
        <p:nvSpPr>
          <p:cNvPr id="34" name="Text Placeholder 32"/>
          <p:cNvSpPr txBox="1">
            <a:spLocks/>
          </p:cNvSpPr>
          <p:nvPr/>
        </p:nvSpPr>
        <p:spPr>
          <a:xfrm>
            <a:off x="1276005" y="1939400"/>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Lato Light" panose="020F0302020204030203" pitchFamily="34" charset="0"/>
              </a:rPr>
              <a:t>Liquorice chupa chups applicake apple pie </a:t>
            </a:r>
            <a:r>
              <a:rPr lang="en-US" sz="1000" dirty="0" smtClean="0">
                <a:solidFill>
                  <a:schemeClr val="tx2"/>
                </a:solidFill>
                <a:latin typeface="Lato Light" panose="020F0302020204030203" pitchFamily="34" charset="0"/>
              </a:rPr>
              <a:t>cupcake</a:t>
            </a:r>
            <a:endParaRPr lang="en-US" sz="1000" dirty="0">
              <a:solidFill>
                <a:schemeClr val="tx2"/>
              </a:solidFill>
              <a:latin typeface="Lato Light" panose="020F0302020204030203" pitchFamily="34" charset="0"/>
            </a:endParaRPr>
          </a:p>
        </p:txBody>
      </p:sp>
      <p:sp>
        <p:nvSpPr>
          <p:cNvPr id="35" name="Text Placeholder 32"/>
          <p:cNvSpPr txBox="1">
            <a:spLocks/>
          </p:cNvSpPr>
          <p:nvPr/>
        </p:nvSpPr>
        <p:spPr>
          <a:xfrm>
            <a:off x="1276005" y="1587975"/>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400" dirty="0" smtClean="0">
                <a:solidFill>
                  <a:schemeClr val="tx2"/>
                </a:solidFill>
                <a:latin typeface="+mj-lt"/>
              </a:rPr>
              <a:t>Data Series 01</a:t>
            </a:r>
            <a:endParaRPr lang="en-US" sz="1400" dirty="0">
              <a:solidFill>
                <a:schemeClr val="tx2"/>
              </a:solidFill>
              <a:latin typeface="+mj-lt"/>
            </a:endParaRPr>
          </a:p>
        </p:txBody>
      </p:sp>
      <p:graphicFrame>
        <p:nvGraphicFramePr>
          <p:cNvPr id="36" name="Chart 35"/>
          <p:cNvGraphicFramePr/>
          <p:nvPr>
            <p:extLst>
              <p:ext uri="{D42A27DB-BD31-4B8C-83A1-F6EECF244321}">
                <p14:modId xmlns:p14="http://schemas.microsoft.com/office/powerpoint/2010/main" val="3698110150"/>
              </p:ext>
            </p:extLst>
          </p:nvPr>
        </p:nvGraphicFramePr>
        <p:xfrm>
          <a:off x="4394999" y="2565435"/>
          <a:ext cx="2552700" cy="3182956"/>
        </p:xfrm>
        <a:graphic>
          <a:graphicData uri="http://schemas.openxmlformats.org/drawingml/2006/chart">
            <c:chart xmlns:c="http://schemas.openxmlformats.org/drawingml/2006/chart" xmlns:r="http://schemas.openxmlformats.org/officeDocument/2006/relationships" r:id="rId4"/>
          </a:graphicData>
        </a:graphic>
      </p:graphicFrame>
      <p:sp>
        <p:nvSpPr>
          <p:cNvPr id="37" name="Text Placeholder 32"/>
          <p:cNvSpPr txBox="1">
            <a:spLocks/>
          </p:cNvSpPr>
          <p:nvPr/>
        </p:nvSpPr>
        <p:spPr>
          <a:xfrm>
            <a:off x="4409287" y="1939400"/>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tx2"/>
                </a:solidFill>
                <a:latin typeface="Lato Light" panose="020F0302020204030203" pitchFamily="34" charset="0"/>
              </a:rPr>
              <a:t>Liquorice chupa chups applicake apple pie </a:t>
            </a:r>
            <a:r>
              <a:rPr lang="en-US" sz="1000" dirty="0" smtClean="0">
                <a:solidFill>
                  <a:schemeClr val="tx2"/>
                </a:solidFill>
                <a:latin typeface="Lato Light" panose="020F0302020204030203" pitchFamily="34" charset="0"/>
              </a:rPr>
              <a:t>cupcake</a:t>
            </a:r>
            <a:endParaRPr lang="en-US" sz="1000" dirty="0">
              <a:solidFill>
                <a:schemeClr val="tx2"/>
              </a:solidFill>
              <a:latin typeface="Lato Light" panose="020F0302020204030203" pitchFamily="34" charset="0"/>
            </a:endParaRPr>
          </a:p>
        </p:txBody>
      </p:sp>
      <p:sp>
        <p:nvSpPr>
          <p:cNvPr id="38" name="Text Placeholder 32"/>
          <p:cNvSpPr txBox="1">
            <a:spLocks/>
          </p:cNvSpPr>
          <p:nvPr/>
        </p:nvSpPr>
        <p:spPr>
          <a:xfrm>
            <a:off x="4409287" y="1587975"/>
            <a:ext cx="2524124" cy="3228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400" dirty="0" smtClean="0">
                <a:solidFill>
                  <a:schemeClr val="tx2"/>
                </a:solidFill>
                <a:latin typeface="+mj-lt"/>
              </a:rPr>
              <a:t>Data Series 02</a:t>
            </a:r>
            <a:endParaRPr lang="en-US" sz="1400" dirty="0">
              <a:solidFill>
                <a:schemeClr val="tx2"/>
              </a:solidFill>
              <a:latin typeface="+mj-lt"/>
            </a:endParaRPr>
          </a:p>
        </p:txBody>
      </p:sp>
      <p:sp>
        <p:nvSpPr>
          <p:cNvPr id="39" name="Text Placeholder 32"/>
          <p:cNvSpPr txBox="1">
            <a:spLocks/>
          </p:cNvSpPr>
          <p:nvPr/>
        </p:nvSpPr>
        <p:spPr>
          <a:xfrm>
            <a:off x="7542570" y="2102842"/>
            <a:ext cx="3387024"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Lato Light" panose="020F0302020204030203" pitchFamily="34" charset="0"/>
              </a:rPr>
              <a:t>Liquorice</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chupa</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chups</a:t>
            </a:r>
            <a:r>
              <a:rPr lang="en-US" sz="1000" dirty="0">
                <a:solidFill>
                  <a:schemeClr val="tx2"/>
                </a:solidFill>
                <a:latin typeface="Lato Light" panose="020F0302020204030203" pitchFamily="34" charset="0"/>
              </a:rPr>
              <a:t> </a:t>
            </a:r>
            <a:r>
              <a:rPr lang="en-US" sz="1000" dirty="0" err="1">
                <a:solidFill>
                  <a:schemeClr val="tx2"/>
                </a:solidFill>
                <a:latin typeface="Lato Light" panose="020F0302020204030203" pitchFamily="34" charset="0"/>
              </a:rPr>
              <a:t>applicake</a:t>
            </a:r>
            <a:r>
              <a:rPr lang="en-US" sz="1000" dirty="0">
                <a:solidFill>
                  <a:schemeClr val="tx2"/>
                </a:solidFill>
                <a:latin typeface="Lato Light" panose="020F0302020204030203" pitchFamily="34" charset="0"/>
              </a:rPr>
              <a:t> apple pie cupcake brownie bear claw gingerbread cotton candy. Bear claw croissant apple pie. Croissant cake tart liquorice tart pastry. iscuit wafer sweet apple pie. Bear claw dragée sweet roll gummi fruitcake soufflé sweet gummies </a:t>
            </a:r>
            <a:r>
              <a:rPr lang="en-US" sz="1000" dirty="0" smtClean="0">
                <a:solidFill>
                  <a:schemeClr val="tx2"/>
                </a:solidFill>
                <a:latin typeface="Lato Light" panose="020F0302020204030203" pitchFamily="34" charset="0"/>
              </a:rPr>
              <a:t>pie fruitcake </a:t>
            </a:r>
            <a:r>
              <a:rPr lang="en-US" sz="1000" dirty="0">
                <a:solidFill>
                  <a:schemeClr val="tx2"/>
                </a:solidFill>
                <a:latin typeface="Lato Light" panose="020F0302020204030203" pitchFamily="34" charset="0"/>
              </a:rPr>
              <a:t>cotton candy sugar plum chocolate cake bears sweet roll </a:t>
            </a:r>
            <a:r>
              <a:rPr lang="en-US" sz="1000" dirty="0" smtClean="0">
                <a:solidFill>
                  <a:schemeClr val="tx2"/>
                </a:solidFill>
                <a:latin typeface="Lato Light" panose="020F0302020204030203" pitchFamily="34" charset="0"/>
              </a:rPr>
              <a:t>sesame</a:t>
            </a:r>
            <a:endParaRPr lang="en-US" sz="1000" dirty="0">
              <a:solidFill>
                <a:schemeClr val="tx2"/>
              </a:solidFill>
              <a:latin typeface="Lato Light" panose="020F0302020204030203" pitchFamily="34" charset="0"/>
            </a:endParaRPr>
          </a:p>
        </p:txBody>
      </p:sp>
      <p:sp>
        <p:nvSpPr>
          <p:cNvPr id="40" name="Text Placeholder 33"/>
          <p:cNvSpPr txBox="1">
            <a:spLocks/>
          </p:cNvSpPr>
          <p:nvPr/>
        </p:nvSpPr>
        <p:spPr>
          <a:xfrm>
            <a:off x="7528902" y="1725244"/>
            <a:ext cx="3400692"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Customer Data Analysis</a:t>
            </a:r>
            <a:endParaRPr lang="en-AU" sz="1600" dirty="0">
              <a:solidFill>
                <a:schemeClr val="tx2"/>
              </a:solidFill>
              <a:latin typeface="Lato Bold" panose="020F0802020204030203" pitchFamily="34" charset="0"/>
            </a:endParaRPr>
          </a:p>
        </p:txBody>
      </p:sp>
      <p:sp>
        <p:nvSpPr>
          <p:cNvPr id="41" name="Oval 40"/>
          <p:cNvSpPr/>
          <p:nvPr/>
        </p:nvSpPr>
        <p:spPr>
          <a:xfrm>
            <a:off x="7542570" y="3774754"/>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endParaRPr lang="en-US" sz="2000" dirty="0">
              <a:solidFill>
                <a:schemeClr val="bg1"/>
              </a:solidFill>
            </a:endParaRPr>
          </a:p>
        </p:txBody>
      </p:sp>
      <p:sp>
        <p:nvSpPr>
          <p:cNvPr id="42" name="Text Placeholder 33"/>
          <p:cNvSpPr txBox="1">
            <a:spLocks/>
          </p:cNvSpPr>
          <p:nvPr/>
        </p:nvSpPr>
        <p:spPr>
          <a:xfrm>
            <a:off x="8284354" y="3977039"/>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Desktop</a:t>
            </a:r>
            <a:endParaRPr lang="en-AU" sz="1300" b="1" dirty="0">
              <a:solidFill>
                <a:schemeClr val="accent1"/>
              </a:solidFill>
              <a:latin typeface="Lato" panose="020F0502020204030203" pitchFamily="34" charset="0"/>
            </a:endParaRPr>
          </a:p>
        </p:txBody>
      </p:sp>
      <p:sp>
        <p:nvSpPr>
          <p:cNvPr id="43" name="Oval 42"/>
          <p:cNvSpPr/>
          <p:nvPr/>
        </p:nvSpPr>
        <p:spPr>
          <a:xfrm>
            <a:off x="9182836" y="3780825"/>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endParaRPr lang="en-US" sz="2000" dirty="0">
              <a:solidFill>
                <a:schemeClr val="bg1"/>
              </a:solidFill>
            </a:endParaRPr>
          </a:p>
        </p:txBody>
      </p:sp>
      <p:sp>
        <p:nvSpPr>
          <p:cNvPr id="44" name="Text Placeholder 33"/>
          <p:cNvSpPr txBox="1">
            <a:spLocks/>
          </p:cNvSpPr>
          <p:nvPr/>
        </p:nvSpPr>
        <p:spPr>
          <a:xfrm>
            <a:off x="9924620" y="3983110"/>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3"/>
                </a:solidFill>
                <a:latin typeface="Lato" panose="020F0502020204030203" pitchFamily="34" charset="0"/>
              </a:rPr>
              <a:t>Notebook</a:t>
            </a:r>
            <a:endParaRPr lang="en-AU" sz="1300" b="1" dirty="0">
              <a:solidFill>
                <a:schemeClr val="accent3"/>
              </a:solidFill>
              <a:latin typeface="Lato" panose="020F0502020204030203" pitchFamily="34" charset="0"/>
            </a:endParaRPr>
          </a:p>
        </p:txBody>
      </p:sp>
      <p:sp>
        <p:nvSpPr>
          <p:cNvPr id="45" name="Oval 44"/>
          <p:cNvSpPr/>
          <p:nvPr/>
        </p:nvSpPr>
        <p:spPr>
          <a:xfrm>
            <a:off x="7543259" y="4664890"/>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p>
        </p:txBody>
      </p:sp>
      <p:sp>
        <p:nvSpPr>
          <p:cNvPr id="46" name="Text Placeholder 33"/>
          <p:cNvSpPr txBox="1">
            <a:spLocks/>
          </p:cNvSpPr>
          <p:nvPr/>
        </p:nvSpPr>
        <p:spPr>
          <a:xfrm>
            <a:off x="8285043" y="4867175"/>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Tablet</a:t>
            </a:r>
            <a:endParaRPr lang="en-AU" sz="1300" b="1" dirty="0">
              <a:solidFill>
                <a:schemeClr val="accent5"/>
              </a:solidFill>
              <a:latin typeface="Lato" panose="020F0502020204030203" pitchFamily="34" charset="0"/>
            </a:endParaRPr>
          </a:p>
        </p:txBody>
      </p:sp>
      <p:sp>
        <p:nvSpPr>
          <p:cNvPr id="47" name="Oval 46"/>
          <p:cNvSpPr/>
          <p:nvPr/>
        </p:nvSpPr>
        <p:spPr>
          <a:xfrm>
            <a:off x="9183525" y="4664890"/>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2000" dirty="0">
                <a:solidFill>
                  <a:schemeClr val="bg1"/>
                </a:solidFill>
                <a:latin typeface="FontAwesome" pitchFamily="2" charset="0"/>
              </a:rPr>
              <a:t></a:t>
            </a:r>
          </a:p>
        </p:txBody>
      </p:sp>
      <p:sp>
        <p:nvSpPr>
          <p:cNvPr id="48" name="Text Placeholder 33"/>
          <p:cNvSpPr txBox="1">
            <a:spLocks/>
          </p:cNvSpPr>
          <p:nvPr/>
        </p:nvSpPr>
        <p:spPr>
          <a:xfrm>
            <a:off x="9925309" y="4867175"/>
            <a:ext cx="1004974" cy="38350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Smartphone</a:t>
            </a:r>
            <a:endParaRPr lang="en-AU" sz="1300" b="1" dirty="0">
              <a:solidFill>
                <a:schemeClr val="accent6"/>
              </a:solidFill>
              <a:latin typeface="Lato" panose="020F0502020204030203" pitchFamily="34" charset="0"/>
            </a:endParaRPr>
          </a:p>
        </p:txBody>
      </p:sp>
    </p:spTree>
    <p:extLst>
      <p:ext uri="{BB962C8B-B14F-4D97-AF65-F5344CB8AC3E}">
        <p14:creationId xmlns:p14="http://schemas.microsoft.com/office/powerpoint/2010/main" val="73817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down)">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wipe(left)">
                                      <p:cBhvr>
                                        <p:cTn id="33" dur="500"/>
                                        <p:tgtEl>
                                          <p:spTgt spid="3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wipe(left)">
                                      <p:cBhvr>
                                        <p:cTn id="36" dur="500"/>
                                        <p:tgtEl>
                                          <p:spTgt spid="40"/>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500"/>
                                        <p:tgtEl>
                                          <p:spTgt spid="4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fade">
                                      <p:cBhvr>
                                        <p:cTn id="65" dur="500"/>
                                        <p:tgtEl>
                                          <p:spTgt spid="4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3" grpId="0">
        <p:bldAsOne/>
      </p:bldGraphic>
      <p:bldP spid="34" grpId="0"/>
      <p:bldP spid="35" grpId="0"/>
      <p:bldGraphic spid="36" grpId="0">
        <p:bldAsOne/>
      </p:bldGraphic>
      <p:bldP spid="37" grpId="0"/>
      <p:bldP spid="38" grpId="0"/>
      <p:bldP spid="39" grpId="0"/>
      <p:bldP spid="40" grpId="0"/>
      <p:bldP spid="41" grpId="0" animBg="1"/>
      <p:bldP spid="42" grpId="0"/>
      <p:bldP spid="43" grpId="0" animBg="1"/>
      <p:bldP spid="44" grpId="0"/>
      <p:bldP spid="45" grpId="0" animBg="1"/>
      <p:bldP spid="46" grpId="0"/>
      <p:bldP spid="47" grpId="0" animBg="1"/>
      <p:bldP spid="4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79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79</a:t>
            </a:fld>
            <a:endParaRPr lang="en-US" dirty="0"/>
          </a:p>
        </p:txBody>
      </p:sp>
      <p:sp>
        <p:nvSpPr>
          <p:cNvPr id="34" name="Oval 33"/>
          <p:cNvSpPr>
            <a:spLocks noChangeAspect="1"/>
          </p:cNvSpPr>
          <p:nvPr/>
        </p:nvSpPr>
        <p:spPr>
          <a:xfrm>
            <a:off x="5588003" y="1534921"/>
            <a:ext cx="2401455" cy="24014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latin typeface="FontAwesome" pitchFamily="2" charset="0"/>
            </a:endParaRPr>
          </a:p>
        </p:txBody>
      </p:sp>
      <p:sp>
        <p:nvSpPr>
          <p:cNvPr id="35" name="Oval 34"/>
          <p:cNvSpPr>
            <a:spLocks noChangeAspect="1"/>
          </p:cNvSpPr>
          <p:nvPr/>
        </p:nvSpPr>
        <p:spPr>
          <a:xfrm>
            <a:off x="2619652" y="1872844"/>
            <a:ext cx="1846028" cy="18460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latin typeface="FontAwesome" pitchFamily="2" charset="0"/>
            </a:endParaRPr>
          </a:p>
        </p:txBody>
      </p:sp>
      <p:sp>
        <p:nvSpPr>
          <p:cNvPr id="36" name="Oval 35"/>
          <p:cNvSpPr>
            <a:spLocks noChangeAspect="1"/>
          </p:cNvSpPr>
          <p:nvPr/>
        </p:nvSpPr>
        <p:spPr>
          <a:xfrm>
            <a:off x="7989458" y="3282523"/>
            <a:ext cx="1846028" cy="18460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latin typeface="FontAwesome" pitchFamily="2" charset="0"/>
            </a:endParaRPr>
          </a:p>
        </p:txBody>
      </p:sp>
      <p:sp>
        <p:nvSpPr>
          <p:cNvPr id="37" name="Oval 36"/>
          <p:cNvSpPr>
            <a:spLocks noChangeAspect="1"/>
          </p:cNvSpPr>
          <p:nvPr/>
        </p:nvSpPr>
        <p:spPr>
          <a:xfrm>
            <a:off x="4408673" y="3589002"/>
            <a:ext cx="1613439" cy="16134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latin typeface="FontAwesome" pitchFamily="2" charset="0"/>
            </a:endParaRPr>
          </a:p>
        </p:txBody>
      </p:sp>
      <p:sp>
        <p:nvSpPr>
          <p:cNvPr id="38" name="Oval 37"/>
          <p:cNvSpPr>
            <a:spLocks noChangeAspect="1"/>
          </p:cNvSpPr>
          <p:nvPr/>
        </p:nvSpPr>
        <p:spPr>
          <a:xfrm>
            <a:off x="9811944" y="2457694"/>
            <a:ext cx="1261177" cy="126117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dirty="0" smtClean="0">
                <a:solidFill>
                  <a:schemeClr val="bg1"/>
                </a:solidFill>
                <a:latin typeface="Lato Black" panose="020F0A02020204030203" pitchFamily="34" charset="0"/>
              </a:rPr>
              <a:t>SUCCESS</a:t>
            </a:r>
            <a:endParaRPr lang="en-US" sz="1600" dirty="0">
              <a:solidFill>
                <a:schemeClr val="bg1"/>
              </a:solidFill>
              <a:latin typeface="Lato Black" panose="020F0A02020204030203" pitchFamily="34" charset="0"/>
            </a:endParaRPr>
          </a:p>
        </p:txBody>
      </p:sp>
      <p:sp>
        <p:nvSpPr>
          <p:cNvPr id="39" name="Oval 38"/>
          <p:cNvSpPr>
            <a:spLocks noChangeAspect="1"/>
          </p:cNvSpPr>
          <p:nvPr/>
        </p:nvSpPr>
        <p:spPr>
          <a:xfrm>
            <a:off x="1768120" y="3144641"/>
            <a:ext cx="1449511" cy="14495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5C4470"/>
              </a:solidFill>
              <a:latin typeface="FontAwesome" pitchFamily="2" charset="0"/>
            </a:endParaRPr>
          </a:p>
        </p:txBody>
      </p:sp>
      <p:sp>
        <p:nvSpPr>
          <p:cNvPr id="40" name="Oval 39"/>
          <p:cNvSpPr>
            <a:spLocks noChangeAspect="1"/>
          </p:cNvSpPr>
          <p:nvPr/>
        </p:nvSpPr>
        <p:spPr>
          <a:xfrm>
            <a:off x="1229360" y="2359227"/>
            <a:ext cx="592422" cy="59242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p>
        </p:txBody>
      </p:sp>
      <p:sp>
        <p:nvSpPr>
          <p:cNvPr id="41" name="Oval 40"/>
          <p:cNvSpPr>
            <a:spLocks noChangeAspect="1"/>
          </p:cNvSpPr>
          <p:nvPr/>
        </p:nvSpPr>
        <p:spPr>
          <a:xfrm>
            <a:off x="9004163" y="1880778"/>
            <a:ext cx="592422" cy="59242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42" name="Oval 41"/>
          <p:cNvSpPr>
            <a:spLocks noChangeAspect="1"/>
          </p:cNvSpPr>
          <p:nvPr/>
        </p:nvSpPr>
        <p:spPr>
          <a:xfrm>
            <a:off x="5007198" y="2285290"/>
            <a:ext cx="730891" cy="7308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3" name="Text Placeholder 32"/>
          <p:cNvSpPr txBox="1">
            <a:spLocks/>
          </p:cNvSpPr>
          <p:nvPr/>
        </p:nvSpPr>
        <p:spPr>
          <a:xfrm>
            <a:off x="2915282" y="2522533"/>
            <a:ext cx="1233979"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chocolate cake </a:t>
            </a:r>
            <a:r>
              <a:rPr lang="en-US" sz="1000" dirty="0" smtClean="0">
                <a:solidFill>
                  <a:schemeClr val="bg1"/>
                </a:solidFill>
                <a:latin typeface="+mn-lt"/>
              </a:rPr>
              <a:t>sweet</a:t>
            </a:r>
            <a:endParaRPr lang="en-US" sz="1000" dirty="0">
              <a:solidFill>
                <a:schemeClr val="bg1"/>
              </a:solidFill>
              <a:latin typeface="+mn-lt"/>
            </a:endParaRPr>
          </a:p>
        </p:txBody>
      </p:sp>
      <p:sp>
        <p:nvSpPr>
          <p:cNvPr id="44" name="Text Placeholder 33"/>
          <p:cNvSpPr txBox="1">
            <a:spLocks/>
          </p:cNvSpPr>
          <p:nvPr/>
        </p:nvSpPr>
        <p:spPr>
          <a:xfrm>
            <a:off x="2915004" y="2304482"/>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Business Strategy</a:t>
            </a:r>
            <a:endParaRPr lang="en-AU" sz="1100" dirty="0">
              <a:solidFill>
                <a:schemeClr val="bg1"/>
              </a:solidFill>
              <a:latin typeface="+mj-lt"/>
            </a:endParaRPr>
          </a:p>
        </p:txBody>
      </p:sp>
      <p:sp>
        <p:nvSpPr>
          <p:cNvPr id="45" name="Text Placeholder 33"/>
          <p:cNvSpPr txBox="1">
            <a:spLocks/>
          </p:cNvSpPr>
          <p:nvPr/>
        </p:nvSpPr>
        <p:spPr>
          <a:xfrm>
            <a:off x="2026376" y="3698488"/>
            <a:ext cx="888628" cy="3418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0" dirty="0" smtClean="0">
                <a:solidFill>
                  <a:schemeClr val="bg1"/>
                </a:solidFill>
                <a:latin typeface="Lato Black" panose="020F0A02020204030203" pitchFamily="34" charset="0"/>
              </a:rPr>
              <a:t>2014</a:t>
            </a:r>
            <a:endParaRPr lang="en-AU" sz="2600" dirty="0">
              <a:solidFill>
                <a:schemeClr val="bg1"/>
              </a:solidFill>
              <a:latin typeface="Lato Black" panose="020F0A02020204030203" pitchFamily="34" charset="0"/>
            </a:endParaRPr>
          </a:p>
        </p:txBody>
      </p:sp>
      <p:sp>
        <p:nvSpPr>
          <p:cNvPr id="46" name="Text Placeholder 32"/>
          <p:cNvSpPr txBox="1">
            <a:spLocks/>
          </p:cNvSpPr>
          <p:nvPr/>
        </p:nvSpPr>
        <p:spPr>
          <a:xfrm>
            <a:off x="4692695" y="3984703"/>
            <a:ext cx="1045394"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Biscuit carrot cake chocolate bar lollipop chocolate cake dessert. </a:t>
            </a:r>
          </a:p>
        </p:txBody>
      </p:sp>
      <p:sp>
        <p:nvSpPr>
          <p:cNvPr id="47" name="Text Placeholder 32"/>
          <p:cNvSpPr txBox="1">
            <a:spLocks/>
          </p:cNvSpPr>
          <p:nvPr/>
        </p:nvSpPr>
        <p:spPr>
          <a:xfrm>
            <a:off x="6022112" y="2396826"/>
            <a:ext cx="1751987" cy="11442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1000" dirty="0">
                <a:solidFill>
                  <a:schemeClr val="bg1"/>
                </a:solidFill>
                <a:latin typeface="+mn-lt"/>
              </a:rPr>
              <a:t>Lemon drops oat cake oat cake sugar plum sweet </a:t>
            </a:r>
            <a:endParaRPr lang="en-US" sz="1000" dirty="0" smtClean="0">
              <a:solidFill>
                <a:schemeClr val="bg1"/>
              </a:solidFill>
              <a:latin typeface="+mn-lt"/>
            </a:endParaRPr>
          </a:p>
          <a:p>
            <a:pPr>
              <a:lnSpc>
                <a:spcPct val="120000"/>
              </a:lnSpc>
              <a:buFont typeface="Wingdings" panose="05000000000000000000" pitchFamily="2" charset="2"/>
              <a:buChar char="ü"/>
            </a:pPr>
            <a:r>
              <a:rPr lang="en-US" sz="1000" dirty="0" smtClean="0">
                <a:solidFill>
                  <a:schemeClr val="bg1"/>
                </a:solidFill>
                <a:latin typeface="+mn-lt"/>
              </a:rPr>
              <a:t>Chocolate </a:t>
            </a:r>
            <a:r>
              <a:rPr lang="en-US" sz="1000" dirty="0">
                <a:solidFill>
                  <a:schemeClr val="bg1"/>
                </a:solidFill>
                <a:latin typeface="+mn-lt"/>
              </a:rPr>
              <a:t>cake sweet </a:t>
            </a:r>
            <a:r>
              <a:rPr lang="en-US" sz="1000" dirty="0" smtClean="0">
                <a:solidFill>
                  <a:schemeClr val="bg1"/>
                </a:solidFill>
                <a:latin typeface="+mn-lt"/>
              </a:rPr>
              <a:t>pastry</a:t>
            </a:r>
          </a:p>
          <a:p>
            <a:pPr>
              <a:lnSpc>
                <a:spcPct val="120000"/>
              </a:lnSpc>
              <a:buFont typeface="Wingdings" panose="05000000000000000000" pitchFamily="2" charset="2"/>
              <a:buChar char="ü"/>
            </a:pPr>
            <a:r>
              <a:rPr lang="en-US" sz="1000" dirty="0">
                <a:solidFill>
                  <a:schemeClr val="bg1"/>
                </a:solidFill>
                <a:latin typeface="+mn-lt"/>
              </a:rPr>
              <a:t>C</a:t>
            </a:r>
            <a:r>
              <a:rPr lang="en-US" sz="1000" dirty="0" smtClean="0">
                <a:solidFill>
                  <a:schemeClr val="bg1"/>
                </a:solidFill>
                <a:latin typeface="+mn-lt"/>
              </a:rPr>
              <a:t>ake </a:t>
            </a:r>
            <a:r>
              <a:rPr lang="en-US" sz="1000" dirty="0">
                <a:solidFill>
                  <a:schemeClr val="bg1"/>
                </a:solidFill>
                <a:latin typeface="+mn-lt"/>
              </a:rPr>
              <a:t>lollipop sweet</a:t>
            </a:r>
          </a:p>
        </p:txBody>
      </p:sp>
      <p:sp>
        <p:nvSpPr>
          <p:cNvPr id="48" name="Text Placeholder 33"/>
          <p:cNvSpPr txBox="1">
            <a:spLocks/>
          </p:cNvSpPr>
          <p:nvPr/>
        </p:nvSpPr>
        <p:spPr>
          <a:xfrm>
            <a:off x="6022114" y="2092575"/>
            <a:ext cx="1751985" cy="32929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bg1"/>
                </a:solidFill>
                <a:latin typeface="+mj-lt"/>
              </a:rPr>
              <a:t>How To Get More Sales:</a:t>
            </a:r>
            <a:endParaRPr lang="en-AU" sz="1100" dirty="0">
              <a:solidFill>
                <a:schemeClr val="bg1"/>
              </a:solidFill>
              <a:latin typeface="+mj-lt"/>
            </a:endParaRPr>
          </a:p>
        </p:txBody>
      </p:sp>
      <p:sp>
        <p:nvSpPr>
          <p:cNvPr id="77" name="Text Placeholder 32"/>
          <p:cNvSpPr txBox="1">
            <a:spLocks/>
          </p:cNvSpPr>
          <p:nvPr/>
        </p:nvSpPr>
        <p:spPr>
          <a:xfrm>
            <a:off x="8400133" y="3984703"/>
            <a:ext cx="1026858"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78" name="Text Placeholder 33"/>
          <p:cNvSpPr txBox="1">
            <a:spLocks/>
          </p:cNvSpPr>
          <p:nvPr/>
        </p:nvSpPr>
        <p:spPr>
          <a:xfrm>
            <a:off x="8296294" y="3766652"/>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Winning Solution</a:t>
            </a:r>
            <a:endParaRPr lang="en-AU" sz="1100" dirty="0">
              <a:solidFill>
                <a:schemeClr val="bg1"/>
              </a:solidFill>
              <a:latin typeface="+mj-lt"/>
            </a:endParaRPr>
          </a:p>
        </p:txBody>
      </p:sp>
      <p:sp>
        <p:nvSpPr>
          <p:cNvPr id="79" name="Oval 78"/>
          <p:cNvSpPr>
            <a:spLocks noChangeAspect="1"/>
          </p:cNvSpPr>
          <p:nvPr/>
        </p:nvSpPr>
        <p:spPr>
          <a:xfrm>
            <a:off x="3951342" y="4099509"/>
            <a:ext cx="592422" cy="59242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80" name="Oval 79"/>
          <p:cNvSpPr>
            <a:spLocks noChangeAspect="1"/>
          </p:cNvSpPr>
          <p:nvPr/>
        </p:nvSpPr>
        <p:spPr>
          <a:xfrm>
            <a:off x="6557377" y="4494025"/>
            <a:ext cx="760138" cy="7601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p>
        </p:txBody>
      </p:sp>
      <p:sp>
        <p:nvSpPr>
          <p:cNvPr id="81" name="Oval 80"/>
          <p:cNvSpPr>
            <a:spLocks noChangeAspect="1"/>
          </p:cNvSpPr>
          <p:nvPr/>
        </p:nvSpPr>
        <p:spPr>
          <a:xfrm>
            <a:off x="7317515" y="4243224"/>
            <a:ext cx="456584" cy="45658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82" name="TextBox 81"/>
          <p:cNvSpPr txBox="1"/>
          <p:nvPr/>
        </p:nvSpPr>
        <p:spPr>
          <a:xfrm>
            <a:off x="1678059" y="5531815"/>
            <a:ext cx="8875364" cy="548868"/>
          </a:xfrm>
          <a:prstGeom prst="rect">
            <a:avLst/>
          </a:prstGeom>
          <a:noFill/>
        </p:spPr>
        <p:txBody>
          <a:bodyPr wrap="square" lIns="0" tIns="0" rIns="0" bIns="0" rtlCol="0">
            <a:spAutoFit/>
          </a:bodyPr>
          <a:lstStyle/>
          <a:p>
            <a:pPr algn="ctr">
              <a:lnSpc>
                <a:spcPct val="120000"/>
              </a:lnSpc>
            </a:pPr>
            <a:r>
              <a:rPr lang="en-AU" sz="1000" dirty="0">
                <a:solidFill>
                  <a:schemeClr val="tx2"/>
                </a:solidFill>
              </a:rPr>
              <a:t>Toffee caramels candy canes bonbon bonbon soufflé bonbon wafer. Topping I love halvah I </a:t>
            </a:r>
            <a:r>
              <a:rPr lang="en-AU" sz="1000" dirty="0" smtClean="0">
                <a:solidFill>
                  <a:schemeClr val="tx2"/>
                </a:solidFill>
              </a:rPr>
              <a:t>love lemon cake</a:t>
            </a:r>
            <a:r>
              <a:rPr lang="en-AU" sz="1000" dirty="0">
                <a:solidFill>
                  <a:schemeClr val="tx2"/>
                </a:solidFill>
              </a:rPr>
              <a:t>. Gummies jelly-o fruitcake. Pastry candy canes chocolate cake sesame snaps chocolate cake lollipop sweet. Tiramisu pie liquorice marshmallow gingerbread icing jelly sesame snaps. Unerdwear.com chocolate donut caramels </a:t>
            </a:r>
            <a:r>
              <a:rPr lang="en-AU" sz="1000" dirty="0" err="1">
                <a:solidFill>
                  <a:schemeClr val="tx2"/>
                </a:solidFill>
              </a:rPr>
              <a:t>chupa</a:t>
            </a:r>
            <a:r>
              <a:rPr lang="en-AU" sz="1000" dirty="0">
                <a:solidFill>
                  <a:schemeClr val="tx2"/>
                </a:solidFill>
              </a:rPr>
              <a:t> </a:t>
            </a:r>
            <a:r>
              <a:rPr lang="en-AU" sz="1000" dirty="0" err="1">
                <a:solidFill>
                  <a:schemeClr val="tx2"/>
                </a:solidFill>
              </a:rPr>
              <a:t>chups</a:t>
            </a:r>
            <a:r>
              <a:rPr lang="en-AU" sz="1000" dirty="0">
                <a:solidFill>
                  <a:schemeClr val="tx2"/>
                </a:solidFill>
              </a:rPr>
              <a:t> bear claw. Pie jujubes pie ice cream sesame snaps cotton candy. </a:t>
            </a:r>
            <a:endParaRPr lang="en-US" sz="1000" dirty="0">
              <a:solidFill>
                <a:schemeClr val="tx2"/>
              </a:solidFill>
            </a:endParaRPr>
          </a:p>
        </p:txBody>
      </p:sp>
    </p:spTree>
    <p:extLst>
      <p:ext uri="{BB962C8B-B14F-4D97-AF65-F5344CB8AC3E}">
        <p14:creationId xmlns:p14="http://schemas.microsoft.com/office/powerpoint/2010/main" val="4115442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trips(down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strips(downLeft)">
                                      <p:cBhvr>
                                        <p:cTn id="12" dur="500"/>
                                        <p:tgtEl>
                                          <p:spTgt spid="44"/>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strips(downLeft)">
                                      <p:cBhvr>
                                        <p:cTn id="15" dur="500"/>
                                        <p:tgtEl>
                                          <p:spTgt spid="43"/>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strips(downLeft)">
                                      <p:cBhvr>
                                        <p:cTn id="18" dur="500"/>
                                        <p:tgtEl>
                                          <p:spTgt spid="35"/>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strips(downLeft)">
                                      <p:cBhvr>
                                        <p:cTn id="21" dur="500"/>
                                        <p:tgtEl>
                                          <p:spTgt spid="41"/>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strips(downLeft)">
                                      <p:cBhvr>
                                        <p:cTn id="26" dur="500"/>
                                        <p:tgtEl>
                                          <p:spTgt spid="36"/>
                                        </p:tgtEl>
                                      </p:cBhvr>
                                    </p:animEffect>
                                  </p:childTnLst>
                                </p:cTn>
                              </p:par>
                              <p:par>
                                <p:cTn id="27" presetID="18" presetClass="entr" presetSubtype="12" fill="hold" grpId="0" nodeType="withEffect">
                                  <p:stCondLst>
                                    <p:cond delay="0"/>
                                  </p:stCondLst>
                                  <p:childTnLst>
                                    <p:set>
                                      <p:cBhvr>
                                        <p:cTn id="28" dur="1" fill="hold">
                                          <p:stCondLst>
                                            <p:cond delay="0"/>
                                          </p:stCondLst>
                                        </p:cTn>
                                        <p:tgtEl>
                                          <p:spTgt spid="77"/>
                                        </p:tgtEl>
                                        <p:attrNameLst>
                                          <p:attrName>style.visibility</p:attrName>
                                        </p:attrNameLst>
                                      </p:cBhvr>
                                      <p:to>
                                        <p:strVal val="visible"/>
                                      </p:to>
                                    </p:set>
                                    <p:animEffect transition="in" filter="strips(downLeft)">
                                      <p:cBhvr>
                                        <p:cTn id="29" dur="500"/>
                                        <p:tgtEl>
                                          <p:spTgt spid="77"/>
                                        </p:tgtEl>
                                      </p:cBhvr>
                                    </p:animEffect>
                                  </p:childTnLst>
                                </p:cTn>
                              </p:par>
                              <p:par>
                                <p:cTn id="30" presetID="18" presetClass="entr" presetSubtype="12" fill="hold" grpId="0" nodeType="with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strips(downLeft)">
                                      <p:cBhvr>
                                        <p:cTn id="32" dur="500"/>
                                        <p:tgtEl>
                                          <p:spTgt spid="78"/>
                                        </p:tgtEl>
                                      </p:cBhvr>
                                    </p:animEffect>
                                  </p:childTnLst>
                                </p:cTn>
                              </p:par>
                              <p:par>
                                <p:cTn id="33" presetID="18" presetClass="entr" presetSubtype="12"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strips(downLeft)">
                                      <p:cBhvr>
                                        <p:cTn id="35" dur="500"/>
                                        <p:tgtEl>
                                          <p:spTgt spid="37"/>
                                        </p:tgtEl>
                                      </p:cBhvr>
                                    </p:animEffect>
                                  </p:childTnLst>
                                </p:cTn>
                              </p:par>
                              <p:par>
                                <p:cTn id="36" presetID="18" presetClass="entr" presetSubtype="12" fill="hold" grpId="0" nodeType="withEffect">
                                  <p:stCondLst>
                                    <p:cond delay="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18" presetClass="entr" presetSubtype="12"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strips(downLeft)">
                                      <p:cBhvr>
                                        <p:cTn id="41" dur="500"/>
                                        <p:tgtEl>
                                          <p:spTgt spid="40"/>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12" fill="hold" grpId="0" nodeType="clickEffect">
                                  <p:stCondLst>
                                    <p:cond delay="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18" presetClass="entr" presetSubtype="12"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strips(downLeft)">
                                      <p:cBhvr>
                                        <p:cTn id="49" dur="500"/>
                                        <p:tgtEl>
                                          <p:spTgt spid="79"/>
                                        </p:tgtEl>
                                      </p:cBhvr>
                                    </p:animEffect>
                                  </p:childTnLst>
                                </p:cTn>
                              </p:par>
                              <p:par>
                                <p:cTn id="50" presetID="18" presetClass="entr" presetSubtype="12"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strips(downLeft)">
                                      <p:cBhvr>
                                        <p:cTn id="52" dur="500"/>
                                        <p:tgtEl>
                                          <p:spTgt spid="42"/>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12" fill="hold" grpId="0" nodeType="click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strips(downLeft)">
                                      <p:cBhvr>
                                        <p:cTn id="57" dur="500"/>
                                        <p:tgtEl>
                                          <p:spTgt spid="45"/>
                                        </p:tgtEl>
                                      </p:cBhvr>
                                    </p:animEffect>
                                  </p:childTnLst>
                                </p:cTn>
                              </p:par>
                              <p:par>
                                <p:cTn id="58" presetID="18" presetClass="entr" presetSubtype="12" fill="hold" grpId="0" nodeType="with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strips(downLeft)">
                                      <p:cBhvr>
                                        <p:cTn id="60" dur="500"/>
                                        <p:tgtEl>
                                          <p:spTgt spid="39"/>
                                        </p:tgtEl>
                                      </p:cBhvr>
                                    </p:animEffect>
                                  </p:childTnLst>
                                </p:cTn>
                              </p:par>
                              <p:par>
                                <p:cTn id="61" presetID="18" presetClass="entr" presetSubtype="12"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18" presetClass="entr" presetSubtype="12" fill="hold" grpId="0" nodeType="with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strips(downLeft)">
                                      <p:cBhvr>
                                        <p:cTn id="66" dur="500"/>
                                        <p:tgtEl>
                                          <p:spTgt spid="48"/>
                                        </p:tgtEl>
                                      </p:cBhvr>
                                    </p:animEffect>
                                  </p:childTnLst>
                                </p:cTn>
                              </p:par>
                              <p:par>
                                <p:cTn id="67" presetID="18" presetClass="entr" presetSubtype="12"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strips(downLeft)">
                                      <p:cBhvr>
                                        <p:cTn id="69" dur="500"/>
                                        <p:tgtEl>
                                          <p:spTgt spid="34"/>
                                        </p:tgtEl>
                                      </p:cBhvr>
                                    </p:animEffect>
                                  </p:childTnLst>
                                </p:cTn>
                              </p:par>
                              <p:par>
                                <p:cTn id="70" presetID="18" presetClass="entr" presetSubtype="12" fill="hold" grpId="0" nodeType="with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strips(downLeft)">
                                      <p:cBhvr>
                                        <p:cTn id="72" dur="500"/>
                                        <p:tgtEl>
                                          <p:spTgt spid="38"/>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fade">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8" grpId="0" animBg="1"/>
      <p:bldP spid="39" grpId="0" animBg="1"/>
      <p:bldP spid="40" grpId="0" animBg="1"/>
      <p:bldP spid="41" grpId="0" animBg="1"/>
      <p:bldP spid="42" grpId="0" animBg="1"/>
      <p:bldP spid="43" grpId="0"/>
      <p:bldP spid="44" grpId="0"/>
      <p:bldP spid="45" grpId="0"/>
      <p:bldP spid="46" grpId="0"/>
      <p:bldP spid="47" grpId="0"/>
      <p:bldP spid="48" grpId="0"/>
      <p:bldP spid="77" grpId="0"/>
      <p:bldP spid="78" grpId="0"/>
      <p:bldP spid="79" grpId="0" animBg="1"/>
      <p:bldP spid="80" grpId="0" animBg="1"/>
      <p:bldP spid="81" grpId="0" animBg="1"/>
      <p:bldP spid="8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6"/>
          </p:nvPr>
        </p:nvSpPr>
        <p:spPr>
          <a:xfrm>
            <a:off x="1154589" y="2823842"/>
            <a:ext cx="2100948" cy="287145"/>
          </a:xfrm>
        </p:spPr>
        <p:txBody>
          <a:bodyPr/>
          <a:lstStyle/>
          <a:p>
            <a:r>
              <a:rPr lang="en-US" b="0" dirty="0" smtClean="0">
                <a:solidFill>
                  <a:schemeClr val="tx2"/>
                </a:solidFill>
              </a:rPr>
              <a:t>John Smith</a:t>
            </a:r>
            <a:endParaRPr lang="en-US" b="0" dirty="0">
              <a:solidFill>
                <a:schemeClr val="tx2"/>
              </a:solidFill>
            </a:endParaRPr>
          </a:p>
        </p:txBody>
      </p:sp>
      <p:sp>
        <p:nvSpPr>
          <p:cNvPr id="10" name="Text Placeholder 9"/>
          <p:cNvSpPr>
            <a:spLocks noGrp="1"/>
          </p:cNvSpPr>
          <p:nvPr>
            <p:ph type="body" sz="quarter" idx="17"/>
          </p:nvPr>
        </p:nvSpPr>
        <p:spPr/>
        <p:txBody>
          <a:bodyPr/>
          <a:lstStyle/>
          <a:p>
            <a:r>
              <a:rPr lang="en-US" dirty="0" smtClean="0">
                <a:solidFill>
                  <a:schemeClr val="tx2"/>
                </a:solidFill>
              </a:rPr>
              <a:t>Chief Operation Executive</a:t>
            </a:r>
            <a:endParaRPr lang="en-US" dirty="0">
              <a:solidFill>
                <a:schemeClr val="tx2"/>
              </a:solidFill>
            </a:endParaRPr>
          </a:p>
        </p:txBody>
      </p:sp>
      <p:sp>
        <p:nvSpPr>
          <p:cNvPr id="12" name="Text Placeholder 11"/>
          <p:cNvSpPr>
            <a:spLocks noGrp="1"/>
          </p:cNvSpPr>
          <p:nvPr>
            <p:ph type="body" sz="quarter" idx="19"/>
          </p:nvPr>
        </p:nvSpPr>
        <p:spPr>
          <a:xfrm>
            <a:off x="3743044" y="2823842"/>
            <a:ext cx="2100948" cy="287145"/>
          </a:xfrm>
        </p:spPr>
        <p:txBody>
          <a:bodyPr/>
          <a:lstStyle/>
          <a:p>
            <a:r>
              <a:rPr lang="en-US" b="0" dirty="0" smtClean="0">
                <a:solidFill>
                  <a:schemeClr val="tx2"/>
                </a:solidFill>
              </a:rPr>
              <a:t>Gwen Stacy</a:t>
            </a:r>
            <a:endParaRPr lang="en-US" b="0" dirty="0">
              <a:solidFill>
                <a:schemeClr val="tx2"/>
              </a:solidFill>
            </a:endParaRPr>
          </a:p>
        </p:txBody>
      </p:sp>
      <p:sp>
        <p:nvSpPr>
          <p:cNvPr id="13" name="Text Placeholder 12"/>
          <p:cNvSpPr>
            <a:spLocks noGrp="1"/>
          </p:cNvSpPr>
          <p:nvPr>
            <p:ph type="body" sz="quarter" idx="20"/>
          </p:nvPr>
        </p:nvSpPr>
        <p:spPr/>
        <p:txBody>
          <a:bodyPr/>
          <a:lstStyle/>
          <a:p>
            <a:r>
              <a:rPr lang="en-US" dirty="0">
                <a:solidFill>
                  <a:schemeClr val="tx2"/>
                </a:solidFill>
              </a:rPr>
              <a:t>Chief Operation Officer</a:t>
            </a:r>
          </a:p>
        </p:txBody>
      </p:sp>
      <p:sp>
        <p:nvSpPr>
          <p:cNvPr id="15" name="Text Placeholder 14"/>
          <p:cNvSpPr>
            <a:spLocks noGrp="1"/>
          </p:cNvSpPr>
          <p:nvPr>
            <p:ph type="body" sz="quarter" idx="22"/>
          </p:nvPr>
        </p:nvSpPr>
        <p:spPr>
          <a:xfrm>
            <a:off x="6331499" y="2823842"/>
            <a:ext cx="2100948" cy="287145"/>
          </a:xfrm>
        </p:spPr>
        <p:txBody>
          <a:bodyPr/>
          <a:lstStyle/>
          <a:p>
            <a:r>
              <a:rPr lang="en-US" b="0" dirty="0" smtClean="0">
                <a:solidFill>
                  <a:schemeClr val="tx2"/>
                </a:solidFill>
              </a:rPr>
              <a:t>Alex Cooper</a:t>
            </a:r>
            <a:endParaRPr lang="en-US" b="0" dirty="0">
              <a:solidFill>
                <a:schemeClr val="tx2"/>
              </a:solidFill>
            </a:endParaRPr>
          </a:p>
        </p:txBody>
      </p:sp>
      <p:sp>
        <p:nvSpPr>
          <p:cNvPr id="16" name="Text Placeholder 15"/>
          <p:cNvSpPr>
            <a:spLocks noGrp="1"/>
          </p:cNvSpPr>
          <p:nvPr>
            <p:ph type="body" sz="quarter" idx="23"/>
          </p:nvPr>
        </p:nvSpPr>
        <p:spPr/>
        <p:txBody>
          <a:bodyPr/>
          <a:lstStyle/>
          <a:p>
            <a:r>
              <a:rPr lang="en-US" dirty="0" smtClean="0">
                <a:solidFill>
                  <a:schemeClr val="tx2"/>
                </a:solidFill>
              </a:rPr>
              <a:t>Marketing Manager</a:t>
            </a:r>
            <a:endParaRPr lang="en-US" dirty="0">
              <a:solidFill>
                <a:schemeClr val="tx2"/>
              </a:solidFill>
            </a:endParaRPr>
          </a:p>
        </p:txBody>
      </p:sp>
      <p:sp>
        <p:nvSpPr>
          <p:cNvPr id="18" name="Text Placeholder 17"/>
          <p:cNvSpPr>
            <a:spLocks noGrp="1"/>
          </p:cNvSpPr>
          <p:nvPr>
            <p:ph type="body" sz="quarter" idx="25"/>
          </p:nvPr>
        </p:nvSpPr>
        <p:spPr>
          <a:xfrm>
            <a:off x="8919954" y="2823842"/>
            <a:ext cx="2100948" cy="287145"/>
          </a:xfrm>
        </p:spPr>
        <p:txBody>
          <a:bodyPr/>
          <a:lstStyle/>
          <a:p>
            <a:r>
              <a:rPr lang="en-US" b="0" dirty="0" smtClean="0">
                <a:solidFill>
                  <a:schemeClr val="tx2"/>
                </a:solidFill>
              </a:rPr>
              <a:t>Monica Hugh</a:t>
            </a:r>
            <a:endParaRPr lang="en-US" b="0" dirty="0">
              <a:solidFill>
                <a:schemeClr val="tx2"/>
              </a:solidFill>
            </a:endParaRPr>
          </a:p>
        </p:txBody>
      </p:sp>
      <p:sp>
        <p:nvSpPr>
          <p:cNvPr id="19" name="Text Placeholder 18"/>
          <p:cNvSpPr>
            <a:spLocks noGrp="1"/>
          </p:cNvSpPr>
          <p:nvPr>
            <p:ph type="body" sz="quarter" idx="26"/>
          </p:nvPr>
        </p:nvSpPr>
        <p:spPr/>
        <p:txBody>
          <a:bodyPr/>
          <a:lstStyle/>
          <a:p>
            <a:r>
              <a:rPr lang="en-US" dirty="0" smtClean="0">
                <a:solidFill>
                  <a:schemeClr val="tx2"/>
                </a:solidFill>
              </a:rPr>
              <a:t>Executive Creative</a:t>
            </a:r>
            <a:endParaRPr lang="en-US" dirty="0">
              <a:solidFill>
                <a:schemeClr val="tx2"/>
              </a:solidFill>
            </a:endParaRPr>
          </a:p>
        </p:txBody>
      </p:sp>
      <p:sp>
        <p:nvSpPr>
          <p:cNvPr id="33" name="Text Placeholder 32"/>
          <p:cNvSpPr>
            <a:spLocks noGrp="1"/>
          </p:cNvSpPr>
          <p:nvPr>
            <p:ph type="body" sz="quarter" idx="28"/>
          </p:nvPr>
        </p:nvSpPr>
        <p:spPr/>
        <p:txBody>
          <a:bodyPr/>
          <a:lstStyle/>
          <a:p>
            <a:r>
              <a:rPr lang="en-US" b="0" dirty="0" smtClean="0">
                <a:solidFill>
                  <a:schemeClr val="tx2"/>
                </a:solidFill>
              </a:rPr>
              <a:t>Jessica </a:t>
            </a:r>
            <a:r>
              <a:rPr lang="en-US" b="0" dirty="0" err="1" smtClean="0">
                <a:solidFill>
                  <a:schemeClr val="tx2"/>
                </a:solidFill>
              </a:rPr>
              <a:t>Yo</a:t>
            </a:r>
            <a:endParaRPr lang="en-US" b="0" dirty="0">
              <a:solidFill>
                <a:schemeClr val="tx2"/>
              </a:solidFill>
            </a:endParaRPr>
          </a:p>
        </p:txBody>
      </p:sp>
      <p:sp>
        <p:nvSpPr>
          <p:cNvPr id="34" name="Text Placeholder 33"/>
          <p:cNvSpPr>
            <a:spLocks noGrp="1"/>
          </p:cNvSpPr>
          <p:nvPr>
            <p:ph type="body" sz="quarter" idx="29"/>
          </p:nvPr>
        </p:nvSpPr>
        <p:spPr/>
        <p:txBody>
          <a:bodyPr/>
          <a:lstStyle/>
          <a:p>
            <a:r>
              <a:rPr lang="en-US" dirty="0" smtClean="0">
                <a:solidFill>
                  <a:schemeClr val="tx2"/>
                </a:solidFill>
              </a:rPr>
              <a:t>Account Manager</a:t>
            </a:r>
            <a:endParaRPr lang="en-US" dirty="0">
              <a:solidFill>
                <a:schemeClr val="tx2"/>
              </a:solidFill>
            </a:endParaRPr>
          </a:p>
        </p:txBody>
      </p:sp>
      <p:sp>
        <p:nvSpPr>
          <p:cNvPr id="36" name="Text Placeholder 35"/>
          <p:cNvSpPr>
            <a:spLocks noGrp="1"/>
          </p:cNvSpPr>
          <p:nvPr>
            <p:ph type="body" sz="quarter" idx="31"/>
          </p:nvPr>
        </p:nvSpPr>
        <p:spPr>
          <a:xfrm>
            <a:off x="3743044" y="5227928"/>
            <a:ext cx="2100948" cy="287145"/>
          </a:xfrm>
        </p:spPr>
        <p:txBody>
          <a:bodyPr/>
          <a:lstStyle/>
          <a:p>
            <a:r>
              <a:rPr lang="en-US" b="0" dirty="0" smtClean="0">
                <a:solidFill>
                  <a:schemeClr val="tx2"/>
                </a:solidFill>
              </a:rPr>
              <a:t>Andy Garcia</a:t>
            </a:r>
            <a:endParaRPr lang="en-US" b="0" dirty="0">
              <a:solidFill>
                <a:schemeClr val="tx2"/>
              </a:solidFill>
            </a:endParaRPr>
          </a:p>
        </p:txBody>
      </p:sp>
      <p:sp>
        <p:nvSpPr>
          <p:cNvPr id="37" name="Text Placeholder 36"/>
          <p:cNvSpPr>
            <a:spLocks noGrp="1"/>
          </p:cNvSpPr>
          <p:nvPr>
            <p:ph type="body" sz="quarter" idx="32"/>
          </p:nvPr>
        </p:nvSpPr>
        <p:spPr/>
        <p:txBody>
          <a:bodyPr/>
          <a:lstStyle/>
          <a:p>
            <a:r>
              <a:rPr lang="en-US" dirty="0" smtClean="0">
                <a:solidFill>
                  <a:schemeClr val="tx2"/>
                </a:solidFill>
              </a:rPr>
              <a:t>Project Manager</a:t>
            </a:r>
            <a:endParaRPr lang="en-US" dirty="0">
              <a:solidFill>
                <a:schemeClr val="tx2"/>
              </a:solidFill>
            </a:endParaRPr>
          </a:p>
        </p:txBody>
      </p:sp>
      <p:sp>
        <p:nvSpPr>
          <p:cNvPr id="42" name="Text Placeholder 41"/>
          <p:cNvSpPr>
            <a:spLocks noGrp="1"/>
          </p:cNvSpPr>
          <p:nvPr>
            <p:ph type="body" sz="quarter" idx="34"/>
          </p:nvPr>
        </p:nvSpPr>
        <p:spPr>
          <a:xfrm>
            <a:off x="6331499" y="5227928"/>
            <a:ext cx="2100948" cy="287145"/>
          </a:xfrm>
        </p:spPr>
        <p:txBody>
          <a:bodyPr/>
          <a:lstStyle/>
          <a:p>
            <a:r>
              <a:rPr lang="en-US" b="0" dirty="0" smtClean="0">
                <a:solidFill>
                  <a:schemeClr val="tx2"/>
                </a:solidFill>
              </a:rPr>
              <a:t>Lucy Smith</a:t>
            </a:r>
            <a:endParaRPr lang="en-US" b="0" dirty="0">
              <a:solidFill>
                <a:schemeClr val="tx2"/>
              </a:solidFill>
            </a:endParaRPr>
          </a:p>
        </p:txBody>
      </p:sp>
      <p:sp>
        <p:nvSpPr>
          <p:cNvPr id="43" name="Text Placeholder 42"/>
          <p:cNvSpPr>
            <a:spLocks noGrp="1"/>
          </p:cNvSpPr>
          <p:nvPr>
            <p:ph type="body" sz="quarter" idx="35"/>
          </p:nvPr>
        </p:nvSpPr>
        <p:spPr/>
        <p:txBody>
          <a:bodyPr/>
          <a:lstStyle/>
          <a:p>
            <a:r>
              <a:rPr lang="en-US" dirty="0" smtClean="0">
                <a:solidFill>
                  <a:schemeClr val="tx2"/>
                </a:solidFill>
              </a:rPr>
              <a:t>Art Director</a:t>
            </a:r>
            <a:endParaRPr lang="en-US" dirty="0">
              <a:solidFill>
                <a:schemeClr val="tx2"/>
              </a:solidFill>
            </a:endParaRPr>
          </a:p>
        </p:txBody>
      </p:sp>
      <p:sp>
        <p:nvSpPr>
          <p:cNvPr id="5" name="Text Placeholder 4"/>
          <p:cNvSpPr>
            <a:spLocks noGrp="1"/>
          </p:cNvSpPr>
          <p:nvPr>
            <p:ph type="body" sz="quarter" idx="37"/>
          </p:nvPr>
        </p:nvSpPr>
        <p:spPr>
          <a:xfrm>
            <a:off x="8919954" y="5227928"/>
            <a:ext cx="2100948" cy="287145"/>
          </a:xfrm>
        </p:spPr>
        <p:txBody>
          <a:bodyPr>
            <a:normAutofit/>
          </a:bodyPr>
          <a:lstStyle/>
          <a:p>
            <a:r>
              <a:rPr lang="en-US" dirty="0" err="1" smtClean="0">
                <a:solidFill>
                  <a:schemeClr val="tx2"/>
                </a:solidFill>
              </a:rPr>
              <a:t>Jackman</a:t>
            </a:r>
            <a:r>
              <a:rPr lang="en-US" dirty="0" smtClean="0">
                <a:solidFill>
                  <a:schemeClr val="tx2"/>
                </a:solidFill>
              </a:rPr>
              <a:t> Jack</a:t>
            </a:r>
            <a:endParaRPr lang="en-US" dirty="0">
              <a:solidFill>
                <a:schemeClr val="tx2"/>
              </a:solidFill>
            </a:endParaRPr>
          </a:p>
        </p:txBody>
      </p:sp>
      <p:sp>
        <p:nvSpPr>
          <p:cNvPr id="6" name="Text Placeholder 5"/>
          <p:cNvSpPr>
            <a:spLocks noGrp="1"/>
          </p:cNvSpPr>
          <p:nvPr>
            <p:ph type="body" sz="quarter" idx="38"/>
          </p:nvPr>
        </p:nvSpPr>
        <p:spPr>
          <a:prstGeom prst="rect">
            <a:avLst/>
          </a:prstGeom>
        </p:spPr>
        <p:txBody>
          <a:bodyPr>
            <a:normAutofit/>
          </a:bodyPr>
          <a:lstStyle/>
          <a:p>
            <a:r>
              <a:rPr lang="en-US" dirty="0" smtClean="0">
                <a:solidFill>
                  <a:schemeClr val="tx2"/>
                </a:solidFill>
              </a:rPr>
              <a:t>Creative Team</a:t>
            </a:r>
            <a:endParaRPr lang="id-ID" dirty="0">
              <a:solidFill>
                <a:schemeClr val="tx2"/>
              </a:solidFill>
            </a:endParaRPr>
          </a:p>
        </p:txBody>
      </p:sp>
      <p:sp>
        <p:nvSpPr>
          <p:cNvPr id="4" name="Slide Number Placeholder 3"/>
          <p:cNvSpPr>
            <a:spLocks noGrp="1"/>
          </p:cNvSpPr>
          <p:nvPr>
            <p:ph type="sldNum" sz="quarter" idx="12"/>
          </p:nvPr>
        </p:nvSpPr>
        <p:spPr>
          <a:prstGeom prst="rect">
            <a:avLst/>
          </a:prstGeom>
        </p:spPr>
        <p:txBody>
          <a:bodyPr/>
          <a:lstStyle/>
          <a:p>
            <a:fld id="{502AA32E-850A-4F3A-9344-4AB458E1939A}" type="slidenum">
              <a:rPr lang="en-AU" smtClean="0"/>
              <a:pPr/>
              <a:t>8</a:t>
            </a:fld>
            <a:endParaRPr lang="en-AU" dirty="0"/>
          </a:p>
        </p:txBody>
      </p:sp>
      <p:sp>
        <p:nvSpPr>
          <p:cNvPr id="7" name="Text Placeholder 6"/>
          <p:cNvSpPr>
            <a:spLocks noGrp="1"/>
          </p:cNvSpPr>
          <p:nvPr>
            <p:ph type="body" sz="quarter" idx="14"/>
          </p:nvPr>
        </p:nvSpPr>
        <p:spPr/>
        <p:txBody>
          <a:bodyPr/>
          <a:lstStyle/>
          <a:p>
            <a:r>
              <a:rPr lang="en-US" dirty="0" smtClean="0"/>
              <a:t>Meet Our Talented Team</a:t>
            </a:r>
            <a:endParaRPr lang="en-US" dirty="0"/>
          </a:p>
        </p:txBody>
      </p:sp>
      <p:sp>
        <p:nvSpPr>
          <p:cNvPr id="3" name="Text Placeholder 2"/>
          <p:cNvSpPr>
            <a:spLocks noGrp="1"/>
          </p:cNvSpPr>
          <p:nvPr>
            <p:ph type="body" sz="quarter" idx="39"/>
          </p:nvPr>
        </p:nvSpPr>
        <p:spPr/>
        <p:txBody>
          <a:bodyPr>
            <a:normAutofit/>
          </a:bodyPr>
          <a:lstStyle/>
          <a:p>
            <a:r>
              <a:rPr lang="id-ID" dirty="0" smtClean="0"/>
              <a:t>SECTION ONE</a:t>
            </a:r>
            <a:endParaRPr lang="id-ID" dirty="0"/>
          </a:p>
        </p:txBody>
      </p:sp>
      <p:pic>
        <p:nvPicPr>
          <p:cNvPr id="29" name="图片占位符 28" descr="QQ截图20150512161510.jpg"/>
          <p:cNvPicPr>
            <a:picLocks noGrp="1" noChangeAspect="1"/>
          </p:cNvPicPr>
          <p:nvPr>
            <p:ph type="pic" idx="15"/>
          </p:nvPr>
        </p:nvPicPr>
        <p:blipFill>
          <a:blip r:embed="rId3" cstate="print"/>
          <a:srcRect t="729" b="729"/>
          <a:stretch>
            <a:fillRect/>
          </a:stretch>
        </p:blipFill>
        <p:spPr/>
      </p:pic>
      <p:pic>
        <p:nvPicPr>
          <p:cNvPr id="35" name="图片占位符 34" descr="QQ截图20150512161403.jpg"/>
          <p:cNvPicPr>
            <a:picLocks noGrp="1" noChangeAspect="1"/>
          </p:cNvPicPr>
          <p:nvPr>
            <p:ph type="pic" idx="27"/>
          </p:nvPr>
        </p:nvPicPr>
        <p:blipFill>
          <a:blip r:embed="rId4" cstate="print"/>
          <a:srcRect t="1423" b="1423"/>
          <a:stretch>
            <a:fillRect/>
          </a:stretch>
        </p:blipFill>
        <p:spPr/>
      </p:pic>
      <p:pic>
        <p:nvPicPr>
          <p:cNvPr id="38" name="图片占位符 37" descr="QQ截图20150512161502.jpg"/>
          <p:cNvPicPr>
            <a:picLocks noGrp="1" noChangeAspect="1"/>
          </p:cNvPicPr>
          <p:nvPr>
            <p:ph type="pic" idx="30"/>
          </p:nvPr>
        </p:nvPicPr>
        <p:blipFill>
          <a:blip r:embed="rId5" cstate="print"/>
          <a:srcRect l="1102" r="1102"/>
          <a:stretch>
            <a:fillRect/>
          </a:stretch>
        </p:blipFill>
        <p:spPr/>
      </p:pic>
      <p:pic>
        <p:nvPicPr>
          <p:cNvPr id="30" name="图片占位符 29" descr="QQ截图20150512161502.jpg"/>
          <p:cNvPicPr>
            <a:picLocks noGrp="1" noChangeAspect="1"/>
          </p:cNvPicPr>
          <p:nvPr>
            <p:ph type="pic" idx="18"/>
          </p:nvPr>
        </p:nvPicPr>
        <p:blipFill>
          <a:blip r:embed="rId5" cstate="print"/>
          <a:srcRect l="1102" r="1102"/>
          <a:stretch>
            <a:fillRect/>
          </a:stretch>
        </p:blipFill>
        <p:spPr/>
      </p:pic>
      <p:pic>
        <p:nvPicPr>
          <p:cNvPr id="31" name="图片占位符 30" descr="QQ截图20150512161202.jpg"/>
          <p:cNvPicPr>
            <a:picLocks noGrp="1" noChangeAspect="1"/>
          </p:cNvPicPr>
          <p:nvPr>
            <p:ph type="pic" idx="21"/>
          </p:nvPr>
        </p:nvPicPr>
        <p:blipFill>
          <a:blip r:embed="rId6" cstate="print"/>
          <a:srcRect t="196" b="196"/>
          <a:stretch>
            <a:fillRect/>
          </a:stretch>
        </p:blipFill>
        <p:spPr/>
      </p:pic>
      <p:pic>
        <p:nvPicPr>
          <p:cNvPr id="39" name="图片占位符 38" descr="QQ截图20150512161518.jpg"/>
          <p:cNvPicPr>
            <a:picLocks noGrp="1" noChangeAspect="1"/>
          </p:cNvPicPr>
          <p:nvPr>
            <p:ph type="pic" idx="33"/>
          </p:nvPr>
        </p:nvPicPr>
        <p:blipFill>
          <a:blip r:embed="rId7" cstate="print"/>
          <a:srcRect t="267" b="267"/>
          <a:stretch>
            <a:fillRect/>
          </a:stretch>
        </p:blipFill>
        <p:spPr/>
      </p:pic>
      <p:pic>
        <p:nvPicPr>
          <p:cNvPr id="40" name="图片占位符 39" descr="QQ截图20150512161510.jpg"/>
          <p:cNvPicPr>
            <a:picLocks noGrp="1" noChangeAspect="1"/>
          </p:cNvPicPr>
          <p:nvPr>
            <p:ph type="pic" idx="36"/>
          </p:nvPr>
        </p:nvPicPr>
        <p:blipFill>
          <a:blip r:embed="rId3" cstate="print"/>
          <a:srcRect t="662" b="662"/>
          <a:stretch>
            <a:fillRect/>
          </a:stretch>
        </p:blipFill>
        <p:spPr/>
      </p:pic>
      <p:pic>
        <p:nvPicPr>
          <p:cNvPr id="32" name="图片占位符 31" descr="QQ截图20150512161223.jpg"/>
          <p:cNvPicPr>
            <a:picLocks noGrp="1" noChangeAspect="1"/>
          </p:cNvPicPr>
          <p:nvPr>
            <p:ph type="pic" idx="24"/>
          </p:nvPr>
        </p:nvPicPr>
        <p:blipFill>
          <a:blip r:embed="rId8" cstate="print"/>
          <a:srcRect t="1423" b="1423"/>
          <a:stretch>
            <a:fillRect/>
          </a:stretch>
        </p:blipFill>
        <p:spPr/>
      </p:pic>
    </p:spTree>
    <p:extLst>
      <p:ext uri="{BB962C8B-B14F-4D97-AF65-F5344CB8AC3E}">
        <p14:creationId xmlns:p14="http://schemas.microsoft.com/office/powerpoint/2010/main" val="3085845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xEl>
                                              <p:pRg st="0" end="0"/>
                                            </p:txEl>
                                          </p:spTgt>
                                        </p:tgtEl>
                                        <p:attrNameLst>
                                          <p:attrName>style.visibility</p:attrName>
                                        </p:attrNameLst>
                                      </p:cBhvr>
                                      <p:to>
                                        <p:strVal val="visible"/>
                                      </p:to>
                                    </p:set>
                                    <p:animEffect transition="in" filter="fade">
                                      <p:cBhvr>
                                        <p:cTn id="10" dur="500"/>
                                        <p:tgtEl>
                                          <p:spTgt spid="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Effect transition="in" filter="fade">
                                      <p:cBhvr>
                                        <p:cTn id="18" dur="500"/>
                                        <p:tgtEl>
                                          <p:spTgt spid="1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
                                            <p:txEl>
                                              <p:pRg st="0" end="0"/>
                                            </p:txEl>
                                          </p:spTgt>
                                        </p:tgtEl>
                                        <p:attrNameLst>
                                          <p:attrName>style.visibility</p:attrName>
                                        </p:attrNameLst>
                                      </p:cBhvr>
                                      <p:to>
                                        <p:strVal val="visible"/>
                                      </p:to>
                                    </p:set>
                                    <p:animEffect transition="in" filter="fade">
                                      <p:cBhvr>
                                        <p:cTn id="26" dur="500"/>
                                        <p:tgtEl>
                                          <p:spTgt spid="13">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Effect transition="in" filter="fade">
                                      <p:cBhvr>
                                        <p:cTn id="31" dur="500"/>
                                        <p:tgtEl>
                                          <p:spTgt spid="16">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
                                            <p:txEl>
                                              <p:pRg st="0" end="0"/>
                                            </p:txEl>
                                          </p:spTgt>
                                        </p:tgtEl>
                                        <p:attrNameLst>
                                          <p:attrName>style.visibility</p:attrName>
                                        </p:attrNameLst>
                                      </p:cBhvr>
                                      <p:to>
                                        <p:strVal val="visible"/>
                                      </p:to>
                                    </p:set>
                                    <p:animEffect transition="in" filter="fade">
                                      <p:cBhvr>
                                        <p:cTn id="34" dur="500"/>
                                        <p:tgtEl>
                                          <p:spTgt spid="18">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9">
                                            <p:txEl>
                                              <p:pRg st="0" end="0"/>
                                            </p:txEl>
                                          </p:spTgt>
                                        </p:tgtEl>
                                        <p:attrNameLst>
                                          <p:attrName>style.visibility</p:attrName>
                                        </p:attrNameLst>
                                      </p:cBhvr>
                                      <p:to>
                                        <p:strVal val="visible"/>
                                      </p:to>
                                    </p:set>
                                    <p:animEffect transition="in" filter="fade">
                                      <p:cBhvr>
                                        <p:cTn id="39" dur="500"/>
                                        <p:tgtEl>
                                          <p:spTgt spid="19">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3">
                                            <p:txEl>
                                              <p:pRg st="0" end="0"/>
                                            </p:txEl>
                                          </p:spTgt>
                                        </p:tgtEl>
                                        <p:attrNameLst>
                                          <p:attrName>style.visibility</p:attrName>
                                        </p:attrNameLst>
                                      </p:cBhvr>
                                      <p:to>
                                        <p:strVal val="visible"/>
                                      </p:to>
                                    </p:set>
                                    <p:animEffect transition="in" filter="fade">
                                      <p:cBhvr>
                                        <p:cTn id="42" dur="500"/>
                                        <p:tgtEl>
                                          <p:spTgt spid="3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6">
                                            <p:txEl>
                                              <p:pRg st="0" end="0"/>
                                            </p:txEl>
                                          </p:spTgt>
                                        </p:tgtEl>
                                        <p:attrNameLst>
                                          <p:attrName>style.visibility</p:attrName>
                                        </p:attrNameLst>
                                      </p:cBhvr>
                                      <p:to>
                                        <p:strVal val="visible"/>
                                      </p:to>
                                    </p:set>
                                    <p:animEffect transition="in" filter="fade">
                                      <p:cBhvr>
                                        <p:cTn id="50" dur="500"/>
                                        <p:tgtEl>
                                          <p:spTgt spid="36">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7">
                                            <p:txEl>
                                              <p:pRg st="0" end="0"/>
                                            </p:txEl>
                                          </p:spTgt>
                                        </p:tgtEl>
                                        <p:attrNameLst>
                                          <p:attrName>style.visibility</p:attrName>
                                        </p:attrNameLst>
                                      </p:cBhvr>
                                      <p:to>
                                        <p:strVal val="visible"/>
                                      </p:to>
                                    </p:set>
                                    <p:animEffect transition="in" filter="fade">
                                      <p:cBhvr>
                                        <p:cTn id="55" dur="500"/>
                                        <p:tgtEl>
                                          <p:spTgt spid="37">
                                            <p:txEl>
                                              <p:pRg st="0" end="0"/>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xEl>
                                              <p:pRg st="0" end="0"/>
                                            </p:txEl>
                                          </p:spTgt>
                                        </p:tgtEl>
                                        <p:attrNameLst>
                                          <p:attrName>style.visibility</p:attrName>
                                        </p:attrNameLst>
                                      </p:cBhvr>
                                      <p:to>
                                        <p:strVal val="visible"/>
                                      </p:to>
                                    </p:set>
                                    <p:animEffect transition="in" filter="fade">
                                      <p:cBhvr>
                                        <p:cTn id="58" dur="500"/>
                                        <p:tgtEl>
                                          <p:spTgt spid="42">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fade">
                                      <p:cBhvr>
                                        <p:cTn id="63" dur="500"/>
                                        <p:tgtEl>
                                          <p:spTgt spid="43">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
                                            <p:txEl>
                                              <p:pRg st="0" end="0"/>
                                            </p:txEl>
                                          </p:spTgt>
                                        </p:tgtEl>
                                        <p:attrNameLst>
                                          <p:attrName>style.visibility</p:attrName>
                                        </p:attrNameLst>
                                      </p:cBhvr>
                                      <p:to>
                                        <p:strVal val="visible"/>
                                      </p:to>
                                    </p:set>
                                    <p:animEffect transition="in" filter="fade">
                                      <p:cBhvr>
                                        <p:cTn id="66"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build="p"/>
      <p:bldP spid="12" grpId="0" build="p"/>
      <p:bldP spid="13" grpId="0" build="p"/>
      <p:bldP spid="15" grpId="0" build="p"/>
      <p:bldP spid="16" grpId="0" build="p"/>
      <p:bldP spid="18" grpId="0" build="p"/>
      <p:bldP spid="19" grpId="0" build="p"/>
      <p:bldP spid="33" grpId="0" build="p"/>
      <p:bldP spid="34" grpId="0" build="p"/>
      <p:bldP spid="36" grpId="0" build="p"/>
      <p:bldP spid="37" grpId="0" build="p"/>
      <p:bldP spid="42" grpId="0" build="p"/>
      <p:bldP spid="43" grpId="0" build="p"/>
      <p:bldP spid="5" grpId="0" build="p"/>
      <p:bldP spid="7"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80</a:t>
            </a:fld>
            <a:endParaRPr lang="en-US" dirty="0"/>
          </a:p>
        </p:txBody>
      </p:sp>
      <p:grpSp>
        <p:nvGrpSpPr>
          <p:cNvPr id="35" name="Group 34"/>
          <p:cNvGrpSpPr/>
          <p:nvPr/>
        </p:nvGrpSpPr>
        <p:grpSpPr>
          <a:xfrm>
            <a:off x="4920996" y="1514589"/>
            <a:ext cx="2113057" cy="2594123"/>
            <a:chOff x="4815811" y="1544854"/>
            <a:chExt cx="2306611" cy="2831742"/>
          </a:xfrm>
        </p:grpSpPr>
        <p:cxnSp>
          <p:nvCxnSpPr>
            <p:cNvPr id="120" name="Straight Connector 119"/>
            <p:cNvCxnSpPr/>
            <p:nvPr/>
          </p:nvCxnSpPr>
          <p:spPr>
            <a:xfrm flipV="1">
              <a:off x="6567142" y="2875576"/>
              <a:ext cx="555280" cy="26604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973177" y="3240628"/>
              <a:ext cx="349354" cy="73676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490256" y="2946817"/>
              <a:ext cx="61411" cy="53585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6845536" y="2890351"/>
              <a:ext cx="261556" cy="53585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flipH="1">
              <a:off x="6636373" y="3394234"/>
              <a:ext cx="225677" cy="45800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6346222" y="3146516"/>
              <a:ext cx="225675" cy="50869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6578790" y="3844363"/>
              <a:ext cx="57583" cy="45800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5322532" y="3969216"/>
              <a:ext cx="113793" cy="40738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7056315" y="2229057"/>
              <a:ext cx="41725" cy="66129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687343" y="1812146"/>
              <a:ext cx="389834" cy="41691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6074263" y="1545097"/>
              <a:ext cx="613080" cy="26704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V="1">
              <a:off x="5424178" y="1545097"/>
              <a:ext cx="650086" cy="14718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flipV="1">
              <a:off x="5027800" y="1678621"/>
              <a:ext cx="396378" cy="31964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824863" y="2038040"/>
              <a:ext cx="182074" cy="4710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815811" y="2509078"/>
              <a:ext cx="157366" cy="7315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V="1">
              <a:off x="4864987" y="2460205"/>
              <a:ext cx="501063" cy="4887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flipV="1">
              <a:off x="5140569" y="2460205"/>
              <a:ext cx="231736" cy="3332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4840215" y="2538060"/>
              <a:ext cx="625436" cy="15383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V="1">
              <a:off x="4997581" y="2791703"/>
              <a:ext cx="150273" cy="43266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4826929" y="2521803"/>
              <a:ext cx="324406" cy="26990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5460687" y="2691892"/>
              <a:ext cx="45250" cy="2957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flipH="1" flipV="1">
              <a:off x="5046450" y="1998261"/>
              <a:ext cx="331494" cy="46194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flipH="1">
              <a:off x="5358269" y="1728362"/>
              <a:ext cx="38326" cy="73184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V="1">
              <a:off x="5369214" y="2176842"/>
              <a:ext cx="436907" cy="28336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5442741" y="1721262"/>
              <a:ext cx="361776" cy="46799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5791453" y="1545097"/>
              <a:ext cx="272787" cy="63150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078550" y="1544854"/>
              <a:ext cx="165859" cy="58311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flipH="1">
              <a:off x="6268895" y="1812146"/>
              <a:ext cx="432758" cy="31582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flipH="1" flipV="1">
              <a:off x="6222965" y="2127970"/>
              <a:ext cx="838390" cy="10108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5951453" y="2626814"/>
              <a:ext cx="315891" cy="58382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flipV="1">
              <a:off x="5955481" y="2142494"/>
              <a:ext cx="297384" cy="4843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flipV="1">
              <a:off x="5823080" y="2142494"/>
              <a:ext cx="413894" cy="3410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6258929" y="2137145"/>
              <a:ext cx="518246" cy="31431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6796760" y="2229057"/>
              <a:ext cx="279115" cy="21314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6763857" y="2464323"/>
              <a:ext cx="297497" cy="4260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V="1">
              <a:off x="6468879" y="2453261"/>
              <a:ext cx="308910" cy="25657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6267344" y="2150093"/>
              <a:ext cx="191716" cy="55974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flipH="1" flipV="1">
              <a:off x="5800527" y="2172490"/>
              <a:ext cx="163662" cy="44248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flipV="1">
              <a:off x="5443793" y="2638651"/>
              <a:ext cx="493125" cy="5883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5354198" y="2464323"/>
              <a:ext cx="562090" cy="16016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flipV="1">
              <a:off x="5981770" y="2458732"/>
              <a:ext cx="767441" cy="17981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971041" y="2650381"/>
              <a:ext cx="492339" cy="6672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flipH="1" flipV="1">
              <a:off x="5170294" y="2791703"/>
              <a:ext cx="350013" cy="19365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flipV="1">
              <a:off x="4984068" y="2982116"/>
              <a:ext cx="502232" cy="2732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009678" y="3255367"/>
              <a:ext cx="579969" cy="25190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flipV="1">
              <a:off x="5312063" y="3507272"/>
              <a:ext cx="253114" cy="418062"/>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flipV="1">
              <a:off x="5568935" y="3508706"/>
              <a:ext cx="143924" cy="51931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V="1">
              <a:off x="5436326" y="4028019"/>
              <a:ext cx="285930" cy="33677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5731751" y="4040560"/>
              <a:ext cx="271109" cy="33603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V="1">
              <a:off x="5980145" y="3646755"/>
              <a:ext cx="0" cy="7180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5964189" y="2638543"/>
              <a:ext cx="0" cy="5858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5505937" y="2982116"/>
              <a:ext cx="496924" cy="66463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H="1" flipV="1">
              <a:off x="5971041" y="3212073"/>
              <a:ext cx="20698" cy="43228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6485274" y="2728943"/>
              <a:ext cx="96764" cy="42933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V="1">
              <a:off x="6578656" y="2451459"/>
              <a:ext cx="193124" cy="70682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V="1">
              <a:off x="6276482" y="2728943"/>
              <a:ext cx="190780" cy="4954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V="1">
              <a:off x="5523949" y="2708886"/>
              <a:ext cx="930829" cy="25995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flipH="1" flipV="1">
              <a:off x="5961667" y="3619808"/>
              <a:ext cx="384555" cy="44451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flipV="1">
              <a:off x="6007431" y="4049017"/>
              <a:ext cx="341269" cy="30866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6338757" y="3659296"/>
              <a:ext cx="299586" cy="18162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flipH="1">
              <a:off x="6338757" y="3668444"/>
              <a:ext cx="9943" cy="39450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6263895" y="3228456"/>
              <a:ext cx="90999" cy="43998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flipV="1">
              <a:off x="5580713" y="3232828"/>
              <a:ext cx="390290" cy="266587"/>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5496539" y="2984830"/>
              <a:ext cx="492359" cy="25173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5979171" y="3220748"/>
              <a:ext cx="286190" cy="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flipV="1">
              <a:off x="6002860" y="3210639"/>
              <a:ext cx="273622" cy="422323"/>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V="1">
              <a:off x="5724992" y="3636725"/>
              <a:ext cx="235599" cy="409089"/>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flipV="1">
              <a:off x="5304451" y="3615724"/>
              <a:ext cx="672942" cy="34693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320956" y="3971950"/>
              <a:ext cx="1022510" cy="9237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H="1">
              <a:off x="6346222" y="3414241"/>
              <a:ext cx="499314" cy="27052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flipV="1">
              <a:off x="5579511" y="3432465"/>
              <a:ext cx="1273491" cy="7064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5447581" y="4356121"/>
              <a:ext cx="544159" cy="1002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5998499" y="4360458"/>
              <a:ext cx="326678" cy="10550"/>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flipV="1">
              <a:off x="6327763" y="4312160"/>
              <a:ext cx="264162" cy="63185"/>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flipH="1">
              <a:off x="6325177" y="4049017"/>
              <a:ext cx="12393" cy="317124"/>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6339518" y="4050282"/>
              <a:ext cx="233863" cy="261878"/>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flipV="1">
              <a:off x="6359970" y="3854229"/>
              <a:ext cx="290379" cy="203076"/>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5078751" y="1457624"/>
            <a:ext cx="1962564" cy="2711597"/>
            <a:chOff x="5330055" y="2173721"/>
            <a:chExt cx="1400918" cy="1935594"/>
          </a:xfrm>
          <a:solidFill>
            <a:schemeClr val="bg1">
              <a:lumMod val="75000"/>
            </a:schemeClr>
          </a:solidFill>
        </p:grpSpPr>
        <p:sp>
          <p:nvSpPr>
            <p:cNvPr id="89" name="Oval 88"/>
            <p:cNvSpPr>
              <a:spLocks noChangeAspect="1"/>
            </p:cNvSpPr>
            <p:nvPr/>
          </p:nvSpPr>
          <p:spPr>
            <a:xfrm>
              <a:off x="6636808" y="2620714"/>
              <a:ext cx="94165" cy="941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0" name="Oval 89"/>
            <p:cNvSpPr>
              <a:spLocks noChangeAspect="1"/>
            </p:cNvSpPr>
            <p:nvPr/>
          </p:nvSpPr>
          <p:spPr>
            <a:xfrm>
              <a:off x="5549460" y="2274670"/>
              <a:ext cx="117706" cy="1177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1" name="Oval 90"/>
            <p:cNvSpPr>
              <a:spLocks noChangeAspect="1"/>
            </p:cNvSpPr>
            <p:nvPr/>
          </p:nvSpPr>
          <p:spPr>
            <a:xfrm>
              <a:off x="6516818" y="3385440"/>
              <a:ext cx="94165" cy="941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3" name="Oval 92"/>
            <p:cNvSpPr>
              <a:spLocks noChangeAspect="1"/>
            </p:cNvSpPr>
            <p:nvPr/>
          </p:nvSpPr>
          <p:spPr>
            <a:xfrm>
              <a:off x="6014356" y="217372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4" name="Oval 93"/>
            <p:cNvSpPr>
              <a:spLocks noChangeAspect="1"/>
            </p:cNvSpPr>
            <p:nvPr/>
          </p:nvSpPr>
          <p:spPr>
            <a:xfrm>
              <a:off x="6274957" y="401878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5" name="Oval 94"/>
            <p:cNvSpPr>
              <a:spLocks noChangeAspect="1"/>
            </p:cNvSpPr>
            <p:nvPr/>
          </p:nvSpPr>
          <p:spPr>
            <a:xfrm>
              <a:off x="5330055" y="2470055"/>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6" name="Oval 95"/>
            <p:cNvSpPr>
              <a:spLocks noChangeAspect="1"/>
            </p:cNvSpPr>
            <p:nvPr/>
          </p:nvSpPr>
          <p:spPr>
            <a:xfrm>
              <a:off x="6401522" y="233826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98" name="Oval 97"/>
            <p:cNvSpPr>
              <a:spLocks noChangeAspect="1"/>
            </p:cNvSpPr>
            <p:nvPr/>
          </p:nvSpPr>
          <p:spPr>
            <a:xfrm>
              <a:off x="5591599" y="4017582"/>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600" dirty="0" smtClean="0">
                  <a:solidFill>
                    <a:schemeClr val="bg1"/>
                  </a:solidFill>
                  <a:latin typeface="FontAwesome" pitchFamily="2" charset="0"/>
                </a:rPr>
                <a:t>0</a:t>
              </a:r>
              <a:endParaRPr lang="en-US" sz="600" dirty="0">
                <a:solidFill>
                  <a:schemeClr val="bg1"/>
                </a:solidFill>
                <a:latin typeface="FontAwesome" pitchFamily="2" charset="0"/>
              </a:endParaRPr>
            </a:p>
          </p:txBody>
        </p:sp>
        <p:sp>
          <p:nvSpPr>
            <p:cNvPr id="99" name="Oval 98"/>
            <p:cNvSpPr>
              <a:spLocks noChangeAspect="1"/>
            </p:cNvSpPr>
            <p:nvPr/>
          </p:nvSpPr>
          <p:spPr>
            <a:xfrm>
              <a:off x="5503887" y="3754166"/>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0" name="Oval 99"/>
            <p:cNvSpPr>
              <a:spLocks noChangeAspect="1"/>
            </p:cNvSpPr>
            <p:nvPr/>
          </p:nvSpPr>
          <p:spPr>
            <a:xfrm>
              <a:off x="5897899" y="2844911"/>
              <a:ext cx="154645" cy="1546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1" name="Oval 100"/>
            <p:cNvSpPr>
              <a:spLocks noChangeAspect="1"/>
            </p:cNvSpPr>
            <p:nvPr/>
          </p:nvSpPr>
          <p:spPr>
            <a:xfrm>
              <a:off x="5644638" y="3115561"/>
              <a:ext cx="106856" cy="1068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2" name="Oval 101"/>
            <p:cNvSpPr>
              <a:spLocks noChangeAspect="1"/>
            </p:cNvSpPr>
            <p:nvPr/>
          </p:nvSpPr>
          <p:spPr>
            <a:xfrm>
              <a:off x="5606319" y="2923635"/>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3" name="Oval 102"/>
            <p:cNvSpPr>
              <a:spLocks noChangeAspect="1"/>
            </p:cNvSpPr>
            <p:nvPr/>
          </p:nvSpPr>
          <p:spPr>
            <a:xfrm>
              <a:off x="6134075" y="3275461"/>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4" name="Oval 103"/>
            <p:cNvSpPr>
              <a:spLocks noChangeAspect="1"/>
            </p:cNvSpPr>
            <p:nvPr/>
          </p:nvSpPr>
          <p:spPr>
            <a:xfrm>
              <a:off x="6265177" y="2949207"/>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5" name="Oval 104"/>
            <p:cNvSpPr>
              <a:spLocks noChangeAspect="1"/>
            </p:cNvSpPr>
            <p:nvPr/>
          </p:nvSpPr>
          <p:spPr>
            <a:xfrm>
              <a:off x="5857077" y="2586833"/>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6" name="Oval 105"/>
            <p:cNvSpPr>
              <a:spLocks noChangeAspect="1"/>
            </p:cNvSpPr>
            <p:nvPr/>
          </p:nvSpPr>
          <p:spPr>
            <a:xfrm>
              <a:off x="6108690" y="4033019"/>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7" name="Oval 106"/>
            <p:cNvSpPr>
              <a:spLocks noChangeAspect="1"/>
            </p:cNvSpPr>
            <p:nvPr/>
          </p:nvSpPr>
          <p:spPr>
            <a:xfrm>
              <a:off x="5935251" y="4007493"/>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8" name="Oval 107"/>
            <p:cNvSpPr>
              <a:spLocks noChangeAspect="1"/>
            </p:cNvSpPr>
            <p:nvPr/>
          </p:nvSpPr>
          <p:spPr>
            <a:xfrm>
              <a:off x="6179055" y="3805077"/>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09" name="Oval 108"/>
            <p:cNvSpPr>
              <a:spLocks noChangeAspect="1"/>
            </p:cNvSpPr>
            <p:nvPr/>
          </p:nvSpPr>
          <p:spPr>
            <a:xfrm>
              <a:off x="5911609" y="3481568"/>
              <a:ext cx="154645" cy="1546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0" name="Oval 109"/>
            <p:cNvSpPr>
              <a:spLocks noChangeAspect="1"/>
            </p:cNvSpPr>
            <p:nvPr/>
          </p:nvSpPr>
          <p:spPr>
            <a:xfrm>
              <a:off x="5935503" y="3250249"/>
              <a:ext cx="106856" cy="1068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2" name="Oval 111"/>
            <p:cNvSpPr>
              <a:spLocks noChangeAspect="1"/>
            </p:cNvSpPr>
            <p:nvPr/>
          </p:nvSpPr>
          <p:spPr>
            <a:xfrm>
              <a:off x="5407378" y="2990029"/>
              <a:ext cx="81644" cy="816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3" name="Oval 112"/>
            <p:cNvSpPr>
              <a:spLocks noChangeAspect="1"/>
            </p:cNvSpPr>
            <p:nvPr/>
          </p:nvSpPr>
          <p:spPr>
            <a:xfrm>
              <a:off x="5554798" y="276204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4" name="Oval 113"/>
            <p:cNvSpPr>
              <a:spLocks noChangeAspect="1"/>
            </p:cNvSpPr>
            <p:nvPr/>
          </p:nvSpPr>
          <p:spPr>
            <a:xfrm>
              <a:off x="6103821" y="254481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5" name="Oval 114"/>
            <p:cNvSpPr>
              <a:spLocks noChangeAspect="1"/>
            </p:cNvSpPr>
            <p:nvPr/>
          </p:nvSpPr>
          <p:spPr>
            <a:xfrm>
              <a:off x="6462121" y="2762041"/>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6" name="Oval 115"/>
            <p:cNvSpPr>
              <a:spLocks noChangeAspect="1"/>
            </p:cNvSpPr>
            <p:nvPr/>
          </p:nvSpPr>
          <p:spPr>
            <a:xfrm>
              <a:off x="6327312" y="3210835"/>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7" name="Oval 116"/>
            <p:cNvSpPr>
              <a:spLocks noChangeAspect="1"/>
            </p:cNvSpPr>
            <p:nvPr/>
          </p:nvSpPr>
          <p:spPr>
            <a:xfrm>
              <a:off x="5686778" y="3434014"/>
              <a:ext cx="101822" cy="1018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8" name="Oval 117"/>
            <p:cNvSpPr>
              <a:spLocks noChangeAspect="1"/>
            </p:cNvSpPr>
            <p:nvPr/>
          </p:nvSpPr>
          <p:spPr>
            <a:xfrm>
              <a:off x="6196862" y="3546740"/>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119" name="Oval 118"/>
            <p:cNvSpPr>
              <a:spLocks noChangeAspect="1"/>
            </p:cNvSpPr>
            <p:nvPr/>
          </p:nvSpPr>
          <p:spPr>
            <a:xfrm>
              <a:off x="5792191" y="3805077"/>
              <a:ext cx="66207" cy="662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grpSp>
      <p:grpSp>
        <p:nvGrpSpPr>
          <p:cNvPr id="37" name="Group 36"/>
          <p:cNvGrpSpPr/>
          <p:nvPr/>
        </p:nvGrpSpPr>
        <p:grpSpPr>
          <a:xfrm>
            <a:off x="5463933" y="4232633"/>
            <a:ext cx="1039220" cy="950713"/>
            <a:chOff x="5408480" y="4511869"/>
            <a:chExt cx="1134411" cy="1037797"/>
          </a:xfrm>
          <a:solidFill>
            <a:schemeClr val="bg1">
              <a:lumMod val="75000"/>
            </a:schemeClr>
          </a:solidFill>
        </p:grpSpPr>
        <p:sp>
          <p:nvSpPr>
            <p:cNvPr id="82" name="Freeform 81"/>
            <p:cNvSpPr/>
            <p:nvPr/>
          </p:nvSpPr>
          <p:spPr>
            <a:xfrm>
              <a:off x="5464289" y="4511869"/>
              <a:ext cx="1028142" cy="964410"/>
            </a:xfrm>
            <a:custGeom>
              <a:avLst/>
              <a:gdLst>
                <a:gd name="connsiteX0" fmla="*/ 0 w 672200"/>
                <a:gd name="connsiteY0" fmla="*/ 0 h 630649"/>
                <a:gd name="connsiteX1" fmla="*/ 671846 w 672200"/>
                <a:gd name="connsiteY1" fmla="*/ 0 h 630649"/>
                <a:gd name="connsiteX2" fmla="*/ 672200 w 672200"/>
                <a:gd name="connsiteY2" fmla="*/ 32054 h 630649"/>
                <a:gd name="connsiteX3" fmla="*/ 657576 w 672200"/>
                <a:gd name="connsiteY3" fmla="*/ 470997 h 630649"/>
                <a:gd name="connsiteX4" fmla="*/ 493887 w 672200"/>
                <a:gd name="connsiteY4" fmla="*/ 626220 h 630649"/>
                <a:gd name="connsiteX5" fmla="*/ 200376 w 672200"/>
                <a:gd name="connsiteY5" fmla="*/ 629042 h 630649"/>
                <a:gd name="connsiteX6" fmla="*/ 31043 w 672200"/>
                <a:gd name="connsiteY6" fmla="*/ 487931 h 630649"/>
                <a:gd name="connsiteX7" fmla="*/ 213 w 672200"/>
                <a:gd name="connsiteY7" fmla="*/ 53019 h 630649"/>
                <a:gd name="connsiteX0" fmla="*/ 0 w 672200"/>
                <a:gd name="connsiteY0" fmla="*/ 0 h 630649"/>
                <a:gd name="connsiteX1" fmla="*/ 671846 w 672200"/>
                <a:gd name="connsiteY1" fmla="*/ 0 h 630649"/>
                <a:gd name="connsiteX2" fmla="*/ 672200 w 672200"/>
                <a:gd name="connsiteY2" fmla="*/ 32054 h 630649"/>
                <a:gd name="connsiteX3" fmla="*/ 657576 w 672200"/>
                <a:gd name="connsiteY3" fmla="*/ 470997 h 630649"/>
                <a:gd name="connsiteX4" fmla="*/ 493887 w 672200"/>
                <a:gd name="connsiteY4" fmla="*/ 626220 h 630649"/>
                <a:gd name="connsiteX5" fmla="*/ 200376 w 672200"/>
                <a:gd name="connsiteY5" fmla="*/ 629042 h 630649"/>
                <a:gd name="connsiteX6" fmla="*/ 31043 w 672200"/>
                <a:gd name="connsiteY6" fmla="*/ 487931 h 630649"/>
                <a:gd name="connsiteX7" fmla="*/ 231194 w 672200"/>
                <a:gd name="connsiteY7" fmla="*/ 129219 h 630649"/>
                <a:gd name="connsiteX8" fmla="*/ 0 w 672200"/>
                <a:gd name="connsiteY8" fmla="*/ 0 h 630649"/>
                <a:gd name="connsiteX0" fmla="*/ 46884 w 719084"/>
                <a:gd name="connsiteY0" fmla="*/ 0 h 630649"/>
                <a:gd name="connsiteX1" fmla="*/ 718730 w 719084"/>
                <a:gd name="connsiteY1" fmla="*/ 0 h 630649"/>
                <a:gd name="connsiteX2" fmla="*/ 719084 w 719084"/>
                <a:gd name="connsiteY2" fmla="*/ 32054 h 630649"/>
                <a:gd name="connsiteX3" fmla="*/ 704460 w 719084"/>
                <a:gd name="connsiteY3" fmla="*/ 470997 h 630649"/>
                <a:gd name="connsiteX4" fmla="*/ 540771 w 719084"/>
                <a:gd name="connsiteY4" fmla="*/ 626220 h 630649"/>
                <a:gd name="connsiteX5" fmla="*/ 247260 w 719084"/>
                <a:gd name="connsiteY5" fmla="*/ 629042 h 630649"/>
                <a:gd name="connsiteX6" fmla="*/ 77927 w 719084"/>
                <a:gd name="connsiteY6" fmla="*/ 487931 h 630649"/>
                <a:gd name="connsiteX7" fmla="*/ 46884 w 719084"/>
                <a:gd name="connsiteY7" fmla="*/ 0 h 630649"/>
                <a:gd name="connsiteX0" fmla="*/ 756 w 672956"/>
                <a:gd name="connsiteY0" fmla="*/ 0 h 630649"/>
                <a:gd name="connsiteX1" fmla="*/ 672602 w 672956"/>
                <a:gd name="connsiteY1" fmla="*/ 0 h 630649"/>
                <a:gd name="connsiteX2" fmla="*/ 672956 w 672956"/>
                <a:gd name="connsiteY2" fmla="*/ 32054 h 630649"/>
                <a:gd name="connsiteX3" fmla="*/ 658332 w 672956"/>
                <a:gd name="connsiteY3" fmla="*/ 470997 h 630649"/>
                <a:gd name="connsiteX4" fmla="*/ 494643 w 672956"/>
                <a:gd name="connsiteY4" fmla="*/ 626220 h 630649"/>
                <a:gd name="connsiteX5" fmla="*/ 201132 w 672956"/>
                <a:gd name="connsiteY5" fmla="*/ 629042 h 630649"/>
                <a:gd name="connsiteX6" fmla="*/ 31799 w 672956"/>
                <a:gd name="connsiteY6" fmla="*/ 487931 h 630649"/>
                <a:gd name="connsiteX7" fmla="*/ 756 w 672956"/>
                <a:gd name="connsiteY7" fmla="*/ 0 h 630649"/>
                <a:gd name="connsiteX0" fmla="*/ 124 w 672324"/>
                <a:gd name="connsiteY0" fmla="*/ 0 h 630649"/>
                <a:gd name="connsiteX1" fmla="*/ 671970 w 672324"/>
                <a:gd name="connsiteY1" fmla="*/ 0 h 630649"/>
                <a:gd name="connsiteX2" fmla="*/ 672324 w 672324"/>
                <a:gd name="connsiteY2" fmla="*/ 32054 h 630649"/>
                <a:gd name="connsiteX3" fmla="*/ 657700 w 672324"/>
                <a:gd name="connsiteY3" fmla="*/ 470997 h 630649"/>
                <a:gd name="connsiteX4" fmla="*/ 494011 w 672324"/>
                <a:gd name="connsiteY4" fmla="*/ 626220 h 630649"/>
                <a:gd name="connsiteX5" fmla="*/ 200500 w 672324"/>
                <a:gd name="connsiteY5" fmla="*/ 629042 h 630649"/>
                <a:gd name="connsiteX6" fmla="*/ 31167 w 672324"/>
                <a:gd name="connsiteY6" fmla="*/ 487931 h 630649"/>
                <a:gd name="connsiteX7" fmla="*/ 124 w 672324"/>
                <a:gd name="connsiteY7" fmla="*/ 0 h 63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324" h="630649">
                  <a:moveTo>
                    <a:pt x="124" y="0"/>
                  </a:moveTo>
                  <a:lnTo>
                    <a:pt x="671970" y="0"/>
                  </a:lnTo>
                  <a:lnTo>
                    <a:pt x="672324" y="32054"/>
                  </a:lnTo>
                  <a:cubicBezTo>
                    <a:pt x="671950" y="155680"/>
                    <a:pt x="661404" y="375100"/>
                    <a:pt x="657700" y="470997"/>
                  </a:cubicBezTo>
                  <a:cubicBezTo>
                    <a:pt x="594200" y="541082"/>
                    <a:pt x="561744" y="571657"/>
                    <a:pt x="494011" y="626220"/>
                  </a:cubicBezTo>
                  <a:cubicBezTo>
                    <a:pt x="406522" y="621517"/>
                    <a:pt x="294575" y="635157"/>
                    <a:pt x="200500" y="629042"/>
                  </a:cubicBezTo>
                  <a:cubicBezTo>
                    <a:pt x="134647" y="580594"/>
                    <a:pt x="89963" y="547669"/>
                    <a:pt x="31167" y="487931"/>
                  </a:cubicBezTo>
                  <a:cubicBezTo>
                    <a:pt x="21583" y="380710"/>
                    <a:pt x="-1901" y="109897"/>
                    <a:pt x="1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5408480" y="4647679"/>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5408480" y="4781032"/>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5408480" y="4925056"/>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5408480" y="5065557"/>
              <a:ext cx="1134411" cy="10726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5806853" y="5368691"/>
              <a:ext cx="371880" cy="1809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id-ID" dirty="0"/>
            </a:p>
          </p:txBody>
        </p:sp>
      </p:grpSp>
      <p:sp>
        <p:nvSpPr>
          <p:cNvPr id="38" name="Text Placeholder 32"/>
          <p:cNvSpPr txBox="1">
            <a:spLocks/>
          </p:cNvSpPr>
          <p:nvPr/>
        </p:nvSpPr>
        <p:spPr>
          <a:xfrm>
            <a:off x="2004388" y="2528686"/>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9" name="Text Placeholder 33"/>
          <p:cNvSpPr txBox="1">
            <a:spLocks/>
          </p:cNvSpPr>
          <p:nvPr/>
        </p:nvSpPr>
        <p:spPr>
          <a:xfrm>
            <a:off x="2004389" y="2354221"/>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Creative Strategy</a:t>
            </a:r>
            <a:endParaRPr lang="en-AU" sz="1200" dirty="0">
              <a:solidFill>
                <a:schemeClr val="tx2"/>
              </a:solidFill>
              <a:latin typeface="+mj-lt"/>
            </a:endParaRPr>
          </a:p>
        </p:txBody>
      </p:sp>
      <p:sp>
        <p:nvSpPr>
          <p:cNvPr id="40" name="Oval 39"/>
          <p:cNvSpPr>
            <a:spLocks noChangeAspect="1"/>
          </p:cNvSpPr>
          <p:nvPr/>
        </p:nvSpPr>
        <p:spPr>
          <a:xfrm>
            <a:off x="2432874" y="1563275"/>
            <a:ext cx="648000" cy="64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cxnSp>
        <p:nvCxnSpPr>
          <p:cNvPr id="41" name="Elbow Connector 40"/>
          <p:cNvCxnSpPr/>
          <p:nvPr/>
        </p:nvCxnSpPr>
        <p:spPr>
          <a:xfrm rot="10800000" flipV="1">
            <a:off x="2910763" y="2424451"/>
            <a:ext cx="1820726" cy="1737245"/>
          </a:xfrm>
          <a:prstGeom prst="bentConnector3">
            <a:avLst>
              <a:gd name="adj1" fmla="val 50000"/>
            </a:avLst>
          </a:prstGeom>
          <a:ln w="635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Elbow Connector 41"/>
          <p:cNvCxnSpPr/>
          <p:nvPr/>
        </p:nvCxnSpPr>
        <p:spPr>
          <a:xfrm rot="10800000">
            <a:off x="3233531" y="1894653"/>
            <a:ext cx="1634105" cy="1169694"/>
          </a:xfrm>
          <a:prstGeom prst="bentConnector3">
            <a:avLst>
              <a:gd name="adj1" fmla="val 50000"/>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43" name="Text Placeholder 32"/>
          <p:cNvSpPr txBox="1">
            <a:spLocks/>
          </p:cNvSpPr>
          <p:nvPr/>
        </p:nvSpPr>
        <p:spPr>
          <a:xfrm flipH="1">
            <a:off x="8493938" y="2554512"/>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44" name="Text Placeholder 33"/>
          <p:cNvSpPr txBox="1">
            <a:spLocks/>
          </p:cNvSpPr>
          <p:nvPr/>
        </p:nvSpPr>
        <p:spPr>
          <a:xfrm flipH="1">
            <a:off x="8493939" y="2380048"/>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Desktop Application</a:t>
            </a:r>
            <a:endParaRPr lang="en-AU" sz="1200" dirty="0">
              <a:solidFill>
                <a:schemeClr val="tx2"/>
              </a:solidFill>
              <a:latin typeface="+mj-lt"/>
            </a:endParaRPr>
          </a:p>
        </p:txBody>
      </p:sp>
      <p:sp>
        <p:nvSpPr>
          <p:cNvPr id="45" name="Oval 44"/>
          <p:cNvSpPr>
            <a:spLocks noChangeAspect="1"/>
          </p:cNvSpPr>
          <p:nvPr/>
        </p:nvSpPr>
        <p:spPr>
          <a:xfrm flipH="1">
            <a:off x="8925866" y="1616178"/>
            <a:ext cx="648000" cy="648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cxnSp>
        <p:nvCxnSpPr>
          <p:cNvPr id="46" name="Elbow Connector 45"/>
          <p:cNvCxnSpPr/>
          <p:nvPr/>
        </p:nvCxnSpPr>
        <p:spPr>
          <a:xfrm>
            <a:off x="7219116" y="2777059"/>
            <a:ext cx="2041795" cy="1312896"/>
          </a:xfrm>
          <a:prstGeom prst="bentConnector3">
            <a:avLst>
              <a:gd name="adj1" fmla="val 50000"/>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flipV="1">
            <a:off x="6807320" y="1950416"/>
            <a:ext cx="1961198" cy="1677938"/>
          </a:xfrm>
          <a:prstGeom prst="bentConnector3">
            <a:avLst>
              <a:gd name="adj1" fmla="val 50000"/>
            </a:avLst>
          </a:prstGeom>
          <a:ln w="635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48" name="Text Placeholder 32"/>
          <p:cNvSpPr txBox="1">
            <a:spLocks/>
          </p:cNvSpPr>
          <p:nvPr/>
        </p:nvSpPr>
        <p:spPr>
          <a:xfrm>
            <a:off x="1696993" y="4808743"/>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77" name="Text Placeholder 33"/>
          <p:cNvSpPr txBox="1">
            <a:spLocks/>
          </p:cNvSpPr>
          <p:nvPr/>
        </p:nvSpPr>
        <p:spPr>
          <a:xfrm>
            <a:off x="1696994" y="4634278"/>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Success Formula</a:t>
            </a:r>
            <a:endParaRPr lang="en-AU" sz="1200" dirty="0">
              <a:solidFill>
                <a:schemeClr val="tx2"/>
              </a:solidFill>
              <a:latin typeface="+mj-lt"/>
            </a:endParaRPr>
          </a:p>
        </p:txBody>
      </p:sp>
      <p:sp>
        <p:nvSpPr>
          <p:cNvPr id="78" name="Oval 77"/>
          <p:cNvSpPr>
            <a:spLocks noChangeAspect="1"/>
          </p:cNvSpPr>
          <p:nvPr/>
        </p:nvSpPr>
        <p:spPr>
          <a:xfrm>
            <a:off x="2125785" y="3841302"/>
            <a:ext cx="648000" cy="6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p>
        </p:txBody>
      </p:sp>
      <p:sp>
        <p:nvSpPr>
          <p:cNvPr id="79" name="Text Placeholder 32"/>
          <p:cNvSpPr txBox="1">
            <a:spLocks/>
          </p:cNvSpPr>
          <p:nvPr/>
        </p:nvSpPr>
        <p:spPr>
          <a:xfrm>
            <a:off x="8985203" y="4707845"/>
            <a:ext cx="1511856" cy="38555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0" name="Text Placeholder 33"/>
          <p:cNvSpPr txBox="1">
            <a:spLocks/>
          </p:cNvSpPr>
          <p:nvPr/>
        </p:nvSpPr>
        <p:spPr>
          <a:xfrm>
            <a:off x="8985204" y="4533380"/>
            <a:ext cx="1511854" cy="2921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tx2"/>
                </a:solidFill>
                <a:latin typeface="+mj-lt"/>
              </a:rPr>
              <a:t>System Protections</a:t>
            </a:r>
            <a:endParaRPr lang="en-AU" sz="1200" dirty="0">
              <a:solidFill>
                <a:schemeClr val="tx2"/>
              </a:solidFill>
              <a:latin typeface="+mj-lt"/>
            </a:endParaRPr>
          </a:p>
        </p:txBody>
      </p:sp>
      <p:sp>
        <p:nvSpPr>
          <p:cNvPr id="81" name="Oval 80"/>
          <p:cNvSpPr>
            <a:spLocks noChangeAspect="1"/>
          </p:cNvSpPr>
          <p:nvPr/>
        </p:nvSpPr>
        <p:spPr>
          <a:xfrm>
            <a:off x="9417131" y="3762892"/>
            <a:ext cx="648000" cy="648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199" name="Text Placeholder 32"/>
          <p:cNvSpPr txBox="1">
            <a:spLocks/>
          </p:cNvSpPr>
          <p:nvPr/>
        </p:nvSpPr>
        <p:spPr>
          <a:xfrm>
            <a:off x="2246180"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0" name="Text Placeholder 33"/>
          <p:cNvSpPr txBox="1">
            <a:spLocks/>
          </p:cNvSpPr>
          <p:nvPr/>
        </p:nvSpPr>
        <p:spPr>
          <a:xfrm>
            <a:off x="1707087"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01</a:t>
            </a:r>
            <a:endParaRPr lang="en-AU" sz="2800" dirty="0">
              <a:solidFill>
                <a:schemeClr val="tx2"/>
              </a:solidFill>
              <a:latin typeface="Lato Black" panose="020F0A02020204030203" pitchFamily="34" charset="0"/>
            </a:endParaRPr>
          </a:p>
        </p:txBody>
      </p:sp>
      <p:sp>
        <p:nvSpPr>
          <p:cNvPr id="201" name="Text Placeholder 32"/>
          <p:cNvSpPr txBox="1">
            <a:spLocks/>
          </p:cNvSpPr>
          <p:nvPr/>
        </p:nvSpPr>
        <p:spPr>
          <a:xfrm>
            <a:off x="5271747"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2" name="Text Placeholder 33"/>
          <p:cNvSpPr txBox="1">
            <a:spLocks/>
          </p:cNvSpPr>
          <p:nvPr/>
        </p:nvSpPr>
        <p:spPr>
          <a:xfrm>
            <a:off x="4732654"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02</a:t>
            </a:r>
            <a:endParaRPr lang="en-AU" sz="2800" dirty="0">
              <a:solidFill>
                <a:schemeClr val="tx2"/>
              </a:solidFill>
              <a:latin typeface="Lato Black" panose="020F0A02020204030203" pitchFamily="34" charset="0"/>
            </a:endParaRPr>
          </a:p>
        </p:txBody>
      </p:sp>
      <p:sp>
        <p:nvSpPr>
          <p:cNvPr id="203" name="Text Placeholder 32"/>
          <p:cNvSpPr txBox="1">
            <a:spLocks/>
          </p:cNvSpPr>
          <p:nvPr/>
        </p:nvSpPr>
        <p:spPr>
          <a:xfrm>
            <a:off x="8297314" y="5573433"/>
            <a:ext cx="2187599" cy="3241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pie.</a:t>
            </a:r>
            <a:endParaRPr lang="en-US" sz="1000" dirty="0">
              <a:solidFill>
                <a:schemeClr val="tx2"/>
              </a:solidFill>
              <a:latin typeface="+mn-lt"/>
            </a:endParaRPr>
          </a:p>
        </p:txBody>
      </p:sp>
      <p:sp>
        <p:nvSpPr>
          <p:cNvPr id="204" name="Text Placeholder 33"/>
          <p:cNvSpPr txBox="1">
            <a:spLocks/>
          </p:cNvSpPr>
          <p:nvPr/>
        </p:nvSpPr>
        <p:spPr>
          <a:xfrm>
            <a:off x="7758221" y="5545722"/>
            <a:ext cx="488202" cy="3535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2800" b="1" dirty="0" smtClean="0">
                <a:solidFill>
                  <a:schemeClr val="tx2"/>
                </a:solidFill>
                <a:latin typeface="Lato Black" panose="020F0A02020204030203" pitchFamily="34" charset="0"/>
              </a:rPr>
              <a:t>03</a:t>
            </a:r>
            <a:endParaRPr lang="en-AU" sz="2800" dirty="0">
              <a:solidFill>
                <a:schemeClr val="tx2"/>
              </a:solidFill>
              <a:latin typeface="Lato Black" panose="020F0A02020204030203" pitchFamily="34" charset="0"/>
            </a:endParaRPr>
          </a:p>
        </p:txBody>
      </p:sp>
      <p:sp>
        <p:nvSpPr>
          <p:cNvPr id="205" name="Oval 204"/>
          <p:cNvSpPr>
            <a:spLocks noChangeAspect="1"/>
          </p:cNvSpPr>
          <p:nvPr/>
        </p:nvSpPr>
        <p:spPr>
          <a:xfrm>
            <a:off x="6886667" y="2662310"/>
            <a:ext cx="230854" cy="2308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206" name="Oval 205"/>
          <p:cNvSpPr>
            <a:spLocks noChangeAspect="1"/>
          </p:cNvSpPr>
          <p:nvPr/>
        </p:nvSpPr>
        <p:spPr>
          <a:xfrm>
            <a:off x="6493831" y="3523188"/>
            <a:ext cx="230854" cy="23085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207" name="Oval 206"/>
          <p:cNvSpPr>
            <a:spLocks noChangeAspect="1"/>
          </p:cNvSpPr>
          <p:nvPr/>
        </p:nvSpPr>
        <p:spPr>
          <a:xfrm>
            <a:off x="4970428" y="2959745"/>
            <a:ext cx="216644" cy="2166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
        <p:nvSpPr>
          <p:cNvPr id="208" name="Oval 207"/>
          <p:cNvSpPr>
            <a:spLocks noChangeAspect="1"/>
          </p:cNvSpPr>
          <p:nvPr/>
        </p:nvSpPr>
        <p:spPr>
          <a:xfrm>
            <a:off x="4833791" y="2326580"/>
            <a:ext cx="217662" cy="217662"/>
          </a:xfrm>
          <a:prstGeom prst="ellipse">
            <a:avLst/>
          </a:prstGeom>
          <a:solidFill>
            <a:schemeClr val="accent1"/>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00" dirty="0">
              <a:solidFill>
                <a:schemeClr val="bg1"/>
              </a:solidFill>
              <a:latin typeface="FontAwesome" pitchFamily="2" charset="0"/>
            </a:endParaRPr>
          </a:p>
        </p:txBody>
      </p:sp>
    </p:spTree>
    <p:extLst>
      <p:ext uri="{BB962C8B-B14F-4D97-AF65-F5344CB8AC3E}">
        <p14:creationId xmlns:p14="http://schemas.microsoft.com/office/powerpoint/2010/main" val="2459434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208"/>
                                        </p:tgtEl>
                                        <p:attrNameLst>
                                          <p:attrName>style.visibility</p:attrName>
                                        </p:attrNameLst>
                                      </p:cBhvr>
                                      <p:to>
                                        <p:strVal val="visible"/>
                                      </p:to>
                                    </p:set>
                                    <p:animEffect transition="in" filter="randombar(horizontal)">
                                      <p:cBhvr>
                                        <p:cTn id="24" dur="500"/>
                                        <p:tgtEl>
                                          <p:spTgt spid="208"/>
                                        </p:tgtEl>
                                      </p:cBhvr>
                                    </p:animEffect>
                                  </p:childTnLst>
                                </p:cTn>
                              </p:par>
                              <p:par>
                                <p:cTn id="25" presetID="14" presetClass="entr" presetSubtype="10" fill="hold" nodeType="with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randombar(horizontal)">
                                      <p:cBhvr>
                                        <p:cTn id="27" dur="500"/>
                                        <p:tgtEl>
                                          <p:spTgt spid="41"/>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randombar(horizontal)">
                                      <p:cBhvr>
                                        <p:cTn id="33" dur="500"/>
                                        <p:tgtEl>
                                          <p:spTgt spid="4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7"/>
                                        </p:tgtEl>
                                        <p:attrNameLst>
                                          <p:attrName>style.visibility</p:attrName>
                                        </p:attrNameLst>
                                      </p:cBhvr>
                                      <p:to>
                                        <p:strVal val="visible"/>
                                      </p:to>
                                    </p:set>
                                    <p:animEffect transition="in" filter="randombar(horizontal)">
                                      <p:cBhvr>
                                        <p:cTn id="36" dur="500"/>
                                        <p:tgtEl>
                                          <p:spTgt spid="77"/>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207"/>
                                        </p:tgtEl>
                                        <p:attrNameLst>
                                          <p:attrName>style.visibility</p:attrName>
                                        </p:attrNameLst>
                                      </p:cBhvr>
                                      <p:to>
                                        <p:strVal val="visible"/>
                                      </p:to>
                                    </p:set>
                                    <p:animEffect transition="in" filter="randombar(horizontal)">
                                      <p:cBhvr>
                                        <p:cTn id="41" dur="500"/>
                                        <p:tgtEl>
                                          <p:spTgt spid="207"/>
                                        </p:tgtEl>
                                      </p:cBhvr>
                                    </p:animEffect>
                                  </p:childTnLst>
                                </p:cTn>
                              </p:par>
                              <p:par>
                                <p:cTn id="42" presetID="14" presetClass="entr" presetSubtype="10" fill="hold"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randombar(horizontal)">
                                      <p:cBhvr>
                                        <p:cTn id="44" dur="500"/>
                                        <p:tgtEl>
                                          <p:spTgt spid="42"/>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randombar(horizontal)">
                                      <p:cBhvr>
                                        <p:cTn id="47" dur="500"/>
                                        <p:tgtEl>
                                          <p:spTgt spid="40"/>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randombar(horizontal)">
                                      <p:cBhvr>
                                        <p:cTn id="50" dur="500"/>
                                        <p:tgtEl>
                                          <p:spTgt spid="38"/>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randombar(horizontal)">
                                      <p:cBhvr>
                                        <p:cTn id="53" dur="500"/>
                                        <p:tgtEl>
                                          <p:spTgt spid="39"/>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grpId="0" nodeType="clickEffect">
                                  <p:stCondLst>
                                    <p:cond delay="0"/>
                                  </p:stCondLst>
                                  <p:childTnLst>
                                    <p:set>
                                      <p:cBhvr>
                                        <p:cTn id="57" dur="1" fill="hold">
                                          <p:stCondLst>
                                            <p:cond delay="0"/>
                                          </p:stCondLst>
                                        </p:cTn>
                                        <p:tgtEl>
                                          <p:spTgt spid="205"/>
                                        </p:tgtEl>
                                        <p:attrNameLst>
                                          <p:attrName>style.visibility</p:attrName>
                                        </p:attrNameLst>
                                      </p:cBhvr>
                                      <p:to>
                                        <p:strVal val="visible"/>
                                      </p:to>
                                    </p:set>
                                    <p:animEffect transition="in" filter="randombar(horizontal)">
                                      <p:cBhvr>
                                        <p:cTn id="58" dur="500"/>
                                        <p:tgtEl>
                                          <p:spTgt spid="205"/>
                                        </p:tgtEl>
                                      </p:cBhvr>
                                    </p:animEffect>
                                  </p:childTnLst>
                                </p:cTn>
                              </p:par>
                              <p:par>
                                <p:cTn id="59" presetID="14" presetClass="entr" presetSubtype="10" fill="hold" nodeType="with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randombar(horizontal)">
                                      <p:cBhvr>
                                        <p:cTn id="61" dur="500"/>
                                        <p:tgtEl>
                                          <p:spTgt spid="46"/>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81"/>
                                        </p:tgtEl>
                                        <p:attrNameLst>
                                          <p:attrName>style.visibility</p:attrName>
                                        </p:attrNameLst>
                                      </p:cBhvr>
                                      <p:to>
                                        <p:strVal val="visible"/>
                                      </p:to>
                                    </p:set>
                                    <p:animEffect transition="in" filter="randombar(horizontal)">
                                      <p:cBhvr>
                                        <p:cTn id="64" dur="500"/>
                                        <p:tgtEl>
                                          <p:spTgt spid="81"/>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randombar(horizontal)">
                                      <p:cBhvr>
                                        <p:cTn id="67" dur="500"/>
                                        <p:tgtEl>
                                          <p:spTgt spid="80"/>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randombar(horizontal)">
                                      <p:cBhvr>
                                        <p:cTn id="70" dur="500"/>
                                        <p:tgtEl>
                                          <p:spTgt spid="79"/>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206"/>
                                        </p:tgtEl>
                                        <p:attrNameLst>
                                          <p:attrName>style.visibility</p:attrName>
                                        </p:attrNameLst>
                                      </p:cBhvr>
                                      <p:to>
                                        <p:strVal val="visible"/>
                                      </p:to>
                                    </p:set>
                                    <p:animEffect transition="in" filter="randombar(horizontal)">
                                      <p:cBhvr>
                                        <p:cTn id="75" dur="500"/>
                                        <p:tgtEl>
                                          <p:spTgt spid="206"/>
                                        </p:tgtEl>
                                      </p:cBhvr>
                                    </p:animEffect>
                                  </p:childTnLst>
                                </p:cTn>
                              </p:par>
                              <p:par>
                                <p:cTn id="76" presetID="14" presetClass="entr" presetSubtype="10" fill="hold" nodeType="with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randombar(horizontal)">
                                      <p:cBhvr>
                                        <p:cTn id="78" dur="500"/>
                                        <p:tgtEl>
                                          <p:spTgt spid="47"/>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45"/>
                                        </p:tgtEl>
                                        <p:attrNameLst>
                                          <p:attrName>style.visibility</p:attrName>
                                        </p:attrNameLst>
                                      </p:cBhvr>
                                      <p:to>
                                        <p:strVal val="visible"/>
                                      </p:to>
                                    </p:set>
                                    <p:animEffect transition="in" filter="randombar(horizontal)">
                                      <p:cBhvr>
                                        <p:cTn id="81" dur="500"/>
                                        <p:tgtEl>
                                          <p:spTgt spid="45"/>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randombar(horizontal)">
                                      <p:cBhvr>
                                        <p:cTn id="84" dur="500"/>
                                        <p:tgtEl>
                                          <p:spTgt spid="44"/>
                                        </p:tgtEl>
                                      </p:cBhvr>
                                    </p:animEffect>
                                  </p:childTnLst>
                                </p:cTn>
                              </p:par>
                              <p:par>
                                <p:cTn id="85" presetID="14" presetClass="entr" presetSubtype="10" fill="hold" grpId="0" nodeType="withEffect">
                                  <p:stCondLst>
                                    <p:cond delay="0"/>
                                  </p:stCondLst>
                                  <p:childTnLst>
                                    <p:set>
                                      <p:cBhvr>
                                        <p:cTn id="86" dur="1" fill="hold">
                                          <p:stCondLst>
                                            <p:cond delay="0"/>
                                          </p:stCondLst>
                                        </p:cTn>
                                        <p:tgtEl>
                                          <p:spTgt spid="43"/>
                                        </p:tgtEl>
                                        <p:attrNameLst>
                                          <p:attrName>style.visibility</p:attrName>
                                        </p:attrNameLst>
                                      </p:cBhvr>
                                      <p:to>
                                        <p:strVal val="visible"/>
                                      </p:to>
                                    </p:set>
                                    <p:animEffect transition="in" filter="randombar(horizontal)">
                                      <p:cBhvr>
                                        <p:cTn id="87" dur="500"/>
                                        <p:tgtEl>
                                          <p:spTgt spid="4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99"/>
                                        </p:tgtEl>
                                        <p:attrNameLst>
                                          <p:attrName>style.visibility</p:attrName>
                                        </p:attrNameLst>
                                      </p:cBhvr>
                                      <p:to>
                                        <p:strVal val="visible"/>
                                      </p:to>
                                    </p:set>
                                    <p:animEffect transition="in" filter="fade">
                                      <p:cBhvr>
                                        <p:cTn id="92" dur="500"/>
                                        <p:tgtEl>
                                          <p:spTgt spid="19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00"/>
                                        </p:tgtEl>
                                        <p:attrNameLst>
                                          <p:attrName>style.visibility</p:attrName>
                                        </p:attrNameLst>
                                      </p:cBhvr>
                                      <p:to>
                                        <p:strVal val="visible"/>
                                      </p:to>
                                    </p:set>
                                    <p:animEffect transition="in" filter="fade">
                                      <p:cBhvr>
                                        <p:cTn id="95" dur="500"/>
                                        <p:tgtEl>
                                          <p:spTgt spid="20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01"/>
                                        </p:tgtEl>
                                        <p:attrNameLst>
                                          <p:attrName>style.visibility</p:attrName>
                                        </p:attrNameLst>
                                      </p:cBhvr>
                                      <p:to>
                                        <p:strVal val="visible"/>
                                      </p:to>
                                    </p:set>
                                    <p:animEffect transition="in" filter="fade">
                                      <p:cBhvr>
                                        <p:cTn id="98" dur="500"/>
                                        <p:tgtEl>
                                          <p:spTgt spid="201"/>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202"/>
                                        </p:tgtEl>
                                        <p:attrNameLst>
                                          <p:attrName>style.visibility</p:attrName>
                                        </p:attrNameLst>
                                      </p:cBhvr>
                                      <p:to>
                                        <p:strVal val="visible"/>
                                      </p:to>
                                    </p:set>
                                    <p:animEffect transition="in" filter="fade">
                                      <p:cBhvr>
                                        <p:cTn id="101" dur="500"/>
                                        <p:tgtEl>
                                          <p:spTgt spid="20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03"/>
                                        </p:tgtEl>
                                        <p:attrNameLst>
                                          <p:attrName>style.visibility</p:attrName>
                                        </p:attrNameLst>
                                      </p:cBhvr>
                                      <p:to>
                                        <p:strVal val="visible"/>
                                      </p:to>
                                    </p:set>
                                    <p:animEffect transition="in" filter="fade">
                                      <p:cBhvr>
                                        <p:cTn id="104" dur="500"/>
                                        <p:tgtEl>
                                          <p:spTgt spid="20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04"/>
                                        </p:tgtEl>
                                        <p:attrNameLst>
                                          <p:attrName>style.visibility</p:attrName>
                                        </p:attrNameLst>
                                      </p:cBhvr>
                                      <p:to>
                                        <p:strVal val="visible"/>
                                      </p:to>
                                    </p:set>
                                    <p:animEffect transition="in" filter="fade">
                                      <p:cBhvr>
                                        <p:cTn id="107"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animBg="1"/>
      <p:bldP spid="43" grpId="0"/>
      <p:bldP spid="44" grpId="0"/>
      <p:bldP spid="45" grpId="0" animBg="1"/>
      <p:bldP spid="48" grpId="0"/>
      <p:bldP spid="77" grpId="0"/>
      <p:bldP spid="78" grpId="0" animBg="1"/>
      <p:bldP spid="79" grpId="0"/>
      <p:bldP spid="80" grpId="0"/>
      <p:bldP spid="81" grpId="0" animBg="1"/>
      <p:bldP spid="199" grpId="0"/>
      <p:bldP spid="200" grpId="0"/>
      <p:bldP spid="201" grpId="0"/>
      <p:bldP spid="202" grpId="0"/>
      <p:bldP spid="203" grpId="0"/>
      <p:bldP spid="204" grpId="0"/>
      <p:bldP spid="205" grpId="0" animBg="1"/>
      <p:bldP spid="206" grpId="0" animBg="1"/>
      <p:bldP spid="207" grpId="0" animBg="1"/>
      <p:bldP spid="20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81</a:t>
            </a:fld>
            <a:endParaRPr lang="en-US" dirty="0"/>
          </a:p>
        </p:txBody>
      </p:sp>
      <p:cxnSp>
        <p:nvCxnSpPr>
          <p:cNvPr id="49" name="Straight Arrow Connector 48"/>
          <p:cNvCxnSpPr/>
          <p:nvPr/>
        </p:nvCxnSpPr>
        <p:spPr>
          <a:xfrm>
            <a:off x="0" y="3645420"/>
            <a:ext cx="11182350" cy="0"/>
          </a:xfrm>
          <a:prstGeom prst="straightConnector1">
            <a:avLst/>
          </a:prstGeom>
          <a:ln w="1143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7163516" y="3227357"/>
            <a:ext cx="2262348" cy="254634"/>
            <a:chOff x="7163516" y="3227357"/>
            <a:chExt cx="2262348" cy="254634"/>
          </a:xfrm>
        </p:grpSpPr>
        <p:sp>
          <p:nvSpPr>
            <p:cNvPr id="52" name="Rectangle 51"/>
            <p:cNvSpPr/>
            <p:nvPr/>
          </p:nvSpPr>
          <p:spPr>
            <a:xfrm>
              <a:off x="7163516" y="3300674"/>
              <a:ext cx="2097777"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p:nvPr/>
          </p:nvSpPr>
          <p:spPr>
            <a:xfrm>
              <a:off x="9171230" y="3227357"/>
              <a:ext cx="254634" cy="2546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9" name="Text Placeholder 32"/>
          <p:cNvSpPr txBox="1">
            <a:spLocks/>
          </p:cNvSpPr>
          <p:nvPr/>
        </p:nvSpPr>
        <p:spPr>
          <a:xfrm>
            <a:off x="2061801"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0" name="Text Placeholder 33"/>
          <p:cNvSpPr txBox="1">
            <a:spLocks/>
          </p:cNvSpPr>
          <p:nvPr/>
        </p:nvSpPr>
        <p:spPr>
          <a:xfrm>
            <a:off x="2061802"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Creative Strategy</a:t>
            </a:r>
            <a:endParaRPr lang="en-AU" sz="1200" dirty="0">
              <a:solidFill>
                <a:schemeClr val="tx2"/>
              </a:solidFill>
              <a:latin typeface="+mj-lt"/>
            </a:endParaRPr>
          </a:p>
        </p:txBody>
      </p:sp>
      <p:sp>
        <p:nvSpPr>
          <p:cNvPr id="61" name="Oval 60"/>
          <p:cNvSpPr>
            <a:spLocks noChangeAspect="1"/>
          </p:cNvSpPr>
          <p:nvPr/>
        </p:nvSpPr>
        <p:spPr>
          <a:xfrm>
            <a:off x="2610975" y="1676552"/>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62" name="Text Placeholder 32"/>
          <p:cNvSpPr txBox="1">
            <a:spLocks/>
          </p:cNvSpPr>
          <p:nvPr/>
        </p:nvSpPr>
        <p:spPr>
          <a:xfrm>
            <a:off x="4203315"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3" name="Text Placeholder 33"/>
          <p:cNvSpPr txBox="1">
            <a:spLocks/>
          </p:cNvSpPr>
          <p:nvPr/>
        </p:nvSpPr>
        <p:spPr>
          <a:xfrm>
            <a:off x="4203316"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System Security</a:t>
            </a:r>
            <a:endParaRPr lang="en-AU" sz="1200" dirty="0">
              <a:solidFill>
                <a:schemeClr val="tx2"/>
              </a:solidFill>
              <a:latin typeface="+mj-lt"/>
            </a:endParaRPr>
          </a:p>
        </p:txBody>
      </p:sp>
      <p:sp>
        <p:nvSpPr>
          <p:cNvPr id="64" name="Oval 63"/>
          <p:cNvSpPr>
            <a:spLocks noChangeAspect="1"/>
          </p:cNvSpPr>
          <p:nvPr/>
        </p:nvSpPr>
        <p:spPr>
          <a:xfrm>
            <a:off x="4752489" y="1676552"/>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65" name="Text Placeholder 32"/>
          <p:cNvSpPr txBox="1">
            <a:spLocks/>
          </p:cNvSpPr>
          <p:nvPr/>
        </p:nvSpPr>
        <p:spPr>
          <a:xfrm>
            <a:off x="6329839"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6" name="Text Placeholder 33"/>
          <p:cNvSpPr txBox="1">
            <a:spLocks/>
          </p:cNvSpPr>
          <p:nvPr/>
        </p:nvSpPr>
        <p:spPr>
          <a:xfrm>
            <a:off x="6329840"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Business Plan</a:t>
            </a:r>
            <a:endParaRPr lang="en-AU" sz="1200" dirty="0">
              <a:solidFill>
                <a:schemeClr val="tx2"/>
              </a:solidFill>
              <a:latin typeface="+mj-lt"/>
            </a:endParaRPr>
          </a:p>
        </p:txBody>
      </p:sp>
      <p:sp>
        <p:nvSpPr>
          <p:cNvPr id="67" name="Oval 66"/>
          <p:cNvSpPr>
            <a:spLocks noChangeAspect="1"/>
          </p:cNvSpPr>
          <p:nvPr/>
        </p:nvSpPr>
        <p:spPr>
          <a:xfrm>
            <a:off x="6879013" y="1676552"/>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68" name="Text Placeholder 32"/>
          <p:cNvSpPr txBox="1">
            <a:spLocks/>
          </p:cNvSpPr>
          <p:nvPr/>
        </p:nvSpPr>
        <p:spPr>
          <a:xfrm>
            <a:off x="8471353" y="2559204"/>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69" name="Text Placeholder 33"/>
          <p:cNvSpPr txBox="1">
            <a:spLocks/>
          </p:cNvSpPr>
          <p:nvPr/>
        </p:nvSpPr>
        <p:spPr>
          <a:xfrm>
            <a:off x="8471354" y="2357174"/>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Win Solution</a:t>
            </a:r>
            <a:endParaRPr lang="en-AU" sz="1200" dirty="0">
              <a:solidFill>
                <a:schemeClr val="tx2"/>
              </a:solidFill>
              <a:latin typeface="+mj-lt"/>
            </a:endParaRPr>
          </a:p>
        </p:txBody>
      </p:sp>
      <p:sp>
        <p:nvSpPr>
          <p:cNvPr id="70" name="Oval 69"/>
          <p:cNvSpPr>
            <a:spLocks noChangeAspect="1"/>
          </p:cNvSpPr>
          <p:nvPr/>
        </p:nvSpPr>
        <p:spPr>
          <a:xfrm>
            <a:off x="9020527" y="1676552"/>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grpSp>
        <p:nvGrpSpPr>
          <p:cNvPr id="11" name="Group 10"/>
          <p:cNvGrpSpPr/>
          <p:nvPr/>
        </p:nvGrpSpPr>
        <p:grpSpPr>
          <a:xfrm>
            <a:off x="7163516" y="3834942"/>
            <a:ext cx="2262348" cy="254634"/>
            <a:chOff x="7163516" y="3834942"/>
            <a:chExt cx="2262348" cy="254634"/>
          </a:xfrm>
        </p:grpSpPr>
        <p:sp>
          <p:nvSpPr>
            <p:cNvPr id="73" name="Rectangle 72"/>
            <p:cNvSpPr/>
            <p:nvPr/>
          </p:nvSpPr>
          <p:spPr>
            <a:xfrm>
              <a:off x="7163516" y="3908259"/>
              <a:ext cx="2097777"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9171230" y="3834942"/>
              <a:ext cx="254634" cy="2546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 Placeholder 32"/>
          <p:cNvSpPr txBox="1">
            <a:spLocks/>
          </p:cNvSpPr>
          <p:nvPr/>
        </p:nvSpPr>
        <p:spPr>
          <a:xfrm>
            <a:off x="2061801"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1" name="Text Placeholder 33"/>
          <p:cNvSpPr txBox="1">
            <a:spLocks/>
          </p:cNvSpPr>
          <p:nvPr/>
        </p:nvSpPr>
        <p:spPr>
          <a:xfrm>
            <a:off x="2061802"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Sales Booster</a:t>
            </a:r>
            <a:endParaRPr lang="en-AU" sz="1200" dirty="0">
              <a:solidFill>
                <a:schemeClr val="tx2"/>
              </a:solidFill>
              <a:latin typeface="+mj-lt"/>
            </a:endParaRPr>
          </a:p>
        </p:txBody>
      </p:sp>
      <p:sp>
        <p:nvSpPr>
          <p:cNvPr id="82" name="Oval 81"/>
          <p:cNvSpPr>
            <a:spLocks noChangeAspect="1"/>
          </p:cNvSpPr>
          <p:nvPr/>
        </p:nvSpPr>
        <p:spPr>
          <a:xfrm>
            <a:off x="2610975" y="4433883"/>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83" name="Text Placeholder 32"/>
          <p:cNvSpPr txBox="1">
            <a:spLocks/>
          </p:cNvSpPr>
          <p:nvPr/>
        </p:nvSpPr>
        <p:spPr>
          <a:xfrm>
            <a:off x="4203315"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4" name="Text Placeholder 33"/>
          <p:cNvSpPr txBox="1">
            <a:spLocks/>
          </p:cNvSpPr>
          <p:nvPr/>
        </p:nvSpPr>
        <p:spPr>
          <a:xfrm>
            <a:off x="4203316"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Data Analysis</a:t>
            </a:r>
            <a:endParaRPr lang="en-AU" sz="1200" dirty="0">
              <a:solidFill>
                <a:schemeClr val="tx2"/>
              </a:solidFill>
              <a:latin typeface="+mj-lt"/>
            </a:endParaRPr>
          </a:p>
        </p:txBody>
      </p:sp>
      <p:sp>
        <p:nvSpPr>
          <p:cNvPr id="85" name="Oval 84"/>
          <p:cNvSpPr>
            <a:spLocks noChangeAspect="1"/>
          </p:cNvSpPr>
          <p:nvPr/>
        </p:nvSpPr>
        <p:spPr>
          <a:xfrm>
            <a:off x="4752489" y="443388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86" name="Text Placeholder 32"/>
          <p:cNvSpPr txBox="1">
            <a:spLocks/>
          </p:cNvSpPr>
          <p:nvPr/>
        </p:nvSpPr>
        <p:spPr>
          <a:xfrm>
            <a:off x="6329839"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87" name="Text Placeholder 33"/>
          <p:cNvSpPr txBox="1">
            <a:spLocks/>
          </p:cNvSpPr>
          <p:nvPr/>
        </p:nvSpPr>
        <p:spPr>
          <a:xfrm>
            <a:off x="6329840"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Concept &amp; Ideas</a:t>
            </a:r>
            <a:endParaRPr lang="en-AU" sz="1200" dirty="0">
              <a:solidFill>
                <a:schemeClr val="tx2"/>
              </a:solidFill>
              <a:latin typeface="+mj-lt"/>
            </a:endParaRPr>
          </a:p>
        </p:txBody>
      </p:sp>
      <p:sp>
        <p:nvSpPr>
          <p:cNvPr id="88" name="Oval 87"/>
          <p:cNvSpPr>
            <a:spLocks noChangeAspect="1"/>
          </p:cNvSpPr>
          <p:nvPr/>
        </p:nvSpPr>
        <p:spPr>
          <a:xfrm>
            <a:off x="6879013" y="4433883"/>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rgbClr val="FFFFFF"/>
                </a:solidFill>
                <a:latin typeface="FontAwesome" pitchFamily="2" charset="0"/>
              </a:rPr>
              <a:t></a:t>
            </a:r>
            <a:endParaRPr lang="en-US" dirty="0">
              <a:solidFill>
                <a:srgbClr val="FFFFFF"/>
              </a:solidFill>
            </a:endParaRPr>
          </a:p>
        </p:txBody>
      </p:sp>
      <p:sp>
        <p:nvSpPr>
          <p:cNvPr id="89" name="Text Placeholder 32"/>
          <p:cNvSpPr txBox="1">
            <a:spLocks/>
          </p:cNvSpPr>
          <p:nvPr/>
        </p:nvSpPr>
        <p:spPr>
          <a:xfrm>
            <a:off x="8471353" y="531653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90" name="Text Placeholder 33"/>
          <p:cNvSpPr txBox="1">
            <a:spLocks/>
          </p:cNvSpPr>
          <p:nvPr/>
        </p:nvSpPr>
        <p:spPr>
          <a:xfrm>
            <a:off x="8471354" y="511450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Sales Booster</a:t>
            </a:r>
            <a:endParaRPr lang="en-AU" sz="1200" dirty="0">
              <a:solidFill>
                <a:schemeClr val="tx2"/>
              </a:solidFill>
              <a:latin typeface="+mj-lt"/>
            </a:endParaRPr>
          </a:p>
        </p:txBody>
      </p:sp>
      <p:sp>
        <p:nvSpPr>
          <p:cNvPr id="91" name="Oval 90"/>
          <p:cNvSpPr>
            <a:spLocks noChangeAspect="1"/>
          </p:cNvSpPr>
          <p:nvPr/>
        </p:nvSpPr>
        <p:spPr>
          <a:xfrm>
            <a:off x="9020527" y="4433883"/>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chemeClr val="bg1"/>
                </a:solidFill>
                <a:latin typeface="FontAwesome" pitchFamily="2" charset="0"/>
              </a:rPr>
              <a:t></a:t>
            </a:r>
            <a:endParaRPr lang="en-US" dirty="0">
              <a:solidFill>
                <a:schemeClr val="bg1"/>
              </a:solidFill>
            </a:endParaRPr>
          </a:p>
        </p:txBody>
      </p:sp>
      <p:grpSp>
        <p:nvGrpSpPr>
          <p:cNvPr id="7" name="Group 6"/>
          <p:cNvGrpSpPr/>
          <p:nvPr/>
        </p:nvGrpSpPr>
        <p:grpSpPr>
          <a:xfrm>
            <a:off x="5028485" y="3227357"/>
            <a:ext cx="2262348" cy="254634"/>
            <a:chOff x="5028485" y="3227357"/>
            <a:chExt cx="2262348" cy="254634"/>
          </a:xfrm>
        </p:grpSpPr>
        <p:sp>
          <p:nvSpPr>
            <p:cNvPr id="51" name="Rectangle 50"/>
            <p:cNvSpPr/>
            <p:nvPr/>
          </p:nvSpPr>
          <p:spPr>
            <a:xfrm>
              <a:off x="5028485" y="3300674"/>
              <a:ext cx="2097777"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7036199" y="3227357"/>
              <a:ext cx="254634" cy="2546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5028485" y="3834942"/>
            <a:ext cx="2262348" cy="254634"/>
            <a:chOff x="5028485" y="3834942"/>
            <a:chExt cx="2262348" cy="254634"/>
          </a:xfrm>
        </p:grpSpPr>
        <p:sp>
          <p:nvSpPr>
            <p:cNvPr id="72" name="Rectangle 71"/>
            <p:cNvSpPr/>
            <p:nvPr/>
          </p:nvSpPr>
          <p:spPr>
            <a:xfrm>
              <a:off x="5028485" y="3908259"/>
              <a:ext cx="2097777"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p:nvPr/>
          </p:nvSpPr>
          <p:spPr>
            <a:xfrm>
              <a:off x="7036199" y="3834942"/>
              <a:ext cx="254634" cy="2546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2972698" y="3227357"/>
            <a:ext cx="2183104" cy="254634"/>
            <a:chOff x="2972698" y="3227357"/>
            <a:chExt cx="2183104" cy="254634"/>
          </a:xfrm>
        </p:grpSpPr>
        <p:sp>
          <p:nvSpPr>
            <p:cNvPr id="54" name="Rectangle 53"/>
            <p:cNvSpPr/>
            <p:nvPr/>
          </p:nvSpPr>
          <p:spPr>
            <a:xfrm>
              <a:off x="2972698" y="3300674"/>
              <a:ext cx="2097777"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4901168" y="3227357"/>
              <a:ext cx="254634" cy="2546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0" y="3227357"/>
            <a:ext cx="3020771" cy="254634"/>
            <a:chOff x="0" y="3227357"/>
            <a:chExt cx="3020771" cy="254634"/>
          </a:xfrm>
        </p:grpSpPr>
        <p:sp>
          <p:nvSpPr>
            <p:cNvPr id="53" name="Rectangle 52"/>
            <p:cNvSpPr/>
            <p:nvPr/>
          </p:nvSpPr>
          <p:spPr>
            <a:xfrm>
              <a:off x="0" y="3300674"/>
              <a:ext cx="28829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2766137" y="3227357"/>
              <a:ext cx="254634" cy="2546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 name="Group 5"/>
          <p:cNvGrpSpPr/>
          <p:nvPr/>
        </p:nvGrpSpPr>
        <p:grpSpPr>
          <a:xfrm>
            <a:off x="2972698" y="3834942"/>
            <a:ext cx="2183104" cy="254634"/>
            <a:chOff x="2972698" y="3834942"/>
            <a:chExt cx="2183104" cy="254634"/>
          </a:xfrm>
        </p:grpSpPr>
        <p:sp>
          <p:nvSpPr>
            <p:cNvPr id="75" name="Rectangle 74"/>
            <p:cNvSpPr/>
            <p:nvPr/>
          </p:nvSpPr>
          <p:spPr>
            <a:xfrm>
              <a:off x="2972698" y="3908259"/>
              <a:ext cx="2097777"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4901168" y="3834942"/>
              <a:ext cx="254634" cy="2546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0" y="3834942"/>
            <a:ext cx="3020771" cy="254634"/>
            <a:chOff x="0" y="3834942"/>
            <a:chExt cx="3020771" cy="254634"/>
          </a:xfrm>
        </p:grpSpPr>
        <p:sp>
          <p:nvSpPr>
            <p:cNvPr id="74" name="Rectangle 73"/>
            <p:cNvSpPr/>
            <p:nvPr/>
          </p:nvSpPr>
          <p:spPr>
            <a:xfrm>
              <a:off x="0" y="3908259"/>
              <a:ext cx="2924175"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2766137" y="3834942"/>
              <a:ext cx="254634" cy="2546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661163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fade">
                                      <p:cBhvr>
                                        <p:cTn id="21" dur="500"/>
                                        <p:tgtEl>
                                          <p:spTgt spid="6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500"/>
                                        <p:tgtEl>
                                          <p:spTgt spid="8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500"/>
                                        <p:tgtEl>
                                          <p:spTgt spid="8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500"/>
                                        <p:tgtEl>
                                          <p:spTgt spid="8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left)">
                                      <p:cBhvr>
                                        <p:cTn id="35" dur="500"/>
                                        <p:tgtEl>
                                          <p:spTgt spid="5"/>
                                        </p:tgtEl>
                                      </p:cBhvr>
                                    </p:animEffect>
                                  </p:childTnLst>
                                </p:cTn>
                              </p:par>
                              <p:par>
                                <p:cTn id="36" presetID="22" presetClass="entr" presetSubtype="8" fill="hold"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500"/>
                                        <p:tgtEl>
                                          <p:spTgt spid="6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500"/>
                                        <p:tgtEl>
                                          <p:spTgt spid="6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3"/>
                                        </p:tgtEl>
                                        <p:attrNameLst>
                                          <p:attrName>style.visibility</p:attrName>
                                        </p:attrNameLst>
                                      </p:cBhvr>
                                      <p:to>
                                        <p:strVal val="visible"/>
                                      </p:to>
                                    </p:set>
                                    <p:animEffect transition="in" filter="fade">
                                      <p:cBhvr>
                                        <p:cTn id="52" dur="500"/>
                                        <p:tgtEl>
                                          <p:spTgt spid="8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4"/>
                                        </p:tgtEl>
                                        <p:attrNameLst>
                                          <p:attrName>style.visibility</p:attrName>
                                        </p:attrNameLst>
                                      </p:cBhvr>
                                      <p:to>
                                        <p:strVal val="visible"/>
                                      </p:to>
                                    </p:set>
                                    <p:animEffect transition="in" filter="fade">
                                      <p:cBhvr>
                                        <p:cTn id="55" dur="500"/>
                                        <p:tgtEl>
                                          <p:spTgt spid="8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500"/>
                                        <p:tgtEl>
                                          <p:spTgt spid="8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par>
                                <p:cTn id="64" presetID="22" presetClass="entr" presetSubtype="8"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animEffect transition="in" filter="wipe(left)">
                                      <p:cBhvr>
                                        <p:cTn id="66" dur="500"/>
                                        <p:tgtEl>
                                          <p:spTgt spid="10"/>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65"/>
                                        </p:tgtEl>
                                        <p:attrNameLst>
                                          <p:attrName>style.visibility</p:attrName>
                                        </p:attrNameLst>
                                      </p:cBhvr>
                                      <p:to>
                                        <p:strVal val="visible"/>
                                      </p:to>
                                    </p:set>
                                    <p:animEffect transition="in" filter="fade">
                                      <p:cBhvr>
                                        <p:cTn id="71" dur="500"/>
                                        <p:tgtEl>
                                          <p:spTgt spid="6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500"/>
                                        <p:tgtEl>
                                          <p:spTgt spid="66"/>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7"/>
                                        </p:tgtEl>
                                        <p:attrNameLst>
                                          <p:attrName>style.visibility</p:attrName>
                                        </p:attrNameLst>
                                      </p:cBhvr>
                                      <p:to>
                                        <p:strVal val="visible"/>
                                      </p:to>
                                    </p:set>
                                    <p:animEffect transition="in" filter="fade">
                                      <p:cBhvr>
                                        <p:cTn id="77" dur="500"/>
                                        <p:tgtEl>
                                          <p:spTgt spid="6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86"/>
                                        </p:tgtEl>
                                        <p:attrNameLst>
                                          <p:attrName>style.visibility</p:attrName>
                                        </p:attrNameLst>
                                      </p:cBhvr>
                                      <p:to>
                                        <p:strVal val="visible"/>
                                      </p:to>
                                    </p:set>
                                    <p:animEffect transition="in" filter="fade">
                                      <p:cBhvr>
                                        <p:cTn id="80" dur="500"/>
                                        <p:tgtEl>
                                          <p:spTgt spid="8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88"/>
                                        </p:tgtEl>
                                        <p:attrNameLst>
                                          <p:attrName>style.visibility</p:attrName>
                                        </p:attrNameLst>
                                      </p:cBhvr>
                                      <p:to>
                                        <p:strVal val="visible"/>
                                      </p:to>
                                    </p:set>
                                    <p:animEffect transition="in" filter="fade">
                                      <p:cBhvr>
                                        <p:cTn id="86" dur="500"/>
                                        <p:tgtEl>
                                          <p:spTgt spid="8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animEffect transition="in" filter="wipe(left)">
                                      <p:cBhvr>
                                        <p:cTn id="91" dur="500"/>
                                        <p:tgtEl>
                                          <p:spTgt spid="12"/>
                                        </p:tgtEl>
                                      </p:cBhvr>
                                    </p:animEffect>
                                  </p:childTnLst>
                                </p:cTn>
                              </p:par>
                              <p:par>
                                <p:cTn id="92" presetID="22" presetClass="entr" presetSubtype="8" fill="hold" nodeType="with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wipe(left)">
                                      <p:cBhvr>
                                        <p:cTn id="94" dur="500"/>
                                        <p:tgtEl>
                                          <p:spTgt spid="11"/>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fade">
                                      <p:cBhvr>
                                        <p:cTn id="99" dur="500"/>
                                        <p:tgtEl>
                                          <p:spTgt spid="68"/>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animEffect transition="in" filter="fade">
                                      <p:cBhvr>
                                        <p:cTn id="102" dur="500"/>
                                        <p:tgtEl>
                                          <p:spTgt spid="69"/>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70"/>
                                        </p:tgtEl>
                                        <p:attrNameLst>
                                          <p:attrName>style.visibility</p:attrName>
                                        </p:attrNameLst>
                                      </p:cBhvr>
                                      <p:to>
                                        <p:strVal val="visible"/>
                                      </p:to>
                                    </p:set>
                                    <p:animEffect transition="in" filter="fade">
                                      <p:cBhvr>
                                        <p:cTn id="105" dur="500"/>
                                        <p:tgtEl>
                                          <p:spTgt spid="7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89"/>
                                        </p:tgtEl>
                                        <p:attrNameLst>
                                          <p:attrName>style.visibility</p:attrName>
                                        </p:attrNameLst>
                                      </p:cBhvr>
                                      <p:to>
                                        <p:strVal val="visible"/>
                                      </p:to>
                                    </p:set>
                                    <p:animEffect transition="in" filter="fade">
                                      <p:cBhvr>
                                        <p:cTn id="108" dur="500"/>
                                        <p:tgtEl>
                                          <p:spTgt spid="89"/>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0"/>
                                        </p:tgtEl>
                                        <p:attrNameLst>
                                          <p:attrName>style.visibility</p:attrName>
                                        </p:attrNameLst>
                                      </p:cBhvr>
                                      <p:to>
                                        <p:strVal val="visible"/>
                                      </p:to>
                                    </p:set>
                                    <p:animEffect transition="in" filter="fade">
                                      <p:cBhvr>
                                        <p:cTn id="111" dur="500"/>
                                        <p:tgtEl>
                                          <p:spTgt spid="90"/>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1"/>
                                        </p:tgtEl>
                                        <p:attrNameLst>
                                          <p:attrName>style.visibility</p:attrName>
                                        </p:attrNameLst>
                                      </p:cBhvr>
                                      <p:to>
                                        <p:strVal val="visible"/>
                                      </p:to>
                                    </p:set>
                                    <p:animEffect transition="in" filter="fade">
                                      <p:cBhvr>
                                        <p:cTn id="114" dur="500"/>
                                        <p:tgtEl>
                                          <p:spTgt spid="9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0" grpId="0"/>
      <p:bldP spid="61" grpId="0" animBg="1"/>
      <p:bldP spid="62" grpId="0"/>
      <p:bldP spid="63" grpId="0"/>
      <p:bldP spid="64" grpId="0" animBg="1"/>
      <p:bldP spid="65" grpId="0"/>
      <p:bldP spid="66" grpId="0"/>
      <p:bldP spid="67" grpId="0" animBg="1"/>
      <p:bldP spid="68" grpId="0"/>
      <p:bldP spid="69" grpId="0"/>
      <p:bldP spid="70" grpId="0" animBg="1"/>
      <p:bldP spid="80" grpId="0"/>
      <p:bldP spid="81" grpId="0"/>
      <p:bldP spid="82" grpId="0" animBg="1"/>
      <p:bldP spid="83" grpId="0"/>
      <p:bldP spid="84" grpId="0"/>
      <p:bldP spid="85" grpId="0" animBg="1"/>
      <p:bldP spid="86" grpId="0"/>
      <p:bldP spid="87" grpId="0"/>
      <p:bldP spid="88" grpId="0" animBg="1"/>
      <p:bldP spid="89" grpId="0"/>
      <p:bldP spid="90" grpId="0"/>
      <p:bldP spid="9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82</a:t>
            </a:fld>
            <a:endParaRPr lang="en-US" dirty="0"/>
          </a:p>
        </p:txBody>
      </p:sp>
      <p:graphicFrame>
        <p:nvGraphicFramePr>
          <p:cNvPr id="77" name="Diagram 76"/>
          <p:cNvGraphicFramePr/>
          <p:nvPr>
            <p:extLst>
              <p:ext uri="{D42A27DB-BD31-4B8C-83A1-F6EECF244321}">
                <p14:modId xmlns:p14="http://schemas.microsoft.com/office/powerpoint/2010/main" val="3032717200"/>
              </p:ext>
            </p:extLst>
          </p:nvPr>
        </p:nvGraphicFramePr>
        <p:xfrm>
          <a:off x="3491196" y="1905858"/>
          <a:ext cx="5153890" cy="34359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8" name="TextBox 77"/>
          <p:cNvSpPr txBox="1"/>
          <p:nvPr/>
        </p:nvSpPr>
        <p:spPr>
          <a:xfrm>
            <a:off x="8400484" y="2101326"/>
            <a:ext cx="470459"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79" name="Text Placeholder 32"/>
          <p:cNvSpPr txBox="1">
            <a:spLocks/>
          </p:cNvSpPr>
          <p:nvPr/>
        </p:nvSpPr>
        <p:spPr>
          <a:xfrm>
            <a:off x="8990214" y="239292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0" name="Text Placeholder 33"/>
          <p:cNvSpPr txBox="1">
            <a:spLocks/>
          </p:cNvSpPr>
          <p:nvPr/>
        </p:nvSpPr>
        <p:spPr>
          <a:xfrm>
            <a:off x="8990216" y="2180000"/>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Business Strategy</a:t>
            </a:r>
            <a:endParaRPr lang="en-AU" sz="1100" dirty="0">
              <a:solidFill>
                <a:schemeClr val="tx2"/>
              </a:solidFill>
              <a:latin typeface="+mj-lt"/>
            </a:endParaRPr>
          </a:p>
        </p:txBody>
      </p:sp>
      <p:sp>
        <p:nvSpPr>
          <p:cNvPr id="81" name="TextBox 80"/>
          <p:cNvSpPr txBox="1"/>
          <p:nvPr/>
        </p:nvSpPr>
        <p:spPr>
          <a:xfrm>
            <a:off x="8395904" y="3290764"/>
            <a:ext cx="47961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82" name="Text Placeholder 32"/>
          <p:cNvSpPr txBox="1">
            <a:spLocks/>
          </p:cNvSpPr>
          <p:nvPr/>
        </p:nvSpPr>
        <p:spPr>
          <a:xfrm>
            <a:off x="8990214" y="358236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3" name="Text Placeholder 33"/>
          <p:cNvSpPr txBox="1">
            <a:spLocks/>
          </p:cNvSpPr>
          <p:nvPr/>
        </p:nvSpPr>
        <p:spPr>
          <a:xfrm>
            <a:off x="8990216" y="3369438"/>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Security System</a:t>
            </a:r>
            <a:endParaRPr lang="en-AU" sz="1100" dirty="0">
              <a:solidFill>
                <a:schemeClr val="tx2"/>
              </a:solidFill>
              <a:latin typeface="+mj-lt"/>
            </a:endParaRPr>
          </a:p>
        </p:txBody>
      </p:sp>
      <p:sp>
        <p:nvSpPr>
          <p:cNvPr id="84" name="TextBox 83"/>
          <p:cNvSpPr txBox="1"/>
          <p:nvPr/>
        </p:nvSpPr>
        <p:spPr>
          <a:xfrm>
            <a:off x="8376668" y="4554173"/>
            <a:ext cx="518091"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85" name="Text Placeholder 32"/>
          <p:cNvSpPr txBox="1">
            <a:spLocks/>
          </p:cNvSpPr>
          <p:nvPr/>
        </p:nvSpPr>
        <p:spPr>
          <a:xfrm>
            <a:off x="8990214" y="484576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6" name="Text Placeholder 33"/>
          <p:cNvSpPr txBox="1">
            <a:spLocks/>
          </p:cNvSpPr>
          <p:nvPr/>
        </p:nvSpPr>
        <p:spPr>
          <a:xfrm>
            <a:off x="8990216" y="4632847"/>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Content Market</a:t>
            </a:r>
            <a:endParaRPr lang="en-AU" sz="1100" dirty="0">
              <a:solidFill>
                <a:schemeClr val="tx2"/>
              </a:solidFill>
              <a:latin typeface="+mj-lt"/>
            </a:endParaRPr>
          </a:p>
        </p:txBody>
      </p:sp>
      <p:sp>
        <p:nvSpPr>
          <p:cNvPr id="87" name="TextBox 86"/>
          <p:cNvSpPr txBox="1"/>
          <p:nvPr/>
        </p:nvSpPr>
        <p:spPr>
          <a:xfrm>
            <a:off x="1332895" y="2101326"/>
            <a:ext cx="530915" cy="461665"/>
          </a:xfrm>
          <a:prstGeom prst="rect">
            <a:avLst/>
          </a:prstGeom>
          <a:noFill/>
        </p:spPr>
        <p:txBody>
          <a:bodyPr wrap="none" rtlCol="0">
            <a:spAutoFit/>
          </a:bodyPr>
          <a:lstStyle/>
          <a:p>
            <a:pPr lvl="0"/>
            <a:r>
              <a:rPr lang="en-US" sz="2400" dirty="0">
                <a:solidFill>
                  <a:schemeClr val="accent6"/>
                </a:solidFill>
                <a:latin typeface="FontAwesome" pitchFamily="2" charset="0"/>
              </a:rPr>
              <a:t></a:t>
            </a:r>
            <a:endParaRPr lang="en-US" sz="2400" dirty="0">
              <a:solidFill>
                <a:schemeClr val="accent6"/>
              </a:solidFill>
            </a:endParaRPr>
          </a:p>
        </p:txBody>
      </p:sp>
      <p:sp>
        <p:nvSpPr>
          <p:cNvPr id="88" name="Text Placeholder 32"/>
          <p:cNvSpPr txBox="1">
            <a:spLocks/>
          </p:cNvSpPr>
          <p:nvPr/>
        </p:nvSpPr>
        <p:spPr>
          <a:xfrm>
            <a:off x="1935620" y="239292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89" name="Text Placeholder 33"/>
          <p:cNvSpPr txBox="1">
            <a:spLocks/>
          </p:cNvSpPr>
          <p:nvPr/>
        </p:nvSpPr>
        <p:spPr>
          <a:xfrm>
            <a:off x="1935622" y="2180000"/>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Business Strategy</a:t>
            </a:r>
            <a:endParaRPr lang="en-AU" sz="1100" dirty="0">
              <a:solidFill>
                <a:schemeClr val="tx2"/>
              </a:solidFill>
              <a:latin typeface="+mj-lt"/>
            </a:endParaRPr>
          </a:p>
        </p:txBody>
      </p:sp>
      <p:sp>
        <p:nvSpPr>
          <p:cNvPr id="90" name="TextBox 89"/>
          <p:cNvSpPr txBox="1"/>
          <p:nvPr/>
        </p:nvSpPr>
        <p:spPr>
          <a:xfrm>
            <a:off x="1390603" y="3290764"/>
            <a:ext cx="41549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91" name="Text Placeholder 32"/>
          <p:cNvSpPr txBox="1">
            <a:spLocks/>
          </p:cNvSpPr>
          <p:nvPr/>
        </p:nvSpPr>
        <p:spPr>
          <a:xfrm>
            <a:off x="1935620" y="3582360"/>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2" name="Text Placeholder 33"/>
          <p:cNvSpPr txBox="1">
            <a:spLocks/>
          </p:cNvSpPr>
          <p:nvPr/>
        </p:nvSpPr>
        <p:spPr>
          <a:xfrm>
            <a:off x="1935622" y="3369438"/>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Security System</a:t>
            </a:r>
            <a:endParaRPr lang="en-AU" sz="1100" dirty="0">
              <a:solidFill>
                <a:schemeClr val="tx2"/>
              </a:solidFill>
              <a:latin typeface="+mj-lt"/>
            </a:endParaRPr>
          </a:p>
        </p:txBody>
      </p:sp>
      <p:sp>
        <p:nvSpPr>
          <p:cNvPr id="93" name="TextBox 92"/>
          <p:cNvSpPr txBox="1"/>
          <p:nvPr/>
        </p:nvSpPr>
        <p:spPr>
          <a:xfrm>
            <a:off x="1358543" y="4554173"/>
            <a:ext cx="479618" cy="461665"/>
          </a:xfrm>
          <a:prstGeom prst="rect">
            <a:avLst/>
          </a:prstGeom>
          <a:noFill/>
        </p:spPr>
        <p:txBody>
          <a:bodyPr wrap="none" rtlCol="0">
            <a:spAutoFit/>
          </a:bodyPr>
          <a:lstStyle/>
          <a:p>
            <a:pPr lvl="0"/>
            <a:r>
              <a:rPr lang="en-AU" sz="2400" dirty="0">
                <a:solidFill>
                  <a:schemeClr val="accent6"/>
                </a:solidFill>
                <a:latin typeface="FontAwesome" pitchFamily="2" charset="0"/>
              </a:rPr>
              <a:t></a:t>
            </a:r>
            <a:endParaRPr lang="en-US" sz="2400" dirty="0">
              <a:solidFill>
                <a:schemeClr val="accent6"/>
              </a:solidFill>
            </a:endParaRPr>
          </a:p>
        </p:txBody>
      </p:sp>
      <p:sp>
        <p:nvSpPr>
          <p:cNvPr id="94" name="Text Placeholder 32"/>
          <p:cNvSpPr txBox="1">
            <a:spLocks/>
          </p:cNvSpPr>
          <p:nvPr/>
        </p:nvSpPr>
        <p:spPr>
          <a:xfrm>
            <a:off x="1935620" y="4845769"/>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Lemon drops oat cake oat cake sugar plum sweet chocolate cake sweet </a:t>
            </a:r>
            <a:r>
              <a:rPr lang="en-US" sz="1000" dirty="0" smtClean="0">
                <a:solidFill>
                  <a:schemeClr val="tx2"/>
                </a:solidFill>
                <a:latin typeface="+mn-lt"/>
              </a:rPr>
              <a:t>pastry candy.</a:t>
            </a:r>
            <a:endParaRPr lang="en-US" sz="1000" dirty="0">
              <a:solidFill>
                <a:schemeClr val="tx2"/>
              </a:solidFill>
              <a:latin typeface="+mn-lt"/>
            </a:endParaRPr>
          </a:p>
        </p:txBody>
      </p:sp>
      <p:sp>
        <p:nvSpPr>
          <p:cNvPr id="95" name="Text Placeholder 33"/>
          <p:cNvSpPr txBox="1">
            <a:spLocks/>
          </p:cNvSpPr>
          <p:nvPr/>
        </p:nvSpPr>
        <p:spPr>
          <a:xfrm>
            <a:off x="1935622" y="4632847"/>
            <a:ext cx="1879710"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100" b="1" dirty="0" smtClean="0">
                <a:solidFill>
                  <a:schemeClr val="tx2"/>
                </a:solidFill>
                <a:latin typeface="+mj-lt"/>
              </a:rPr>
              <a:t>Content Market</a:t>
            </a:r>
            <a:endParaRPr lang="en-AU" sz="1100" dirty="0">
              <a:solidFill>
                <a:schemeClr val="tx2"/>
              </a:solidFill>
              <a:latin typeface="+mj-lt"/>
            </a:endParaRPr>
          </a:p>
        </p:txBody>
      </p:sp>
    </p:spTree>
    <p:extLst>
      <p:ext uri="{BB962C8B-B14F-4D97-AF65-F5344CB8AC3E}">
        <p14:creationId xmlns:p14="http://schemas.microsoft.com/office/powerpoint/2010/main" val="1581478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7">
                                            <p:graphicEl>
                                              <a:dgm id="{C2116C0C-9BB5-4604-BC23-3303925C0915}"/>
                                            </p:graphicEl>
                                          </p:spTgt>
                                        </p:tgtEl>
                                        <p:attrNameLst>
                                          <p:attrName>style.visibility</p:attrName>
                                        </p:attrNameLst>
                                      </p:cBhvr>
                                      <p:to>
                                        <p:strVal val="visible"/>
                                      </p:to>
                                    </p:set>
                                    <p:animEffect transition="in" filter="wheel(1)">
                                      <p:cBhvr>
                                        <p:cTn id="7" dur="1000"/>
                                        <p:tgtEl>
                                          <p:spTgt spid="77">
                                            <p:graphicEl>
                                              <a:dgm id="{C2116C0C-9BB5-4604-BC23-3303925C0915}"/>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77">
                                            <p:graphicEl>
                                              <a:dgm id="{0DA470C1-A907-4B1E-A76A-4A64EA03D49D}"/>
                                            </p:graphicEl>
                                          </p:spTgt>
                                        </p:tgtEl>
                                        <p:attrNameLst>
                                          <p:attrName>style.visibility</p:attrName>
                                        </p:attrNameLst>
                                      </p:cBhvr>
                                      <p:to>
                                        <p:strVal val="visible"/>
                                      </p:to>
                                    </p:set>
                                    <p:animEffect transition="in" filter="wheel(1)">
                                      <p:cBhvr>
                                        <p:cTn id="12" dur="1000"/>
                                        <p:tgtEl>
                                          <p:spTgt spid="77">
                                            <p:graphicEl>
                                              <a:dgm id="{0DA470C1-A907-4B1E-A76A-4A64EA03D49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77">
                                            <p:graphicEl>
                                              <a:dgm id="{A46F0FFF-EEB1-481C-8D6A-97EF297BC896}"/>
                                            </p:graphicEl>
                                          </p:spTgt>
                                        </p:tgtEl>
                                        <p:attrNameLst>
                                          <p:attrName>style.visibility</p:attrName>
                                        </p:attrNameLst>
                                      </p:cBhvr>
                                      <p:to>
                                        <p:strVal val="visible"/>
                                      </p:to>
                                    </p:set>
                                    <p:animEffect transition="in" filter="wheel(1)">
                                      <p:cBhvr>
                                        <p:cTn id="17" dur="1000"/>
                                        <p:tgtEl>
                                          <p:spTgt spid="77">
                                            <p:graphicEl>
                                              <a:dgm id="{A46F0FFF-EEB1-481C-8D6A-97EF297BC896}"/>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77">
                                            <p:graphicEl>
                                              <a:dgm id="{693D1DC5-CDC3-4868-AA95-FC3220B2C05D}"/>
                                            </p:graphicEl>
                                          </p:spTgt>
                                        </p:tgtEl>
                                        <p:attrNameLst>
                                          <p:attrName>style.visibility</p:attrName>
                                        </p:attrNameLst>
                                      </p:cBhvr>
                                      <p:to>
                                        <p:strVal val="visible"/>
                                      </p:to>
                                    </p:set>
                                    <p:animEffect transition="in" filter="wheel(1)">
                                      <p:cBhvr>
                                        <p:cTn id="20" dur="1000"/>
                                        <p:tgtEl>
                                          <p:spTgt spid="77">
                                            <p:graphicEl>
                                              <a:dgm id="{693D1DC5-CDC3-4868-AA95-FC3220B2C05D}"/>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77">
                                            <p:graphicEl>
                                              <a:dgm id="{0D120F43-8064-4759-8F9D-34B0E84B77A3}"/>
                                            </p:graphicEl>
                                          </p:spTgt>
                                        </p:tgtEl>
                                        <p:attrNameLst>
                                          <p:attrName>style.visibility</p:attrName>
                                        </p:attrNameLst>
                                      </p:cBhvr>
                                      <p:to>
                                        <p:strVal val="visible"/>
                                      </p:to>
                                    </p:set>
                                    <p:animEffect transition="in" filter="wheel(1)">
                                      <p:cBhvr>
                                        <p:cTn id="25" dur="1000"/>
                                        <p:tgtEl>
                                          <p:spTgt spid="77">
                                            <p:graphicEl>
                                              <a:dgm id="{0D120F43-8064-4759-8F9D-34B0E84B77A3}"/>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77">
                                            <p:graphicEl>
                                              <a:dgm id="{BC6F8883-F490-4DCA-A608-66923D44197A}"/>
                                            </p:graphicEl>
                                          </p:spTgt>
                                        </p:tgtEl>
                                        <p:attrNameLst>
                                          <p:attrName>style.visibility</p:attrName>
                                        </p:attrNameLst>
                                      </p:cBhvr>
                                      <p:to>
                                        <p:strVal val="visible"/>
                                      </p:to>
                                    </p:set>
                                    <p:animEffect transition="in" filter="wheel(1)">
                                      <p:cBhvr>
                                        <p:cTn id="28" dur="1000"/>
                                        <p:tgtEl>
                                          <p:spTgt spid="77">
                                            <p:graphicEl>
                                              <a:dgm id="{BC6F8883-F490-4DCA-A608-66923D44197A}"/>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77">
                                            <p:graphicEl>
                                              <a:dgm id="{56EA46EA-07F7-428A-86A2-D6DBBAC2FCF2}"/>
                                            </p:graphicEl>
                                          </p:spTgt>
                                        </p:tgtEl>
                                        <p:attrNameLst>
                                          <p:attrName>style.visibility</p:attrName>
                                        </p:attrNameLst>
                                      </p:cBhvr>
                                      <p:to>
                                        <p:strVal val="visible"/>
                                      </p:to>
                                    </p:set>
                                    <p:animEffect transition="in" filter="wheel(1)">
                                      <p:cBhvr>
                                        <p:cTn id="33" dur="1000"/>
                                        <p:tgtEl>
                                          <p:spTgt spid="77">
                                            <p:graphicEl>
                                              <a:dgm id="{56EA46EA-07F7-428A-86A2-D6DBBAC2FCF2}"/>
                                            </p:graphicEl>
                                          </p:spTgt>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77">
                                            <p:graphicEl>
                                              <a:dgm id="{770F8A1C-6D04-43F9-96F0-C9FEF978C28F}"/>
                                            </p:graphicEl>
                                          </p:spTgt>
                                        </p:tgtEl>
                                        <p:attrNameLst>
                                          <p:attrName>style.visibility</p:attrName>
                                        </p:attrNameLst>
                                      </p:cBhvr>
                                      <p:to>
                                        <p:strVal val="visible"/>
                                      </p:to>
                                    </p:set>
                                    <p:animEffect transition="in" filter="wheel(1)">
                                      <p:cBhvr>
                                        <p:cTn id="36" dur="1000"/>
                                        <p:tgtEl>
                                          <p:spTgt spid="77">
                                            <p:graphicEl>
                                              <a:dgm id="{770F8A1C-6D04-43F9-96F0-C9FEF978C28F}"/>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77">
                                            <p:graphicEl>
                                              <a:dgm id="{7B65410F-1A4E-49EA-8A4A-89536D9434D5}"/>
                                            </p:graphicEl>
                                          </p:spTgt>
                                        </p:tgtEl>
                                        <p:attrNameLst>
                                          <p:attrName>style.visibility</p:attrName>
                                        </p:attrNameLst>
                                      </p:cBhvr>
                                      <p:to>
                                        <p:strVal val="visible"/>
                                      </p:to>
                                    </p:set>
                                    <p:animEffect transition="in" filter="wheel(1)">
                                      <p:cBhvr>
                                        <p:cTn id="41" dur="1000"/>
                                        <p:tgtEl>
                                          <p:spTgt spid="77">
                                            <p:graphicEl>
                                              <a:dgm id="{7B65410F-1A4E-49EA-8A4A-89536D9434D5}"/>
                                            </p:graphicEl>
                                          </p:spTgt>
                                        </p:tgtEl>
                                      </p:cBhvr>
                                    </p:animEffect>
                                  </p:childTnLst>
                                </p:cTn>
                              </p:par>
                              <p:par>
                                <p:cTn id="42" presetID="21" presetClass="entr" presetSubtype="1" fill="hold" grpId="0" nodeType="withEffect">
                                  <p:stCondLst>
                                    <p:cond delay="0"/>
                                  </p:stCondLst>
                                  <p:childTnLst>
                                    <p:set>
                                      <p:cBhvr>
                                        <p:cTn id="43" dur="1" fill="hold">
                                          <p:stCondLst>
                                            <p:cond delay="0"/>
                                          </p:stCondLst>
                                        </p:cTn>
                                        <p:tgtEl>
                                          <p:spTgt spid="77">
                                            <p:graphicEl>
                                              <a:dgm id="{A6A92CA5-7380-4A4B-BE90-6CF37FE68006}"/>
                                            </p:graphicEl>
                                          </p:spTgt>
                                        </p:tgtEl>
                                        <p:attrNameLst>
                                          <p:attrName>style.visibility</p:attrName>
                                        </p:attrNameLst>
                                      </p:cBhvr>
                                      <p:to>
                                        <p:strVal val="visible"/>
                                      </p:to>
                                    </p:set>
                                    <p:animEffect transition="in" filter="wheel(1)">
                                      <p:cBhvr>
                                        <p:cTn id="44" dur="1000"/>
                                        <p:tgtEl>
                                          <p:spTgt spid="77">
                                            <p:graphicEl>
                                              <a:dgm id="{A6A92CA5-7380-4A4B-BE90-6CF37FE68006}"/>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grpId="0" nodeType="clickEffect">
                                  <p:stCondLst>
                                    <p:cond delay="0"/>
                                  </p:stCondLst>
                                  <p:childTnLst>
                                    <p:set>
                                      <p:cBhvr>
                                        <p:cTn id="48" dur="1" fill="hold">
                                          <p:stCondLst>
                                            <p:cond delay="0"/>
                                          </p:stCondLst>
                                        </p:cTn>
                                        <p:tgtEl>
                                          <p:spTgt spid="77">
                                            <p:graphicEl>
                                              <a:dgm id="{01605183-EBF1-447D-8201-B96E0BF8F69D}"/>
                                            </p:graphicEl>
                                          </p:spTgt>
                                        </p:tgtEl>
                                        <p:attrNameLst>
                                          <p:attrName>style.visibility</p:attrName>
                                        </p:attrNameLst>
                                      </p:cBhvr>
                                      <p:to>
                                        <p:strVal val="visible"/>
                                      </p:to>
                                    </p:set>
                                    <p:animEffect transition="in" filter="wheel(1)">
                                      <p:cBhvr>
                                        <p:cTn id="49" dur="1000"/>
                                        <p:tgtEl>
                                          <p:spTgt spid="77">
                                            <p:graphicEl>
                                              <a:dgm id="{01605183-EBF1-447D-8201-B96E0BF8F69D}"/>
                                            </p:graphicEl>
                                          </p:spTgt>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77">
                                            <p:graphicEl>
                                              <a:dgm id="{AC7D93CA-C655-4F9C-80BC-5D5E7985D828}"/>
                                            </p:graphicEl>
                                          </p:spTgt>
                                        </p:tgtEl>
                                        <p:attrNameLst>
                                          <p:attrName>style.visibility</p:attrName>
                                        </p:attrNameLst>
                                      </p:cBhvr>
                                      <p:to>
                                        <p:strVal val="visible"/>
                                      </p:to>
                                    </p:set>
                                    <p:animEffect transition="in" filter="wheel(1)">
                                      <p:cBhvr>
                                        <p:cTn id="52" dur="1000"/>
                                        <p:tgtEl>
                                          <p:spTgt spid="77">
                                            <p:graphicEl>
                                              <a:dgm id="{AC7D93CA-C655-4F9C-80BC-5D5E7985D828}"/>
                                            </p:graphicEl>
                                          </p:spTgt>
                                        </p:tgtEl>
                                      </p:cBhvr>
                                    </p:animEffect>
                                  </p:childTnLst>
                                </p:cTn>
                              </p:par>
                              <p:par>
                                <p:cTn id="53" presetID="21" presetClass="entr" presetSubtype="1" fill="hold" grpId="0" nodeType="withEffect">
                                  <p:stCondLst>
                                    <p:cond delay="0"/>
                                  </p:stCondLst>
                                  <p:childTnLst>
                                    <p:set>
                                      <p:cBhvr>
                                        <p:cTn id="54" dur="1" fill="hold">
                                          <p:stCondLst>
                                            <p:cond delay="0"/>
                                          </p:stCondLst>
                                        </p:cTn>
                                        <p:tgtEl>
                                          <p:spTgt spid="77">
                                            <p:graphicEl>
                                              <a:dgm id="{C4DC4F3B-6186-46EF-944B-F857D5223850}"/>
                                            </p:graphicEl>
                                          </p:spTgt>
                                        </p:tgtEl>
                                        <p:attrNameLst>
                                          <p:attrName>style.visibility</p:attrName>
                                        </p:attrNameLst>
                                      </p:cBhvr>
                                      <p:to>
                                        <p:strVal val="visible"/>
                                      </p:to>
                                    </p:set>
                                    <p:animEffect transition="in" filter="wheel(1)">
                                      <p:cBhvr>
                                        <p:cTn id="55" dur="1000"/>
                                        <p:tgtEl>
                                          <p:spTgt spid="77">
                                            <p:graphicEl>
                                              <a:dgm id="{C4DC4F3B-6186-46EF-944B-F857D5223850}"/>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87"/>
                                        </p:tgtEl>
                                        <p:attrNameLst>
                                          <p:attrName>style.visibility</p:attrName>
                                        </p:attrNameLst>
                                      </p:cBhvr>
                                      <p:to>
                                        <p:strVal val="visible"/>
                                      </p:to>
                                    </p:set>
                                    <p:animEffect transition="in" filter="fade">
                                      <p:cBhvr>
                                        <p:cTn id="60" dur="500"/>
                                        <p:tgtEl>
                                          <p:spTgt spid="8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8"/>
                                        </p:tgtEl>
                                        <p:attrNameLst>
                                          <p:attrName>style.visibility</p:attrName>
                                        </p:attrNameLst>
                                      </p:cBhvr>
                                      <p:to>
                                        <p:strVal val="visible"/>
                                      </p:to>
                                    </p:set>
                                    <p:animEffect transition="in" filter="fade">
                                      <p:cBhvr>
                                        <p:cTn id="63" dur="500"/>
                                        <p:tgtEl>
                                          <p:spTgt spid="8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90"/>
                                        </p:tgtEl>
                                        <p:attrNameLst>
                                          <p:attrName>style.visibility</p:attrName>
                                        </p:attrNameLst>
                                      </p:cBhvr>
                                      <p:to>
                                        <p:strVal val="visible"/>
                                      </p:to>
                                    </p:set>
                                    <p:animEffect transition="in" filter="fade">
                                      <p:cBhvr>
                                        <p:cTn id="69" dur="500"/>
                                        <p:tgtEl>
                                          <p:spTgt spid="9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500"/>
                                        <p:tgtEl>
                                          <p:spTgt spid="9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92"/>
                                        </p:tgtEl>
                                        <p:attrNameLst>
                                          <p:attrName>style.visibility</p:attrName>
                                        </p:attrNameLst>
                                      </p:cBhvr>
                                      <p:to>
                                        <p:strVal val="visible"/>
                                      </p:to>
                                    </p:set>
                                    <p:animEffect transition="in" filter="fade">
                                      <p:cBhvr>
                                        <p:cTn id="75" dur="500"/>
                                        <p:tgtEl>
                                          <p:spTgt spid="9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3"/>
                                        </p:tgtEl>
                                        <p:attrNameLst>
                                          <p:attrName>style.visibility</p:attrName>
                                        </p:attrNameLst>
                                      </p:cBhvr>
                                      <p:to>
                                        <p:strVal val="visible"/>
                                      </p:to>
                                    </p:set>
                                    <p:animEffect transition="in" filter="fade">
                                      <p:cBhvr>
                                        <p:cTn id="78" dur="500"/>
                                        <p:tgtEl>
                                          <p:spTgt spid="9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94"/>
                                        </p:tgtEl>
                                        <p:attrNameLst>
                                          <p:attrName>style.visibility</p:attrName>
                                        </p:attrNameLst>
                                      </p:cBhvr>
                                      <p:to>
                                        <p:strVal val="visible"/>
                                      </p:to>
                                    </p:set>
                                    <p:animEffect transition="in" filter="fade">
                                      <p:cBhvr>
                                        <p:cTn id="81" dur="500"/>
                                        <p:tgtEl>
                                          <p:spTgt spid="9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500"/>
                                        <p:tgtEl>
                                          <p:spTgt spid="95"/>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9"/>
                                        </p:tgtEl>
                                        <p:attrNameLst>
                                          <p:attrName>style.visibility</p:attrName>
                                        </p:attrNameLst>
                                      </p:cBhvr>
                                      <p:to>
                                        <p:strVal val="visible"/>
                                      </p:to>
                                    </p:set>
                                    <p:animEffect transition="in" filter="fade">
                                      <p:cBhvr>
                                        <p:cTn id="92" dur="500"/>
                                        <p:tgtEl>
                                          <p:spTgt spid="7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80"/>
                                        </p:tgtEl>
                                        <p:attrNameLst>
                                          <p:attrName>style.visibility</p:attrName>
                                        </p:attrNameLst>
                                      </p:cBhvr>
                                      <p:to>
                                        <p:strVal val="visible"/>
                                      </p:to>
                                    </p:set>
                                    <p:animEffect transition="in" filter="fade">
                                      <p:cBhvr>
                                        <p:cTn id="95" dur="500"/>
                                        <p:tgtEl>
                                          <p:spTgt spid="80"/>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81"/>
                                        </p:tgtEl>
                                        <p:attrNameLst>
                                          <p:attrName>style.visibility</p:attrName>
                                        </p:attrNameLst>
                                      </p:cBhvr>
                                      <p:to>
                                        <p:strVal val="visible"/>
                                      </p:to>
                                    </p:set>
                                    <p:animEffect transition="in" filter="fade">
                                      <p:cBhvr>
                                        <p:cTn id="98" dur="500"/>
                                        <p:tgtEl>
                                          <p:spTgt spid="81"/>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82"/>
                                        </p:tgtEl>
                                        <p:attrNameLst>
                                          <p:attrName>style.visibility</p:attrName>
                                        </p:attrNameLst>
                                      </p:cBhvr>
                                      <p:to>
                                        <p:strVal val="visible"/>
                                      </p:to>
                                    </p:set>
                                    <p:animEffect transition="in" filter="fade">
                                      <p:cBhvr>
                                        <p:cTn id="101" dur="500"/>
                                        <p:tgtEl>
                                          <p:spTgt spid="82"/>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83"/>
                                        </p:tgtEl>
                                        <p:attrNameLst>
                                          <p:attrName>style.visibility</p:attrName>
                                        </p:attrNameLst>
                                      </p:cBhvr>
                                      <p:to>
                                        <p:strVal val="visible"/>
                                      </p:to>
                                    </p:set>
                                    <p:animEffect transition="in" filter="fade">
                                      <p:cBhvr>
                                        <p:cTn id="104" dur="500"/>
                                        <p:tgtEl>
                                          <p:spTgt spid="8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84"/>
                                        </p:tgtEl>
                                        <p:attrNameLst>
                                          <p:attrName>style.visibility</p:attrName>
                                        </p:attrNameLst>
                                      </p:cBhvr>
                                      <p:to>
                                        <p:strVal val="visible"/>
                                      </p:to>
                                    </p:set>
                                    <p:animEffect transition="in" filter="fade">
                                      <p:cBhvr>
                                        <p:cTn id="107" dur="500"/>
                                        <p:tgtEl>
                                          <p:spTgt spid="8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85"/>
                                        </p:tgtEl>
                                        <p:attrNameLst>
                                          <p:attrName>style.visibility</p:attrName>
                                        </p:attrNameLst>
                                      </p:cBhvr>
                                      <p:to>
                                        <p:strVal val="visible"/>
                                      </p:to>
                                    </p:set>
                                    <p:animEffect transition="in" filter="fade">
                                      <p:cBhvr>
                                        <p:cTn id="110" dur="500"/>
                                        <p:tgtEl>
                                          <p:spTgt spid="8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86"/>
                                        </p:tgtEl>
                                        <p:attrNameLst>
                                          <p:attrName>style.visibility</p:attrName>
                                        </p:attrNameLst>
                                      </p:cBhvr>
                                      <p:to>
                                        <p:strVal val="visible"/>
                                      </p:to>
                                    </p:set>
                                    <p:animEffect transition="in" filter="fade">
                                      <p:cBhvr>
                                        <p:cTn id="113"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7" grpId="0">
        <p:bldSub>
          <a:bldDgm bld="one"/>
        </p:bldSub>
      </p:bldGraphic>
      <p:bldP spid="78" grpId="0"/>
      <p:bldP spid="79" grpId="0"/>
      <p:bldP spid="80" grpId="0"/>
      <p:bldP spid="81" grpId="0"/>
      <p:bldP spid="82" grpId="0"/>
      <p:bldP spid="83" grpId="0"/>
      <p:bldP spid="84" grpId="0"/>
      <p:bldP spid="85" grpId="0"/>
      <p:bldP spid="86" grpId="0"/>
      <p:bldP spid="87" grpId="0"/>
      <p:bldP spid="88" grpId="0"/>
      <p:bldP spid="89" grpId="0"/>
      <p:bldP spid="90" grpId="0"/>
      <p:bldP spid="91" grpId="0"/>
      <p:bldP spid="92" grpId="0"/>
      <p:bldP spid="93" grpId="0"/>
      <p:bldP spid="94" grpId="0"/>
      <p:bldP spid="9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83</a:t>
            </a:fld>
            <a:endParaRPr lang="en-US" dirty="0"/>
          </a:p>
        </p:txBody>
      </p:sp>
      <p:sp>
        <p:nvSpPr>
          <p:cNvPr id="25" name="Freeform 5"/>
          <p:cNvSpPr>
            <a:spLocks/>
          </p:cNvSpPr>
          <p:nvPr/>
        </p:nvSpPr>
        <p:spPr bwMode="auto">
          <a:xfrm flipH="1">
            <a:off x="4303953" y="1984965"/>
            <a:ext cx="1851983" cy="2137612"/>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6"/>
          </a:solidFill>
          <a:ln>
            <a:noFill/>
          </a:ln>
          <a:extLst/>
        </p:spPr>
        <p:txBody>
          <a:bodyPr vert="horz" wrap="square" lIns="91440" tIns="45720" rIns="91440" bIns="45720" numCol="1" anchor="ctr" anchorCtr="0" compatLnSpc="1">
            <a:prstTxWarp prst="textNoShape">
              <a:avLst/>
            </a:prstTxWarp>
          </a:bodyPr>
          <a:lstStyle/>
          <a:p>
            <a:pPr lvl="0" algn="ctr"/>
            <a:r>
              <a:rPr lang="en-AU" sz="5400" dirty="0" smtClean="0">
                <a:solidFill>
                  <a:srgbClr val="FFFFFF"/>
                </a:solidFill>
                <a:latin typeface="FontAwesome" pitchFamily="2" charset="0"/>
              </a:rPr>
              <a:t></a:t>
            </a:r>
            <a:endParaRPr lang="en-US" sz="5400" dirty="0"/>
          </a:p>
        </p:txBody>
      </p:sp>
      <p:sp>
        <p:nvSpPr>
          <p:cNvPr id="26" name="Freeform 5"/>
          <p:cNvSpPr>
            <a:spLocks/>
          </p:cNvSpPr>
          <p:nvPr/>
        </p:nvSpPr>
        <p:spPr bwMode="auto">
          <a:xfrm flipH="1">
            <a:off x="3701891" y="3684457"/>
            <a:ext cx="1180064" cy="1362064"/>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lvl="0" algn="ctr"/>
            <a:r>
              <a:rPr lang="en-AU" sz="3200" dirty="0" smtClean="0">
                <a:solidFill>
                  <a:srgbClr val="FFFFFF"/>
                </a:solidFill>
                <a:latin typeface="FontAwesome" pitchFamily="2" charset="0"/>
              </a:rPr>
              <a:t></a:t>
            </a:r>
            <a:endParaRPr lang="en-US" sz="3200" dirty="0"/>
          </a:p>
        </p:txBody>
      </p:sp>
      <p:sp>
        <p:nvSpPr>
          <p:cNvPr id="27" name="Freeform 5"/>
          <p:cNvSpPr>
            <a:spLocks/>
          </p:cNvSpPr>
          <p:nvPr/>
        </p:nvSpPr>
        <p:spPr bwMode="auto">
          <a:xfrm flipH="1">
            <a:off x="6252180" y="2229230"/>
            <a:ext cx="1039916" cy="1200301"/>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lvl="0" algn="ctr"/>
            <a:r>
              <a:rPr lang="en-AU" sz="2000" dirty="0" smtClean="0">
                <a:solidFill>
                  <a:schemeClr val="bg1"/>
                </a:solidFill>
                <a:latin typeface="FontAwesome" pitchFamily="2" charset="0"/>
              </a:rPr>
              <a:t></a:t>
            </a:r>
            <a:endParaRPr lang="en-US" sz="2000" dirty="0"/>
          </a:p>
        </p:txBody>
      </p:sp>
      <p:sp>
        <p:nvSpPr>
          <p:cNvPr id="28" name="Freeform 5"/>
          <p:cNvSpPr>
            <a:spLocks/>
          </p:cNvSpPr>
          <p:nvPr/>
        </p:nvSpPr>
        <p:spPr bwMode="auto">
          <a:xfrm flipH="1">
            <a:off x="6805274" y="3040894"/>
            <a:ext cx="1633406" cy="1885325"/>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AU" sz="4800" dirty="0" smtClean="0">
                <a:solidFill>
                  <a:schemeClr val="bg1"/>
                </a:solidFill>
                <a:latin typeface="FontAwesome" pitchFamily="2" charset="0"/>
              </a:rPr>
              <a:t></a:t>
            </a:r>
            <a:endParaRPr lang="en-US" sz="4800" dirty="0">
              <a:solidFill>
                <a:schemeClr val="bg1"/>
              </a:solidFill>
              <a:latin typeface="FontAwesome" pitchFamily="2" charset="0"/>
            </a:endParaRPr>
          </a:p>
        </p:txBody>
      </p:sp>
      <p:sp>
        <p:nvSpPr>
          <p:cNvPr id="29" name="Freeform 5"/>
          <p:cNvSpPr>
            <a:spLocks/>
          </p:cNvSpPr>
          <p:nvPr/>
        </p:nvSpPr>
        <p:spPr bwMode="auto">
          <a:xfrm flipH="1">
            <a:off x="8544846" y="3256420"/>
            <a:ext cx="879836" cy="1015533"/>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lvl="0" algn="ctr"/>
            <a:r>
              <a:rPr lang="en-US" sz="2400" dirty="0" smtClean="0">
                <a:solidFill>
                  <a:schemeClr val="bg1"/>
                </a:solidFill>
                <a:latin typeface="FontAwesome" pitchFamily="2" charset="0"/>
              </a:rPr>
              <a:t></a:t>
            </a:r>
            <a:endParaRPr lang="en-US" sz="2400" dirty="0"/>
          </a:p>
        </p:txBody>
      </p:sp>
      <p:sp>
        <p:nvSpPr>
          <p:cNvPr id="30" name="Freeform 5"/>
          <p:cNvSpPr>
            <a:spLocks/>
          </p:cNvSpPr>
          <p:nvPr/>
        </p:nvSpPr>
        <p:spPr bwMode="auto">
          <a:xfrm flipH="1">
            <a:off x="2739950" y="3224640"/>
            <a:ext cx="879836" cy="1015533"/>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lvl="0" algn="ctr"/>
            <a:r>
              <a:rPr lang="en-AU" sz="2400" dirty="0" smtClean="0">
                <a:solidFill>
                  <a:srgbClr val="FFFFFF"/>
                </a:solidFill>
                <a:latin typeface="FontAwesome" pitchFamily="2" charset="0"/>
              </a:rPr>
              <a:t></a:t>
            </a:r>
            <a:endParaRPr lang="en-US" sz="2400" dirty="0"/>
          </a:p>
        </p:txBody>
      </p:sp>
      <p:sp>
        <p:nvSpPr>
          <p:cNvPr id="31" name="Text Placeholder 32"/>
          <p:cNvSpPr txBox="1">
            <a:spLocks/>
          </p:cNvSpPr>
          <p:nvPr/>
        </p:nvSpPr>
        <p:spPr>
          <a:xfrm>
            <a:off x="1927536" y="1846552"/>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2" name="Text Placeholder 33"/>
          <p:cNvSpPr txBox="1">
            <a:spLocks/>
          </p:cNvSpPr>
          <p:nvPr/>
        </p:nvSpPr>
        <p:spPr>
          <a:xfrm>
            <a:off x="1913249" y="1566374"/>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6"/>
                </a:solidFill>
                <a:latin typeface="Lato" panose="020F0502020204030203" pitchFamily="34" charset="0"/>
              </a:rPr>
              <a:t>Photo Application</a:t>
            </a:r>
            <a:endParaRPr lang="en-AU" sz="1300" b="1" dirty="0">
              <a:solidFill>
                <a:schemeClr val="accent6"/>
              </a:solidFill>
              <a:latin typeface="Lato" panose="020F0502020204030203" pitchFamily="34" charset="0"/>
            </a:endParaRPr>
          </a:p>
        </p:txBody>
      </p:sp>
      <p:sp>
        <p:nvSpPr>
          <p:cNvPr id="33" name="Text Placeholder 32"/>
          <p:cNvSpPr txBox="1">
            <a:spLocks/>
          </p:cNvSpPr>
          <p:nvPr/>
        </p:nvSpPr>
        <p:spPr>
          <a:xfrm>
            <a:off x="899654" y="4765066"/>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4" name="Text Placeholder 33"/>
          <p:cNvSpPr txBox="1">
            <a:spLocks/>
          </p:cNvSpPr>
          <p:nvPr/>
        </p:nvSpPr>
        <p:spPr>
          <a:xfrm>
            <a:off x="885367" y="4484888"/>
            <a:ext cx="1786861" cy="332659"/>
          </a:xfrm>
          <a:prstGeom prst="rect">
            <a:avLst/>
          </a:prstGeom>
          <a:ln>
            <a:noFill/>
          </a:ln>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1"/>
                </a:solidFill>
                <a:latin typeface="Lato" panose="020F0502020204030203" pitchFamily="34" charset="0"/>
              </a:rPr>
              <a:t>Photo Application</a:t>
            </a:r>
            <a:endParaRPr lang="en-AU" sz="1300" b="1" dirty="0">
              <a:solidFill>
                <a:schemeClr val="accent1"/>
              </a:solidFill>
              <a:latin typeface="Lato" panose="020F0502020204030203" pitchFamily="34" charset="0"/>
            </a:endParaRPr>
          </a:p>
        </p:txBody>
      </p:sp>
      <p:sp>
        <p:nvSpPr>
          <p:cNvPr id="35" name="Text Placeholder 32"/>
          <p:cNvSpPr txBox="1">
            <a:spLocks/>
          </p:cNvSpPr>
          <p:nvPr/>
        </p:nvSpPr>
        <p:spPr>
          <a:xfrm>
            <a:off x="2768074" y="575577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6" name="Text Placeholder 33"/>
          <p:cNvSpPr txBox="1">
            <a:spLocks/>
          </p:cNvSpPr>
          <p:nvPr/>
        </p:nvSpPr>
        <p:spPr>
          <a:xfrm>
            <a:off x="2753787" y="547559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2"/>
                </a:solidFill>
                <a:latin typeface="Lato" panose="020F0502020204030203" pitchFamily="34" charset="0"/>
              </a:rPr>
              <a:t>Photo Application</a:t>
            </a:r>
            <a:endParaRPr lang="en-AU" sz="1300" b="1" dirty="0">
              <a:solidFill>
                <a:schemeClr val="accent2"/>
              </a:solidFill>
              <a:latin typeface="Lato" panose="020F0502020204030203" pitchFamily="34" charset="0"/>
            </a:endParaRPr>
          </a:p>
        </p:txBody>
      </p:sp>
      <p:sp>
        <p:nvSpPr>
          <p:cNvPr id="37" name="Text Placeholder 32"/>
          <p:cNvSpPr txBox="1">
            <a:spLocks/>
          </p:cNvSpPr>
          <p:nvPr/>
        </p:nvSpPr>
        <p:spPr>
          <a:xfrm>
            <a:off x="8256898" y="1846552"/>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38" name="Text Placeholder 33"/>
          <p:cNvSpPr txBox="1">
            <a:spLocks/>
          </p:cNvSpPr>
          <p:nvPr/>
        </p:nvSpPr>
        <p:spPr>
          <a:xfrm>
            <a:off x="8242611" y="1566374"/>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3"/>
                </a:solidFill>
                <a:latin typeface="Lato" panose="020F0502020204030203" pitchFamily="34" charset="0"/>
              </a:rPr>
              <a:t>Photo Application</a:t>
            </a:r>
            <a:endParaRPr lang="en-AU" sz="1300" b="1" dirty="0">
              <a:solidFill>
                <a:schemeClr val="accent3"/>
              </a:solidFill>
              <a:latin typeface="Lato" panose="020F0502020204030203" pitchFamily="34" charset="0"/>
            </a:endParaRPr>
          </a:p>
        </p:txBody>
      </p:sp>
      <p:sp>
        <p:nvSpPr>
          <p:cNvPr id="39" name="Text Placeholder 32"/>
          <p:cNvSpPr txBox="1">
            <a:spLocks/>
          </p:cNvSpPr>
          <p:nvPr/>
        </p:nvSpPr>
        <p:spPr>
          <a:xfrm>
            <a:off x="9697208" y="285284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40" name="Text Placeholder 33"/>
          <p:cNvSpPr txBox="1">
            <a:spLocks/>
          </p:cNvSpPr>
          <p:nvPr/>
        </p:nvSpPr>
        <p:spPr>
          <a:xfrm>
            <a:off x="9682921" y="257266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5"/>
                </a:solidFill>
                <a:latin typeface="Lato" panose="020F0502020204030203" pitchFamily="34" charset="0"/>
              </a:rPr>
              <a:t>Photo Application</a:t>
            </a:r>
            <a:endParaRPr lang="en-AU" sz="1300" b="1" dirty="0">
              <a:solidFill>
                <a:schemeClr val="accent5"/>
              </a:solidFill>
              <a:latin typeface="Lato" panose="020F0502020204030203" pitchFamily="34" charset="0"/>
            </a:endParaRPr>
          </a:p>
        </p:txBody>
      </p:sp>
      <p:sp>
        <p:nvSpPr>
          <p:cNvPr id="41" name="Text Placeholder 32"/>
          <p:cNvSpPr txBox="1">
            <a:spLocks/>
          </p:cNvSpPr>
          <p:nvPr/>
        </p:nvSpPr>
        <p:spPr>
          <a:xfrm>
            <a:off x="8559133" y="5755773"/>
            <a:ext cx="1774356" cy="38267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000" dirty="0">
                <a:solidFill>
                  <a:schemeClr val="tx2"/>
                </a:solidFill>
                <a:latin typeface="Lato Light" panose="020F0302020204030203" pitchFamily="34" charset="0"/>
              </a:rPr>
              <a:t>Lemon drops oat cake oat cake sugar plum sweet </a:t>
            </a:r>
            <a:r>
              <a:rPr lang="en-US" sz="1000" dirty="0" smtClean="0">
                <a:solidFill>
                  <a:schemeClr val="tx2"/>
                </a:solidFill>
                <a:latin typeface="Lato Light" panose="020F0302020204030203" pitchFamily="34" charset="0"/>
              </a:rPr>
              <a:t>cake oreo</a:t>
            </a:r>
            <a:endParaRPr lang="en-US" sz="1000" dirty="0">
              <a:solidFill>
                <a:schemeClr val="tx2"/>
              </a:solidFill>
              <a:latin typeface="Lato Light" panose="020F0302020204030203" pitchFamily="34" charset="0"/>
            </a:endParaRPr>
          </a:p>
        </p:txBody>
      </p:sp>
      <p:sp>
        <p:nvSpPr>
          <p:cNvPr id="42" name="Text Placeholder 33"/>
          <p:cNvSpPr txBox="1">
            <a:spLocks/>
          </p:cNvSpPr>
          <p:nvPr/>
        </p:nvSpPr>
        <p:spPr>
          <a:xfrm>
            <a:off x="8544846" y="5475595"/>
            <a:ext cx="1786861" cy="3326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b="1" dirty="0" smtClean="0">
                <a:solidFill>
                  <a:schemeClr val="accent4"/>
                </a:solidFill>
                <a:latin typeface="Lato" panose="020F0502020204030203" pitchFamily="34" charset="0"/>
              </a:rPr>
              <a:t>Photo Application</a:t>
            </a:r>
            <a:endParaRPr lang="en-AU" sz="1300" b="1" dirty="0">
              <a:solidFill>
                <a:schemeClr val="accent4"/>
              </a:solidFill>
              <a:latin typeface="Lato" panose="020F0502020204030203" pitchFamily="34" charset="0"/>
            </a:endParaRPr>
          </a:p>
        </p:txBody>
      </p:sp>
      <p:grpSp>
        <p:nvGrpSpPr>
          <p:cNvPr id="43" name="Group 42"/>
          <p:cNvGrpSpPr/>
          <p:nvPr/>
        </p:nvGrpSpPr>
        <p:grpSpPr>
          <a:xfrm>
            <a:off x="1607727" y="3760412"/>
            <a:ext cx="1026057" cy="360191"/>
            <a:chOff x="1652259" y="4256917"/>
            <a:chExt cx="1206254" cy="360191"/>
          </a:xfrm>
        </p:grpSpPr>
        <p:cxnSp>
          <p:nvCxnSpPr>
            <p:cNvPr id="44" name="Straight Connector 43"/>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a:xfrm rot="10800000" flipH="1">
            <a:off x="2550865" y="2392568"/>
            <a:ext cx="1613980" cy="360191"/>
            <a:chOff x="1652259" y="4256917"/>
            <a:chExt cx="1206254" cy="360191"/>
          </a:xfrm>
        </p:grpSpPr>
        <p:cxnSp>
          <p:nvCxnSpPr>
            <p:cNvPr id="47" name="Straight Connector 46"/>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rot="16200000" flipH="1">
            <a:off x="7300686" y="1589608"/>
            <a:ext cx="382678" cy="896566"/>
            <a:chOff x="1652259" y="4256917"/>
            <a:chExt cx="1206254" cy="360191"/>
          </a:xfrm>
        </p:grpSpPr>
        <p:cxnSp>
          <p:nvCxnSpPr>
            <p:cNvPr id="50" name="Straight Connector 49"/>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rot="16200000" flipH="1">
            <a:off x="8910494" y="2711216"/>
            <a:ext cx="435811" cy="654599"/>
            <a:chOff x="1652259" y="4256917"/>
            <a:chExt cx="1206254" cy="360191"/>
          </a:xfrm>
        </p:grpSpPr>
        <p:cxnSp>
          <p:nvCxnSpPr>
            <p:cNvPr id="53" name="Straight Connector 52"/>
            <p:cNvCxnSpPr/>
            <p:nvPr/>
          </p:nvCxnSpPr>
          <p:spPr>
            <a:xfrm flipH="1">
              <a:off x="1652259" y="4256917"/>
              <a:ext cx="1206254" cy="0"/>
            </a:xfrm>
            <a:prstGeom prst="line">
              <a:avLst/>
            </a:prstGeom>
            <a:ln>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1652259" y="4256917"/>
              <a:ext cx="0" cy="360191"/>
            </a:xfrm>
            <a:prstGeom prst="line">
              <a:avLst/>
            </a:prstGeom>
            <a:ln>
              <a:solidFill>
                <a:srgbClr val="A6A6A6"/>
              </a:solidFill>
              <a:tailEnd type="oval"/>
            </a:ln>
          </p:spPr>
          <p:style>
            <a:lnRef idx="1">
              <a:schemeClr val="accent1"/>
            </a:lnRef>
            <a:fillRef idx="0">
              <a:schemeClr val="accent1"/>
            </a:fillRef>
            <a:effectRef idx="0">
              <a:schemeClr val="accent1"/>
            </a:effectRef>
            <a:fontRef idx="minor">
              <a:schemeClr val="tx1"/>
            </a:fontRef>
          </p:style>
        </p:cxnSp>
      </p:grpSp>
      <p:grpSp>
        <p:nvGrpSpPr>
          <p:cNvPr id="55" name="Group 54"/>
          <p:cNvGrpSpPr/>
          <p:nvPr/>
        </p:nvGrpSpPr>
        <p:grpSpPr>
          <a:xfrm rot="16200000">
            <a:off x="7641410" y="5030139"/>
            <a:ext cx="709250" cy="742011"/>
            <a:chOff x="1652259" y="4256917"/>
            <a:chExt cx="1206254" cy="360191"/>
          </a:xfrm>
        </p:grpSpPr>
        <p:cxnSp>
          <p:nvCxnSpPr>
            <p:cNvPr id="56" name="Straight Connector 55"/>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3225321" y="4712053"/>
            <a:ext cx="315471" cy="476499"/>
            <a:chOff x="1652259" y="4256917"/>
            <a:chExt cx="1206254" cy="360191"/>
          </a:xfrm>
        </p:grpSpPr>
        <p:cxnSp>
          <p:nvCxnSpPr>
            <p:cNvPr id="59" name="Straight Connector 58"/>
            <p:cNvCxnSpPr/>
            <p:nvPr/>
          </p:nvCxnSpPr>
          <p:spPr>
            <a:xfrm flipH="1">
              <a:off x="1652259" y="4256917"/>
              <a:ext cx="120625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1652259" y="4256917"/>
              <a:ext cx="0" cy="360191"/>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0655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randombar(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randombar(horizontal)">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randombar(horizontal)">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randombar(horizontal)">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randombar(horizontal)">
                                      <p:cBhvr>
                                        <p:cTn id="32" dur="500"/>
                                        <p:tgtEl>
                                          <p:spTgt spid="2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wipe(down)">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500"/>
                                        <p:tgtEl>
                                          <p:spTgt spid="3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55"/>
                                        </p:tgtEl>
                                        <p:attrNameLst>
                                          <p:attrName>style.visibility</p:attrName>
                                        </p:attrNameLst>
                                      </p:cBhvr>
                                      <p:to>
                                        <p:strVal val="visible"/>
                                      </p:to>
                                    </p:set>
                                    <p:animEffect transition="in" filter="wipe(left)">
                                      <p:cBhvr>
                                        <p:cTn id="50" dur="500"/>
                                        <p:tgtEl>
                                          <p:spTgt spid="55"/>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500"/>
                                        <p:tgtEl>
                                          <p:spTgt spid="4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fade">
                                      <p:cBhvr>
                                        <p:cTn id="68" dur="500"/>
                                        <p:tgtEl>
                                          <p:spTgt spid="3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nodeType="click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wipe(up)">
                                      <p:cBhvr>
                                        <p:cTn id="76" dur="5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52"/>
                                        </p:tgtEl>
                                        <p:attrNameLst>
                                          <p:attrName>style.visibility</p:attrName>
                                        </p:attrNameLst>
                                      </p:cBhvr>
                                      <p:to>
                                        <p:strVal val="visible"/>
                                      </p:to>
                                    </p:set>
                                    <p:animEffect transition="in" filter="wipe(left)">
                                      <p:cBhvr>
                                        <p:cTn id="89" dur="500"/>
                                        <p:tgtEl>
                                          <p:spTgt spid="52"/>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39"/>
                                        </p:tgtEl>
                                        <p:attrNameLst>
                                          <p:attrName>style.visibility</p:attrName>
                                        </p:attrNameLst>
                                      </p:cBhvr>
                                      <p:to>
                                        <p:strVal val="visible"/>
                                      </p:to>
                                    </p:set>
                                    <p:animEffect transition="in" filter="fade">
                                      <p:cBhvr>
                                        <p:cTn id="94" dur="500"/>
                                        <p:tgtEl>
                                          <p:spTgt spid="39"/>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500"/>
                                        <p:tgtEl>
                                          <p:spTgt spid="40"/>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2" fill="hold" nodeType="clickEffect">
                                  <p:stCondLst>
                                    <p:cond delay="0"/>
                                  </p:stCondLst>
                                  <p:childTnLst>
                                    <p:set>
                                      <p:cBhvr>
                                        <p:cTn id="101" dur="1" fill="hold">
                                          <p:stCondLst>
                                            <p:cond delay="0"/>
                                          </p:stCondLst>
                                        </p:cTn>
                                        <p:tgtEl>
                                          <p:spTgt spid="43"/>
                                        </p:tgtEl>
                                        <p:attrNameLst>
                                          <p:attrName>style.visibility</p:attrName>
                                        </p:attrNameLst>
                                      </p:cBhvr>
                                      <p:to>
                                        <p:strVal val="visible"/>
                                      </p:to>
                                    </p:set>
                                    <p:animEffect transition="in" filter="wipe(right)">
                                      <p:cBhvr>
                                        <p:cTn id="102" dur="500"/>
                                        <p:tgtEl>
                                          <p:spTgt spid="4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3"/>
                                        </p:tgtEl>
                                        <p:attrNameLst>
                                          <p:attrName>style.visibility</p:attrName>
                                        </p:attrNameLst>
                                      </p:cBhvr>
                                      <p:to>
                                        <p:strVal val="visible"/>
                                      </p:to>
                                    </p:set>
                                    <p:animEffect transition="in" filter="fade">
                                      <p:cBhvr>
                                        <p:cTn id="11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P spid="37" grpId="0"/>
      <p:bldP spid="38" grpId="0"/>
      <p:bldP spid="39" grpId="0"/>
      <p:bldP spid="40" grpId="0"/>
      <p:bldP spid="41" grpId="0"/>
      <p:bldP spid="4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84</a:t>
            </a:fld>
            <a:endParaRPr lang="en-US" dirty="0"/>
          </a:p>
        </p:txBody>
      </p:sp>
      <p:sp>
        <p:nvSpPr>
          <p:cNvPr id="25" name="Oval 24"/>
          <p:cNvSpPr/>
          <p:nvPr/>
        </p:nvSpPr>
        <p:spPr>
          <a:xfrm>
            <a:off x="1385188" y="1868516"/>
            <a:ext cx="2001659" cy="200165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Strengths</a:t>
            </a:r>
            <a:endParaRPr lang="en-US" sz="1600" b="1" dirty="0">
              <a:solidFill>
                <a:schemeClr val="bg1"/>
              </a:solidFill>
              <a:latin typeface="+mj-lt"/>
            </a:endParaRPr>
          </a:p>
        </p:txBody>
      </p:sp>
      <p:sp>
        <p:nvSpPr>
          <p:cNvPr id="26" name="Oval 25"/>
          <p:cNvSpPr/>
          <p:nvPr/>
        </p:nvSpPr>
        <p:spPr>
          <a:xfrm>
            <a:off x="3385084" y="1868516"/>
            <a:ext cx="2001659" cy="200165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Weakness</a:t>
            </a:r>
            <a:endParaRPr lang="en-US" sz="1600" b="1" dirty="0">
              <a:solidFill>
                <a:schemeClr val="bg1"/>
              </a:solidFill>
              <a:latin typeface="+mj-lt"/>
            </a:endParaRPr>
          </a:p>
        </p:txBody>
      </p:sp>
      <p:sp>
        <p:nvSpPr>
          <p:cNvPr id="27" name="Oval 26"/>
          <p:cNvSpPr/>
          <p:nvPr/>
        </p:nvSpPr>
        <p:spPr>
          <a:xfrm>
            <a:off x="1385188" y="3870173"/>
            <a:ext cx="2001659" cy="200165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Threats</a:t>
            </a:r>
            <a:endParaRPr lang="en-AU" sz="1600" b="1" dirty="0">
              <a:solidFill>
                <a:schemeClr val="bg1"/>
              </a:solidFill>
              <a:latin typeface="+mj-lt"/>
            </a:endParaRPr>
          </a:p>
        </p:txBody>
      </p:sp>
      <p:sp>
        <p:nvSpPr>
          <p:cNvPr id="28" name="Oval 27"/>
          <p:cNvSpPr/>
          <p:nvPr/>
        </p:nvSpPr>
        <p:spPr>
          <a:xfrm>
            <a:off x="3385084" y="3870173"/>
            <a:ext cx="2001659" cy="20016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b="1" dirty="0" smtClean="0">
                <a:solidFill>
                  <a:schemeClr val="bg1"/>
                </a:solidFill>
                <a:latin typeface="+mj-lt"/>
              </a:rPr>
              <a:t>Opportunities</a:t>
            </a:r>
            <a:endParaRPr lang="en-AU" sz="1600" b="1" dirty="0">
              <a:solidFill>
                <a:schemeClr val="bg1"/>
              </a:solidFill>
              <a:latin typeface="+mj-lt"/>
            </a:endParaRPr>
          </a:p>
        </p:txBody>
      </p:sp>
      <p:sp>
        <p:nvSpPr>
          <p:cNvPr id="29" name="Oval 28"/>
          <p:cNvSpPr/>
          <p:nvPr/>
        </p:nvSpPr>
        <p:spPr>
          <a:xfrm>
            <a:off x="1385188" y="1863304"/>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S</a:t>
            </a:r>
            <a:endParaRPr lang="en-US" sz="1500" b="1" dirty="0">
              <a:solidFill>
                <a:schemeClr val="bg1"/>
              </a:solidFill>
              <a:latin typeface="Lato Black" panose="020F0A02020204030203" pitchFamily="34" charset="0"/>
            </a:endParaRPr>
          </a:p>
        </p:txBody>
      </p:sp>
      <p:sp>
        <p:nvSpPr>
          <p:cNvPr id="30" name="Oval 29"/>
          <p:cNvSpPr/>
          <p:nvPr/>
        </p:nvSpPr>
        <p:spPr>
          <a:xfrm>
            <a:off x="4798184" y="1863304"/>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W</a:t>
            </a:r>
            <a:endParaRPr lang="en-US" sz="1500" b="1" dirty="0">
              <a:solidFill>
                <a:schemeClr val="bg1"/>
              </a:solidFill>
              <a:latin typeface="Lato Black" panose="020F0A02020204030203" pitchFamily="34" charset="0"/>
            </a:endParaRPr>
          </a:p>
        </p:txBody>
      </p:sp>
      <p:sp>
        <p:nvSpPr>
          <p:cNvPr id="31" name="Oval 30"/>
          <p:cNvSpPr/>
          <p:nvPr/>
        </p:nvSpPr>
        <p:spPr>
          <a:xfrm>
            <a:off x="4798184" y="5283272"/>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O</a:t>
            </a:r>
            <a:endParaRPr lang="en-US" sz="1500" b="1" dirty="0">
              <a:solidFill>
                <a:schemeClr val="bg1"/>
              </a:solidFill>
              <a:latin typeface="Lato Black" panose="020F0A02020204030203" pitchFamily="34" charset="0"/>
            </a:endParaRPr>
          </a:p>
        </p:txBody>
      </p:sp>
      <p:sp>
        <p:nvSpPr>
          <p:cNvPr id="32" name="Oval 31"/>
          <p:cNvSpPr/>
          <p:nvPr/>
        </p:nvSpPr>
        <p:spPr>
          <a:xfrm>
            <a:off x="1385188" y="5283272"/>
            <a:ext cx="588559" cy="588558"/>
          </a:xfrm>
          <a:prstGeom prst="ellipse">
            <a:avLst/>
          </a:pr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500" b="1" dirty="0" smtClean="0">
                <a:solidFill>
                  <a:schemeClr val="bg1"/>
                </a:solidFill>
                <a:latin typeface="Lato Black" panose="020F0A02020204030203" pitchFamily="34" charset="0"/>
              </a:rPr>
              <a:t>T</a:t>
            </a:r>
            <a:endParaRPr lang="en-US" sz="1500" b="1" dirty="0">
              <a:solidFill>
                <a:schemeClr val="bg1"/>
              </a:solidFill>
              <a:latin typeface="Lato Black" panose="020F0A02020204030203" pitchFamily="34" charset="0"/>
            </a:endParaRPr>
          </a:p>
        </p:txBody>
      </p:sp>
      <p:sp>
        <p:nvSpPr>
          <p:cNvPr id="34" name="Text Placeholder 32"/>
          <p:cNvSpPr txBox="1">
            <a:spLocks/>
          </p:cNvSpPr>
          <p:nvPr/>
        </p:nvSpPr>
        <p:spPr>
          <a:xfrm>
            <a:off x="6529687" y="5350528"/>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35" name="Text Placeholder 33"/>
          <p:cNvSpPr txBox="1">
            <a:spLocks/>
          </p:cNvSpPr>
          <p:nvPr/>
        </p:nvSpPr>
        <p:spPr>
          <a:xfrm>
            <a:off x="6516019" y="5044369"/>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2"/>
                </a:solidFill>
                <a:latin typeface="+mj-lt"/>
                <a:cs typeface="Roboto"/>
              </a:rPr>
              <a:t>Opportunities</a:t>
            </a:r>
            <a:endParaRPr lang="en-AU" sz="1800" dirty="0">
              <a:solidFill>
                <a:schemeClr val="accent2"/>
              </a:solidFill>
              <a:latin typeface="+mj-lt"/>
              <a:cs typeface="Roboto"/>
            </a:endParaRPr>
          </a:p>
        </p:txBody>
      </p:sp>
      <p:cxnSp>
        <p:nvCxnSpPr>
          <p:cNvPr id="36" name="Straight Connector 35"/>
          <p:cNvCxnSpPr/>
          <p:nvPr/>
        </p:nvCxnSpPr>
        <p:spPr>
          <a:xfrm>
            <a:off x="6328128" y="5082469"/>
            <a:ext cx="0" cy="718378"/>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32"/>
          <p:cNvSpPr txBox="1">
            <a:spLocks/>
          </p:cNvSpPr>
          <p:nvPr/>
        </p:nvSpPr>
        <p:spPr>
          <a:xfrm>
            <a:off x="6529687" y="4289557"/>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39" name="Text Placeholder 33"/>
          <p:cNvSpPr txBox="1">
            <a:spLocks/>
          </p:cNvSpPr>
          <p:nvPr/>
        </p:nvSpPr>
        <p:spPr>
          <a:xfrm>
            <a:off x="6516019" y="3983398"/>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3"/>
                </a:solidFill>
                <a:latin typeface="+mj-lt"/>
                <a:cs typeface="Roboto"/>
              </a:rPr>
              <a:t>Threats</a:t>
            </a:r>
            <a:endParaRPr lang="en-AU" sz="1800" dirty="0">
              <a:solidFill>
                <a:schemeClr val="accent3"/>
              </a:solidFill>
              <a:latin typeface="+mj-lt"/>
              <a:cs typeface="Roboto"/>
            </a:endParaRPr>
          </a:p>
        </p:txBody>
      </p:sp>
      <p:cxnSp>
        <p:nvCxnSpPr>
          <p:cNvPr id="40" name="Straight Connector 39"/>
          <p:cNvCxnSpPr/>
          <p:nvPr/>
        </p:nvCxnSpPr>
        <p:spPr>
          <a:xfrm>
            <a:off x="6328128" y="4002450"/>
            <a:ext cx="0" cy="718378"/>
          </a:xfrm>
          <a:prstGeom prst="line">
            <a:avLst/>
          </a:prstGeom>
          <a:ln w="508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2" name="Text Placeholder 32"/>
          <p:cNvSpPr txBox="1">
            <a:spLocks/>
          </p:cNvSpPr>
          <p:nvPr/>
        </p:nvSpPr>
        <p:spPr>
          <a:xfrm>
            <a:off x="6529687" y="3228586"/>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cake pie gingerbread cotton candy bear claw croissant apple pie</a:t>
            </a:r>
          </a:p>
        </p:txBody>
      </p:sp>
      <p:sp>
        <p:nvSpPr>
          <p:cNvPr id="43" name="Text Placeholder 33"/>
          <p:cNvSpPr txBox="1">
            <a:spLocks/>
          </p:cNvSpPr>
          <p:nvPr/>
        </p:nvSpPr>
        <p:spPr>
          <a:xfrm>
            <a:off x="6516019" y="2922427"/>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4"/>
                </a:solidFill>
                <a:latin typeface="+mj-lt"/>
                <a:cs typeface="Roboto"/>
              </a:rPr>
              <a:t>Weakness</a:t>
            </a:r>
            <a:endParaRPr lang="en-AU" sz="1800" dirty="0">
              <a:solidFill>
                <a:schemeClr val="accent4"/>
              </a:solidFill>
              <a:latin typeface="+mj-lt"/>
              <a:cs typeface="Roboto"/>
            </a:endParaRPr>
          </a:p>
        </p:txBody>
      </p:sp>
      <p:cxnSp>
        <p:nvCxnSpPr>
          <p:cNvPr id="44" name="Straight Connector 43"/>
          <p:cNvCxnSpPr/>
          <p:nvPr/>
        </p:nvCxnSpPr>
        <p:spPr>
          <a:xfrm>
            <a:off x="6328128" y="2943323"/>
            <a:ext cx="0" cy="718378"/>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6" name="Text Placeholder 32"/>
          <p:cNvSpPr txBox="1">
            <a:spLocks/>
          </p:cNvSpPr>
          <p:nvPr/>
        </p:nvSpPr>
        <p:spPr>
          <a:xfrm>
            <a:off x="6529687" y="2169463"/>
            <a:ext cx="4277125" cy="5165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cake pie gingerbread </a:t>
            </a:r>
            <a:r>
              <a:rPr lang="en-US" sz="1000" dirty="0">
                <a:solidFill>
                  <a:schemeClr val="tx2"/>
                </a:solidFill>
                <a:latin typeface="Lato Light" panose="020F0302020204030203" pitchFamily="34" charset="0"/>
              </a:rPr>
              <a:t>cotton </a:t>
            </a:r>
            <a:r>
              <a:rPr lang="en-US" sz="1000" dirty="0" smtClean="0">
                <a:solidFill>
                  <a:schemeClr val="tx2"/>
                </a:solidFill>
                <a:latin typeface="Lato Light" panose="020F0302020204030203" pitchFamily="34" charset="0"/>
              </a:rPr>
              <a:t>candy bear </a:t>
            </a:r>
            <a:r>
              <a:rPr lang="en-US" sz="1000" dirty="0">
                <a:solidFill>
                  <a:schemeClr val="tx2"/>
                </a:solidFill>
                <a:latin typeface="Lato Light" panose="020F0302020204030203" pitchFamily="34" charset="0"/>
              </a:rPr>
              <a:t>claw croissant apple </a:t>
            </a:r>
            <a:r>
              <a:rPr lang="en-US" sz="1000" dirty="0" smtClean="0">
                <a:solidFill>
                  <a:schemeClr val="tx2"/>
                </a:solidFill>
                <a:latin typeface="Lato Light" panose="020F0302020204030203" pitchFamily="34" charset="0"/>
              </a:rPr>
              <a:t>pie</a:t>
            </a:r>
            <a:endParaRPr lang="en-US" sz="1000" dirty="0">
              <a:solidFill>
                <a:schemeClr val="tx2"/>
              </a:solidFill>
              <a:latin typeface="Lato Light" panose="020F0302020204030203" pitchFamily="34" charset="0"/>
            </a:endParaRPr>
          </a:p>
        </p:txBody>
      </p:sp>
      <p:sp>
        <p:nvSpPr>
          <p:cNvPr id="47" name="Text Placeholder 33"/>
          <p:cNvSpPr txBox="1">
            <a:spLocks/>
          </p:cNvSpPr>
          <p:nvPr/>
        </p:nvSpPr>
        <p:spPr>
          <a:xfrm>
            <a:off x="6516019" y="1863304"/>
            <a:ext cx="4290793" cy="30431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accent6"/>
                </a:solidFill>
                <a:latin typeface="+mj-lt"/>
                <a:cs typeface="Roboto"/>
              </a:rPr>
              <a:t>Strengths</a:t>
            </a:r>
            <a:endParaRPr lang="en-AU" sz="1800" dirty="0">
              <a:solidFill>
                <a:schemeClr val="accent6"/>
              </a:solidFill>
              <a:latin typeface="+mj-lt"/>
              <a:cs typeface="Roboto"/>
            </a:endParaRPr>
          </a:p>
        </p:txBody>
      </p:sp>
      <p:cxnSp>
        <p:nvCxnSpPr>
          <p:cNvPr id="48" name="Straight Connector 47"/>
          <p:cNvCxnSpPr/>
          <p:nvPr/>
        </p:nvCxnSpPr>
        <p:spPr>
          <a:xfrm>
            <a:off x="6328128" y="1863304"/>
            <a:ext cx="0" cy="718378"/>
          </a:xfrm>
          <a:prstGeom prst="line">
            <a:avLst/>
          </a:prstGeom>
          <a:ln w="508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2356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heel(1)">
                                      <p:cBhvr>
                                        <p:cTn id="17" dur="2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heel(1)">
                                      <p:cBhvr>
                                        <p:cTn id="27" dur="20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heel(1)">
                                      <p:cBhvr>
                                        <p:cTn id="37" dur="20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nodeType="with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fade">
                                      <p:cBhvr>
                                        <p:cTn id="53" dur="500"/>
                                        <p:tgtEl>
                                          <p:spTgt spid="4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500"/>
                                        <p:tgtEl>
                                          <p:spTgt spid="43"/>
                                        </p:tgtEl>
                                      </p:cBhvr>
                                    </p:animEffect>
                                  </p:childTnLst>
                                </p:cTn>
                              </p:par>
                              <p:par>
                                <p:cTn id="62" presetID="10" presetClass="entr" presetSubtype="0" fill="hold" nodeType="with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fade">
                                      <p:cBhvr>
                                        <p:cTn id="69" dur="500"/>
                                        <p:tgtEl>
                                          <p:spTgt spid="3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fade">
                                      <p:cBhvr>
                                        <p:cTn id="75" dur="500"/>
                                        <p:tgtEl>
                                          <p:spTgt spid="40"/>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par>
                                <p:cTn id="84" presetID="10" presetClass="entr" presetSubtype="0" fill="hold" nodeType="withEffect">
                                  <p:stCondLst>
                                    <p:cond delay="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animBg="1"/>
      <p:bldP spid="32" grpId="0" animBg="1"/>
      <p:bldP spid="34" grpId="0"/>
      <p:bldP spid="35" grpId="0"/>
      <p:bldP spid="38" grpId="0"/>
      <p:bldP spid="39" grpId="0"/>
      <p:bldP spid="42" grpId="0"/>
      <p:bldP spid="43" grpId="0"/>
      <p:bldP spid="46" grpId="0"/>
      <p:bldP spid="4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85</a:t>
            </a:fld>
            <a:endParaRPr lang="en-US" dirty="0"/>
          </a:p>
        </p:txBody>
      </p:sp>
      <p:grpSp>
        <p:nvGrpSpPr>
          <p:cNvPr id="33" name="Group 32"/>
          <p:cNvGrpSpPr/>
          <p:nvPr/>
        </p:nvGrpSpPr>
        <p:grpSpPr>
          <a:xfrm>
            <a:off x="1319207" y="2701708"/>
            <a:ext cx="2153233" cy="3132078"/>
            <a:chOff x="1319207" y="2817148"/>
            <a:chExt cx="2153233" cy="3132078"/>
          </a:xfrm>
        </p:grpSpPr>
        <p:sp>
          <p:nvSpPr>
            <p:cNvPr id="37" name="Flowchart: Process 30"/>
            <p:cNvSpPr/>
            <p:nvPr/>
          </p:nvSpPr>
          <p:spPr>
            <a:xfrm>
              <a:off x="1319207"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489693" y="3228051"/>
              <a:ext cx="1793225" cy="1872130"/>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10GB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20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45" name="Group 44"/>
            <p:cNvGrpSpPr/>
            <p:nvPr/>
          </p:nvGrpSpPr>
          <p:grpSpPr>
            <a:xfrm>
              <a:off x="1489693" y="3646686"/>
              <a:ext cx="1793225" cy="1054039"/>
              <a:chOff x="6225606" y="1958109"/>
              <a:chExt cx="1653308" cy="932873"/>
            </a:xfrm>
          </p:grpSpPr>
          <p:cxnSp>
            <p:nvCxnSpPr>
              <p:cNvPr id="49" name="Straight Connector 48"/>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2" name="Group 51"/>
          <p:cNvGrpSpPr/>
          <p:nvPr/>
        </p:nvGrpSpPr>
        <p:grpSpPr>
          <a:xfrm>
            <a:off x="3785994" y="2701708"/>
            <a:ext cx="2153233" cy="3132078"/>
            <a:chOff x="3785994" y="2817148"/>
            <a:chExt cx="2153233" cy="3132078"/>
          </a:xfrm>
        </p:grpSpPr>
        <p:sp>
          <p:nvSpPr>
            <p:cNvPr id="53" name="Flowchart: Process 42"/>
            <p:cNvSpPr/>
            <p:nvPr/>
          </p:nvSpPr>
          <p:spPr>
            <a:xfrm>
              <a:off x="3785994"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3956480"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20GB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30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55" name="Group 54"/>
            <p:cNvGrpSpPr/>
            <p:nvPr/>
          </p:nvGrpSpPr>
          <p:grpSpPr>
            <a:xfrm>
              <a:off x="3956480" y="3646686"/>
              <a:ext cx="1793225" cy="1054039"/>
              <a:chOff x="6225606" y="1958109"/>
              <a:chExt cx="1653308" cy="932873"/>
            </a:xfrm>
          </p:grpSpPr>
          <p:cxnSp>
            <p:nvCxnSpPr>
              <p:cNvPr id="56" name="Straight Connector 55"/>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9" name="Group 58"/>
          <p:cNvGrpSpPr/>
          <p:nvPr/>
        </p:nvGrpSpPr>
        <p:grpSpPr>
          <a:xfrm>
            <a:off x="6252779" y="2701708"/>
            <a:ext cx="2153233" cy="3132078"/>
            <a:chOff x="6252779" y="2817148"/>
            <a:chExt cx="2153233" cy="3132078"/>
          </a:xfrm>
        </p:grpSpPr>
        <p:sp>
          <p:nvSpPr>
            <p:cNvPr id="60" name="Flowchart: Process 54"/>
            <p:cNvSpPr/>
            <p:nvPr/>
          </p:nvSpPr>
          <p:spPr>
            <a:xfrm>
              <a:off x="6252779"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ectangle 60"/>
            <p:cNvSpPr/>
            <p:nvPr/>
          </p:nvSpPr>
          <p:spPr>
            <a:xfrm>
              <a:off x="6423265"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30GB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40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62" name="Group 61"/>
            <p:cNvGrpSpPr/>
            <p:nvPr/>
          </p:nvGrpSpPr>
          <p:grpSpPr>
            <a:xfrm>
              <a:off x="6423265" y="3646686"/>
              <a:ext cx="1793225" cy="1054039"/>
              <a:chOff x="6225606" y="1958109"/>
              <a:chExt cx="1653308" cy="932873"/>
            </a:xfrm>
          </p:grpSpPr>
          <p:cxnSp>
            <p:nvCxnSpPr>
              <p:cNvPr id="63" name="Straight Connector 62"/>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6" name="Group 65"/>
          <p:cNvGrpSpPr/>
          <p:nvPr/>
        </p:nvGrpSpPr>
        <p:grpSpPr>
          <a:xfrm>
            <a:off x="8719562" y="2701708"/>
            <a:ext cx="2153233" cy="3132078"/>
            <a:chOff x="8719562" y="2817148"/>
            <a:chExt cx="2153233" cy="3132078"/>
          </a:xfrm>
        </p:grpSpPr>
        <p:sp>
          <p:nvSpPr>
            <p:cNvPr id="67" name="Flowchart: Process 66"/>
            <p:cNvSpPr/>
            <p:nvPr/>
          </p:nvSpPr>
          <p:spPr>
            <a:xfrm>
              <a:off x="8719562" y="2817148"/>
              <a:ext cx="2153233" cy="3132078"/>
            </a:xfrm>
            <a:prstGeom prst="flowChartProcess">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8890048" y="3228051"/>
              <a:ext cx="1793225" cy="1938992"/>
            </a:xfrm>
            <a:prstGeom prst="rect">
              <a:avLst/>
            </a:prstGeom>
          </p:spPr>
          <p:txBody>
            <a:bodyPr wrap="square" lIns="0" tIns="0" rIns="0" bIns="0">
              <a:spAutoFit/>
            </a:bodyPr>
            <a:lstStyle/>
            <a:p>
              <a:pPr>
                <a:lnSpc>
                  <a:spcPct val="150000"/>
                </a:lnSpc>
              </a:pPr>
              <a:r>
                <a:rPr lang="en-US" sz="1200" dirty="0" smtClean="0">
                  <a:solidFill>
                    <a:srgbClr val="363F49"/>
                  </a:solidFill>
                </a:rPr>
                <a:t>Free Setup</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Disk Space</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Email Accounts</a:t>
              </a:r>
            </a:p>
            <a:p>
              <a:pPr>
                <a:lnSpc>
                  <a:spcPct val="150000"/>
                </a:lnSpc>
              </a:pPr>
              <a:endParaRPr lang="en-US" sz="1200" dirty="0">
                <a:solidFill>
                  <a:srgbClr val="363F49"/>
                </a:solidFill>
              </a:endParaRPr>
            </a:p>
            <a:p>
              <a:pPr>
                <a:lnSpc>
                  <a:spcPct val="150000"/>
                </a:lnSpc>
              </a:pPr>
              <a:r>
                <a:rPr lang="en-US" sz="1200" dirty="0" smtClean="0">
                  <a:solidFill>
                    <a:srgbClr val="363F49"/>
                  </a:solidFill>
                </a:rPr>
                <a:t>Unlimited Subdomains</a:t>
              </a:r>
              <a:endParaRPr lang="en-US" sz="1200" dirty="0">
                <a:solidFill>
                  <a:srgbClr val="363F49"/>
                </a:solidFill>
              </a:endParaRPr>
            </a:p>
          </p:txBody>
        </p:sp>
        <p:grpSp>
          <p:nvGrpSpPr>
            <p:cNvPr id="69" name="Group 68"/>
            <p:cNvGrpSpPr/>
            <p:nvPr/>
          </p:nvGrpSpPr>
          <p:grpSpPr>
            <a:xfrm>
              <a:off x="8890048" y="3646686"/>
              <a:ext cx="1793225" cy="1054039"/>
              <a:chOff x="6225606" y="1958109"/>
              <a:chExt cx="1653308" cy="932873"/>
            </a:xfrm>
          </p:grpSpPr>
          <p:cxnSp>
            <p:nvCxnSpPr>
              <p:cNvPr id="70" name="Straight Connector 69"/>
              <p:cNvCxnSpPr/>
              <p:nvPr/>
            </p:nvCxnSpPr>
            <p:spPr>
              <a:xfrm>
                <a:off x="6225606" y="1958109"/>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225606" y="2438400"/>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225606" y="2890982"/>
                <a:ext cx="165330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grpSp>
        <p:nvGrpSpPr>
          <p:cNvPr id="73" name="Group 72"/>
          <p:cNvGrpSpPr/>
          <p:nvPr/>
        </p:nvGrpSpPr>
        <p:grpSpPr>
          <a:xfrm>
            <a:off x="1319206" y="1695898"/>
            <a:ext cx="2153234" cy="1203916"/>
            <a:chOff x="1319206" y="1811338"/>
            <a:chExt cx="2153234" cy="1203916"/>
          </a:xfrm>
        </p:grpSpPr>
        <p:sp>
          <p:nvSpPr>
            <p:cNvPr id="74" name="Pentagon 73"/>
            <p:cNvSpPr/>
            <p:nvPr/>
          </p:nvSpPr>
          <p:spPr>
            <a:xfrm rot="5400000">
              <a:off x="1793865" y="1336681"/>
              <a:ext cx="1203914" cy="2153232"/>
            </a:xfrm>
            <a:prstGeom prst="homePlate">
              <a:avLst>
                <a:gd name="adj" fmla="val 80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1704607" y="2311971"/>
              <a:ext cx="1339397" cy="505178"/>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$29</a:t>
              </a:r>
              <a:r>
                <a:rPr lang="en-US" dirty="0" smtClean="0">
                  <a:solidFill>
                    <a:schemeClr val="bg1"/>
                  </a:solidFill>
                </a:rPr>
                <a:t>/</a:t>
              </a:r>
              <a:r>
                <a:rPr lang="en-US" dirty="0" err="1" smtClean="0">
                  <a:solidFill>
                    <a:schemeClr val="bg1"/>
                  </a:solidFill>
                </a:rPr>
                <a:t>mo</a:t>
              </a:r>
              <a:endParaRPr lang="en-US" dirty="0"/>
            </a:p>
          </p:txBody>
        </p:sp>
        <p:sp>
          <p:nvSpPr>
            <p:cNvPr id="76" name="Flowchart: Process 33"/>
            <p:cNvSpPr/>
            <p:nvPr/>
          </p:nvSpPr>
          <p:spPr>
            <a:xfrm>
              <a:off x="1319207"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1428631" y="1843964"/>
              <a:ext cx="1854287" cy="307777"/>
            </a:xfrm>
            <a:prstGeom prst="rect">
              <a:avLst/>
            </a:prstGeom>
          </p:spPr>
          <p:txBody>
            <a:bodyPr wrap="square">
              <a:spAutoFit/>
            </a:bodyPr>
            <a:lstStyle/>
            <a:p>
              <a:pPr algn="ctr"/>
              <a:r>
                <a:rPr lang="en-US" sz="1400" dirty="0" smtClean="0">
                  <a:solidFill>
                    <a:schemeClr val="bg1"/>
                  </a:solidFill>
                </a:rPr>
                <a:t>Basic</a:t>
              </a:r>
              <a:endParaRPr lang="en-US" sz="1400" dirty="0"/>
            </a:p>
          </p:txBody>
        </p:sp>
      </p:grpSp>
      <p:sp>
        <p:nvSpPr>
          <p:cNvPr id="78" name="Rounded Rectangle 77"/>
          <p:cNvSpPr/>
          <p:nvPr/>
        </p:nvSpPr>
        <p:spPr>
          <a:xfrm>
            <a:off x="1489693" y="5147109"/>
            <a:ext cx="1793225" cy="44589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79" name="Group 78"/>
          <p:cNvGrpSpPr/>
          <p:nvPr/>
        </p:nvGrpSpPr>
        <p:grpSpPr>
          <a:xfrm>
            <a:off x="3785993" y="1695898"/>
            <a:ext cx="2153234" cy="1203916"/>
            <a:chOff x="3785993" y="1811338"/>
            <a:chExt cx="2153234" cy="1203916"/>
          </a:xfrm>
        </p:grpSpPr>
        <p:sp>
          <p:nvSpPr>
            <p:cNvPr id="80" name="Pentagon 79"/>
            <p:cNvSpPr/>
            <p:nvPr/>
          </p:nvSpPr>
          <p:spPr>
            <a:xfrm rot="5400000">
              <a:off x="4260652" y="1336681"/>
              <a:ext cx="1203914" cy="2153232"/>
            </a:xfrm>
            <a:prstGeom prst="homePlate">
              <a:avLst>
                <a:gd name="adj" fmla="val 80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71394" y="2311971"/>
              <a:ext cx="1339397" cy="523220"/>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$59</a:t>
              </a:r>
              <a:r>
                <a:rPr lang="en-US" dirty="0" smtClean="0">
                  <a:solidFill>
                    <a:schemeClr val="bg1"/>
                  </a:solidFill>
                </a:rPr>
                <a:t>/</a:t>
              </a:r>
              <a:r>
                <a:rPr lang="en-US" dirty="0" err="1" smtClean="0">
                  <a:solidFill>
                    <a:schemeClr val="bg1"/>
                  </a:solidFill>
                </a:rPr>
                <a:t>mo</a:t>
              </a:r>
              <a:endParaRPr lang="en-US" dirty="0"/>
            </a:p>
          </p:txBody>
        </p:sp>
        <p:sp>
          <p:nvSpPr>
            <p:cNvPr id="82" name="Flowchart: Process 45"/>
            <p:cNvSpPr/>
            <p:nvPr/>
          </p:nvSpPr>
          <p:spPr>
            <a:xfrm>
              <a:off x="3785994"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895418" y="1843964"/>
              <a:ext cx="1854287" cy="307777"/>
            </a:xfrm>
            <a:prstGeom prst="rect">
              <a:avLst/>
            </a:prstGeom>
          </p:spPr>
          <p:txBody>
            <a:bodyPr wrap="square">
              <a:spAutoFit/>
            </a:bodyPr>
            <a:lstStyle/>
            <a:p>
              <a:pPr algn="ctr"/>
              <a:r>
                <a:rPr lang="en-US" sz="1400" dirty="0" smtClean="0">
                  <a:solidFill>
                    <a:schemeClr val="bg1"/>
                  </a:solidFill>
                </a:rPr>
                <a:t>Professional</a:t>
              </a:r>
              <a:endParaRPr lang="en-US" sz="1400" dirty="0"/>
            </a:p>
          </p:txBody>
        </p:sp>
      </p:grpSp>
      <p:sp>
        <p:nvSpPr>
          <p:cNvPr id="84" name="Rounded Rectangle 83"/>
          <p:cNvSpPr/>
          <p:nvPr/>
        </p:nvSpPr>
        <p:spPr>
          <a:xfrm>
            <a:off x="3956480" y="5147109"/>
            <a:ext cx="1793225" cy="44589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85" name="Group 84"/>
          <p:cNvGrpSpPr/>
          <p:nvPr/>
        </p:nvGrpSpPr>
        <p:grpSpPr>
          <a:xfrm>
            <a:off x="6252778" y="1695898"/>
            <a:ext cx="2153234" cy="1203916"/>
            <a:chOff x="6252778" y="1811338"/>
            <a:chExt cx="2153234" cy="1203916"/>
          </a:xfrm>
        </p:grpSpPr>
        <p:sp>
          <p:nvSpPr>
            <p:cNvPr id="86" name="Pentagon 85"/>
            <p:cNvSpPr/>
            <p:nvPr/>
          </p:nvSpPr>
          <p:spPr>
            <a:xfrm rot="5400000">
              <a:off x="6727437" y="1336681"/>
              <a:ext cx="1203914" cy="2153232"/>
            </a:xfrm>
            <a:prstGeom prst="homePlate">
              <a:avLst>
                <a:gd name="adj" fmla="val 807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ectangle 86"/>
            <p:cNvSpPr/>
            <p:nvPr/>
          </p:nvSpPr>
          <p:spPr>
            <a:xfrm>
              <a:off x="6638179" y="2311971"/>
              <a:ext cx="1339397" cy="523220"/>
            </a:xfrm>
            <a:prstGeom prst="rect">
              <a:avLst/>
            </a:prstGeom>
          </p:spPr>
          <p:txBody>
            <a:bodyPr wrap="square">
              <a:spAutoFit/>
            </a:bodyPr>
            <a:lstStyle/>
            <a:p>
              <a:pPr algn="ctr"/>
              <a:r>
                <a:rPr lang="en-US" sz="2800" dirty="0" smtClean="0">
                  <a:solidFill>
                    <a:schemeClr val="bg1"/>
                  </a:solidFill>
                  <a:latin typeface="Lato Black" panose="020F0A02020204030203" pitchFamily="34" charset="0"/>
                </a:rPr>
                <a:t>$99</a:t>
              </a:r>
              <a:r>
                <a:rPr lang="en-US" dirty="0" smtClean="0">
                  <a:solidFill>
                    <a:schemeClr val="bg1"/>
                  </a:solidFill>
                </a:rPr>
                <a:t>/</a:t>
              </a:r>
              <a:r>
                <a:rPr lang="en-US" dirty="0" err="1" smtClean="0">
                  <a:solidFill>
                    <a:schemeClr val="bg1"/>
                  </a:solidFill>
                </a:rPr>
                <a:t>mo</a:t>
              </a:r>
              <a:endParaRPr lang="en-US" dirty="0"/>
            </a:p>
          </p:txBody>
        </p:sp>
        <p:sp>
          <p:nvSpPr>
            <p:cNvPr id="88" name="Flowchart: Process 57"/>
            <p:cNvSpPr/>
            <p:nvPr/>
          </p:nvSpPr>
          <p:spPr>
            <a:xfrm>
              <a:off x="6252779" y="1811338"/>
              <a:ext cx="2153233" cy="374377"/>
            </a:xfrm>
            <a:prstGeom prst="flowChartProcess">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6362203" y="1843964"/>
              <a:ext cx="1854287" cy="307777"/>
            </a:xfrm>
            <a:prstGeom prst="rect">
              <a:avLst/>
            </a:prstGeom>
          </p:spPr>
          <p:txBody>
            <a:bodyPr wrap="square">
              <a:spAutoFit/>
            </a:bodyPr>
            <a:lstStyle/>
            <a:p>
              <a:pPr algn="ctr"/>
              <a:r>
                <a:rPr lang="en-US" sz="1400" dirty="0" smtClean="0">
                  <a:solidFill>
                    <a:schemeClr val="bg1"/>
                  </a:solidFill>
                </a:rPr>
                <a:t>Business</a:t>
              </a:r>
              <a:endParaRPr lang="en-US" sz="1400" dirty="0"/>
            </a:p>
          </p:txBody>
        </p:sp>
      </p:grpSp>
      <p:sp>
        <p:nvSpPr>
          <p:cNvPr id="90" name="Rounded Rectangle 89"/>
          <p:cNvSpPr/>
          <p:nvPr/>
        </p:nvSpPr>
        <p:spPr>
          <a:xfrm>
            <a:off x="6423265" y="5147109"/>
            <a:ext cx="1793225" cy="44589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grpSp>
        <p:nvGrpSpPr>
          <p:cNvPr id="91" name="Group 90"/>
          <p:cNvGrpSpPr/>
          <p:nvPr/>
        </p:nvGrpSpPr>
        <p:grpSpPr>
          <a:xfrm>
            <a:off x="8719561" y="1695898"/>
            <a:ext cx="2153234" cy="1203916"/>
            <a:chOff x="8719561" y="1811338"/>
            <a:chExt cx="2153234" cy="1203916"/>
          </a:xfrm>
          <a:solidFill>
            <a:schemeClr val="tx1">
              <a:lumMod val="85000"/>
              <a:lumOff val="15000"/>
            </a:schemeClr>
          </a:solidFill>
        </p:grpSpPr>
        <p:sp>
          <p:nvSpPr>
            <p:cNvPr id="92" name="Pentagon 91"/>
            <p:cNvSpPr/>
            <p:nvPr/>
          </p:nvSpPr>
          <p:spPr>
            <a:xfrm rot="5400000">
              <a:off x="9194220" y="1336681"/>
              <a:ext cx="1203914" cy="2153232"/>
            </a:xfrm>
            <a:prstGeom prst="homePlate">
              <a:avLst>
                <a:gd name="adj" fmla="val 807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866048" y="2311971"/>
              <a:ext cx="1817225" cy="523220"/>
            </a:xfrm>
            <a:prstGeom prst="rect">
              <a:avLst/>
            </a:prstGeom>
            <a:noFill/>
          </p:spPr>
          <p:txBody>
            <a:bodyPr wrap="square">
              <a:spAutoFit/>
            </a:bodyPr>
            <a:lstStyle/>
            <a:p>
              <a:pPr algn="ctr"/>
              <a:r>
                <a:rPr lang="en-US" sz="2800" dirty="0" smtClean="0">
                  <a:solidFill>
                    <a:schemeClr val="bg1"/>
                  </a:solidFill>
                  <a:latin typeface="Lato Black" panose="020F0A02020204030203" pitchFamily="34" charset="0"/>
                </a:rPr>
                <a:t>$159</a:t>
              </a:r>
              <a:r>
                <a:rPr lang="en-US" dirty="0" smtClean="0">
                  <a:solidFill>
                    <a:schemeClr val="bg1"/>
                  </a:solidFill>
                </a:rPr>
                <a:t>/</a:t>
              </a:r>
              <a:r>
                <a:rPr lang="en-US" dirty="0" err="1" smtClean="0">
                  <a:solidFill>
                    <a:schemeClr val="bg1"/>
                  </a:solidFill>
                </a:rPr>
                <a:t>mo</a:t>
              </a:r>
              <a:endParaRPr lang="en-US" dirty="0"/>
            </a:p>
          </p:txBody>
        </p:sp>
        <p:sp>
          <p:nvSpPr>
            <p:cNvPr id="94" name="Flowchart: Process 69"/>
            <p:cNvSpPr/>
            <p:nvPr/>
          </p:nvSpPr>
          <p:spPr>
            <a:xfrm>
              <a:off x="8719562" y="1811338"/>
              <a:ext cx="2153233" cy="374377"/>
            </a:xfrm>
            <a:prstGeom prst="flowChartProcess">
              <a:avLst/>
            </a:prstGeom>
            <a:solidFill>
              <a:schemeClr val="tx1">
                <a:lumMod val="95000"/>
                <a:lumOff val="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8828986" y="1843964"/>
              <a:ext cx="1854287" cy="307777"/>
            </a:xfrm>
            <a:prstGeom prst="rect">
              <a:avLst/>
            </a:prstGeom>
            <a:noFill/>
          </p:spPr>
          <p:txBody>
            <a:bodyPr wrap="square">
              <a:spAutoFit/>
            </a:bodyPr>
            <a:lstStyle/>
            <a:p>
              <a:pPr algn="ctr"/>
              <a:r>
                <a:rPr lang="en-US" sz="1400" dirty="0" smtClean="0">
                  <a:solidFill>
                    <a:schemeClr val="bg1"/>
                  </a:solidFill>
                </a:rPr>
                <a:t>Unlimited</a:t>
              </a:r>
              <a:endParaRPr lang="en-US" sz="1400" dirty="0"/>
            </a:p>
          </p:txBody>
        </p:sp>
      </p:grpSp>
      <p:sp>
        <p:nvSpPr>
          <p:cNvPr id="96" name="Rounded Rectangle 95"/>
          <p:cNvSpPr/>
          <p:nvPr/>
        </p:nvSpPr>
        <p:spPr>
          <a:xfrm>
            <a:off x="8890048" y="5147109"/>
            <a:ext cx="1793225" cy="44589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START TRIAL</a:t>
            </a:r>
            <a:endParaRPr lang="id-ID" sz="1200" b="1" dirty="0">
              <a:latin typeface="+mj-lt"/>
            </a:endParaRPr>
          </a:p>
        </p:txBody>
      </p:sp>
    </p:spTree>
    <p:extLst>
      <p:ext uri="{BB962C8B-B14F-4D97-AF65-F5344CB8AC3E}">
        <p14:creationId xmlns:p14="http://schemas.microsoft.com/office/powerpoint/2010/main" val="502334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wipe(up)">
                                      <p:cBhvr>
                                        <p:cTn id="22" dur="500"/>
                                        <p:tgtEl>
                                          <p:spTgt spid="7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500"/>
                                        <p:tgtEl>
                                          <p:spTgt spid="5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500"/>
                                        <p:tgtEl>
                                          <p:spTgt spid="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wipe(up)">
                                      <p:cBhvr>
                                        <p:cTn id="37" dur="500"/>
                                        <p:tgtEl>
                                          <p:spTgt spid="8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0"/>
                                        </p:tgtEl>
                                        <p:attrNameLst>
                                          <p:attrName>style.visibility</p:attrName>
                                        </p:attrNameLst>
                                      </p:cBhvr>
                                      <p:to>
                                        <p:strVal val="visible"/>
                                      </p:to>
                                    </p:set>
                                    <p:animEffect transition="in" filter="fade">
                                      <p:cBhvr>
                                        <p:cTn id="47" dur="500"/>
                                        <p:tgtEl>
                                          <p:spTgt spid="9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fade">
                                      <p:cBhvr>
                                        <p:cTn id="57" dur="500"/>
                                        <p:tgtEl>
                                          <p:spTgt spid="6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96"/>
                                        </p:tgtEl>
                                        <p:attrNameLst>
                                          <p:attrName>style.visibility</p:attrName>
                                        </p:attrNameLst>
                                      </p:cBhvr>
                                      <p:to>
                                        <p:strVal val="visible"/>
                                      </p:to>
                                    </p:set>
                                    <p:animEffect transition="in" filter="fade">
                                      <p:cBhvr>
                                        <p:cTn id="62"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4" grpId="0" animBg="1"/>
      <p:bldP spid="90" grpId="0" animBg="1"/>
      <p:bldP spid="9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86</a:t>
            </a:fld>
            <a:endParaRPr lang="en-US" dirty="0"/>
          </a:p>
        </p:txBody>
      </p:sp>
      <p:grpSp>
        <p:nvGrpSpPr>
          <p:cNvPr id="97" name="Group 96"/>
          <p:cNvGrpSpPr/>
          <p:nvPr/>
        </p:nvGrpSpPr>
        <p:grpSpPr>
          <a:xfrm>
            <a:off x="8714416" y="2623864"/>
            <a:ext cx="2153233" cy="3132078"/>
            <a:chOff x="8714416" y="2817148"/>
            <a:chExt cx="2153233" cy="3132078"/>
          </a:xfrm>
        </p:grpSpPr>
        <p:sp>
          <p:nvSpPr>
            <p:cNvPr id="98" name="Flowchart: Process 2361"/>
            <p:cNvSpPr/>
            <p:nvPr/>
          </p:nvSpPr>
          <p:spPr>
            <a:xfrm>
              <a:off x="8714416" y="2817148"/>
              <a:ext cx="2153233" cy="3132078"/>
            </a:xfrm>
            <a:prstGeom prst="flowChartProcess">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 Placeholder 32"/>
            <p:cNvSpPr txBox="1">
              <a:spLocks/>
            </p:cNvSpPr>
            <p:nvPr/>
          </p:nvSpPr>
          <p:spPr>
            <a:xfrm flipH="1">
              <a:off x="8918331"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0" name="Group 99"/>
          <p:cNvGrpSpPr/>
          <p:nvPr/>
        </p:nvGrpSpPr>
        <p:grpSpPr>
          <a:xfrm>
            <a:off x="6252779" y="2623864"/>
            <a:ext cx="2153233" cy="3132078"/>
            <a:chOff x="6252779" y="2817148"/>
            <a:chExt cx="2153233" cy="3132078"/>
          </a:xfrm>
        </p:grpSpPr>
        <p:sp>
          <p:nvSpPr>
            <p:cNvPr id="101" name="Flowchart: Process 2340"/>
            <p:cNvSpPr/>
            <p:nvPr/>
          </p:nvSpPr>
          <p:spPr>
            <a:xfrm>
              <a:off x="6252779" y="2817148"/>
              <a:ext cx="2153233" cy="3132078"/>
            </a:xfrm>
            <a:prstGeom prst="flowChartProcess">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Text Placeholder 32"/>
            <p:cNvSpPr txBox="1">
              <a:spLocks/>
            </p:cNvSpPr>
            <p:nvPr/>
          </p:nvSpPr>
          <p:spPr>
            <a:xfrm flipH="1">
              <a:off x="6456694"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3" name="Group 102"/>
          <p:cNvGrpSpPr/>
          <p:nvPr/>
        </p:nvGrpSpPr>
        <p:grpSpPr>
          <a:xfrm>
            <a:off x="3791139" y="2623864"/>
            <a:ext cx="2153233" cy="3132078"/>
            <a:chOff x="3791139" y="2817148"/>
            <a:chExt cx="2153233" cy="3132078"/>
          </a:xfrm>
        </p:grpSpPr>
        <p:sp>
          <p:nvSpPr>
            <p:cNvPr id="104" name="Flowchart: Process 2347"/>
            <p:cNvSpPr/>
            <p:nvPr/>
          </p:nvSpPr>
          <p:spPr>
            <a:xfrm>
              <a:off x="3791139" y="2817148"/>
              <a:ext cx="2153233" cy="3132078"/>
            </a:xfrm>
            <a:prstGeom prst="flowChartProcess">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 Placeholder 32"/>
            <p:cNvSpPr txBox="1">
              <a:spLocks/>
            </p:cNvSpPr>
            <p:nvPr/>
          </p:nvSpPr>
          <p:spPr>
            <a:xfrm flipH="1">
              <a:off x="3995054"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6" name="Group 105"/>
          <p:cNvGrpSpPr/>
          <p:nvPr/>
        </p:nvGrpSpPr>
        <p:grpSpPr>
          <a:xfrm>
            <a:off x="1329497" y="2623864"/>
            <a:ext cx="2153233" cy="3132078"/>
            <a:chOff x="1329497" y="2817148"/>
            <a:chExt cx="2153233" cy="3132078"/>
          </a:xfrm>
        </p:grpSpPr>
        <p:sp>
          <p:nvSpPr>
            <p:cNvPr id="107" name="Flowchart: Process 2354"/>
            <p:cNvSpPr/>
            <p:nvPr/>
          </p:nvSpPr>
          <p:spPr>
            <a:xfrm>
              <a:off x="1329497" y="2817148"/>
              <a:ext cx="2153233" cy="3132078"/>
            </a:xfrm>
            <a:prstGeom prst="flowChartProcess">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Text Placeholder 32"/>
            <p:cNvSpPr txBox="1">
              <a:spLocks/>
            </p:cNvSpPr>
            <p:nvPr/>
          </p:nvSpPr>
          <p:spPr>
            <a:xfrm flipH="1">
              <a:off x="1533412" y="3753722"/>
              <a:ext cx="1726361" cy="13446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1000" dirty="0">
                  <a:solidFill>
                    <a:schemeClr val="tx1">
                      <a:lumMod val="65000"/>
                      <a:lumOff val="35000"/>
                    </a:schemeClr>
                  </a:solidFill>
                  <a:latin typeface="Lato Light" panose="020F0302020204030203" pitchFamily="34" charset="0"/>
                </a:rPr>
                <a:t>Liquorice chupa chups applicake apple pie cupcake brownie bear claw gingerbread cotton candy. Bear claw croissant apple pie. Croissant cake tart liquorice tart </a:t>
              </a:r>
              <a:r>
                <a:rPr lang="en-US" sz="1000" dirty="0" smtClean="0">
                  <a:solidFill>
                    <a:schemeClr val="tx1">
                      <a:lumMod val="65000"/>
                      <a:lumOff val="35000"/>
                    </a:schemeClr>
                  </a:solidFill>
                  <a:latin typeface="Lato Light" panose="020F0302020204030203" pitchFamily="34" charset="0"/>
                </a:rPr>
                <a:t>pastry</a:t>
              </a:r>
              <a:r>
                <a:rPr lang="en-US" sz="1000" dirty="0">
                  <a:solidFill>
                    <a:schemeClr val="tx1">
                      <a:lumMod val="65000"/>
                      <a:lumOff val="35000"/>
                    </a:schemeClr>
                  </a:solidFill>
                  <a:latin typeface="Lato Light" panose="020F0302020204030203" pitchFamily="34" charset="0"/>
                </a:rPr>
                <a:t> </a:t>
              </a:r>
              <a:r>
                <a:rPr lang="en-US" sz="1000" dirty="0" smtClean="0">
                  <a:solidFill>
                    <a:schemeClr val="tx1">
                      <a:lumMod val="65000"/>
                      <a:lumOff val="35000"/>
                    </a:schemeClr>
                  </a:solidFill>
                  <a:latin typeface="Lato Light" panose="020F0302020204030203" pitchFamily="34" charset="0"/>
                </a:rPr>
                <a:t>cake</a:t>
              </a:r>
              <a:endParaRPr lang="en-US" sz="1000" dirty="0">
                <a:solidFill>
                  <a:schemeClr val="tx1">
                    <a:lumMod val="65000"/>
                    <a:lumOff val="35000"/>
                  </a:schemeClr>
                </a:solidFill>
                <a:latin typeface="Lato Light" panose="020F0302020204030203" pitchFamily="34" charset="0"/>
              </a:endParaRPr>
            </a:p>
          </p:txBody>
        </p:sp>
      </p:grpSp>
      <p:grpSp>
        <p:nvGrpSpPr>
          <p:cNvPr id="109" name="Group 108"/>
          <p:cNvGrpSpPr/>
          <p:nvPr/>
        </p:nvGrpSpPr>
        <p:grpSpPr>
          <a:xfrm>
            <a:off x="6252778" y="1618054"/>
            <a:ext cx="2153234" cy="1703390"/>
            <a:chOff x="6252778" y="1811338"/>
            <a:chExt cx="2153234" cy="1703390"/>
          </a:xfrm>
        </p:grpSpPr>
        <p:sp>
          <p:nvSpPr>
            <p:cNvPr id="110" name="Pentagon 109"/>
            <p:cNvSpPr/>
            <p:nvPr/>
          </p:nvSpPr>
          <p:spPr>
            <a:xfrm rot="5400000">
              <a:off x="6477700" y="1586418"/>
              <a:ext cx="1703388" cy="2153232"/>
            </a:xfrm>
            <a:prstGeom prst="homePlate">
              <a:avLst>
                <a:gd name="adj" fmla="val 807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6638179" y="2327830"/>
              <a:ext cx="1339397" cy="1015663"/>
            </a:xfrm>
            <a:prstGeom prst="rect">
              <a:avLst/>
            </a:prstGeom>
          </p:spPr>
          <p:txBody>
            <a:bodyPr wrap="square">
              <a:spAutoFit/>
            </a:bodyPr>
            <a:lstStyle/>
            <a:p>
              <a:pPr lvl="0" algn="ctr"/>
              <a:r>
                <a:rPr lang="en-AU" sz="6000" dirty="0">
                  <a:solidFill>
                    <a:schemeClr val="bg1"/>
                  </a:solidFill>
                  <a:latin typeface="FontAwesome" pitchFamily="2" charset="0"/>
                </a:rPr>
                <a:t></a:t>
              </a:r>
              <a:endParaRPr lang="en-US" sz="6000" dirty="0"/>
            </a:p>
          </p:txBody>
        </p:sp>
        <p:sp>
          <p:nvSpPr>
            <p:cNvPr id="113" name="Flowchart: Process 2343"/>
            <p:cNvSpPr/>
            <p:nvPr/>
          </p:nvSpPr>
          <p:spPr>
            <a:xfrm>
              <a:off x="6252779" y="1811338"/>
              <a:ext cx="2153233" cy="374377"/>
            </a:xfrm>
            <a:prstGeom prst="flowChartProcess">
              <a:avLst/>
            </a:prstGeom>
            <a:solidFill>
              <a:schemeClr val="tx1">
                <a:lumMod val="85000"/>
                <a:lumOff val="1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Professional</a:t>
              </a:r>
              <a:endParaRPr lang="en-US" sz="1400" dirty="0"/>
            </a:p>
          </p:txBody>
        </p:sp>
      </p:grpSp>
      <p:sp>
        <p:nvSpPr>
          <p:cNvPr id="114" name="Rounded Rectangle 113"/>
          <p:cNvSpPr/>
          <p:nvPr/>
        </p:nvSpPr>
        <p:spPr>
          <a:xfrm>
            <a:off x="6423265" y="5069265"/>
            <a:ext cx="1793225" cy="44589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15" name="Group 114"/>
          <p:cNvGrpSpPr/>
          <p:nvPr/>
        </p:nvGrpSpPr>
        <p:grpSpPr>
          <a:xfrm>
            <a:off x="3791138" y="1618054"/>
            <a:ext cx="2153234" cy="1703390"/>
            <a:chOff x="3791138" y="1811338"/>
            <a:chExt cx="2153234" cy="1703390"/>
          </a:xfrm>
          <a:solidFill>
            <a:schemeClr val="tx1">
              <a:lumMod val="65000"/>
              <a:lumOff val="35000"/>
            </a:schemeClr>
          </a:solidFill>
        </p:grpSpPr>
        <p:sp>
          <p:nvSpPr>
            <p:cNvPr id="116" name="Pentagon 115"/>
            <p:cNvSpPr/>
            <p:nvPr/>
          </p:nvSpPr>
          <p:spPr>
            <a:xfrm rot="5400000">
              <a:off x="4016060" y="1586418"/>
              <a:ext cx="1703388" cy="2153232"/>
            </a:xfrm>
            <a:prstGeom prst="homePlate">
              <a:avLst>
                <a:gd name="adj" fmla="val 80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Rectangle 116"/>
            <p:cNvSpPr/>
            <p:nvPr/>
          </p:nvSpPr>
          <p:spPr>
            <a:xfrm>
              <a:off x="4176539" y="2327830"/>
              <a:ext cx="1339397" cy="1015663"/>
            </a:xfrm>
            <a:prstGeom prst="rect">
              <a:avLst/>
            </a:prstGeom>
            <a:noFill/>
          </p:spPr>
          <p:txBody>
            <a:bodyPr wrap="square">
              <a:spAutoFit/>
            </a:bodyPr>
            <a:lstStyle/>
            <a:p>
              <a:pPr algn="ctr"/>
              <a:r>
                <a:rPr lang="en-AU" sz="6000" dirty="0">
                  <a:solidFill>
                    <a:schemeClr val="bg1"/>
                  </a:solidFill>
                  <a:latin typeface="FontAwesome" pitchFamily="2" charset="0"/>
                </a:rPr>
                <a:t></a:t>
              </a:r>
              <a:endParaRPr lang="en-US" sz="6000" dirty="0">
                <a:solidFill>
                  <a:schemeClr val="bg1"/>
                </a:solidFill>
                <a:latin typeface="FontAwesome" pitchFamily="2" charset="0"/>
              </a:endParaRPr>
            </a:p>
          </p:txBody>
        </p:sp>
        <p:sp>
          <p:nvSpPr>
            <p:cNvPr id="118" name="Flowchart: Process 2350"/>
            <p:cNvSpPr/>
            <p:nvPr/>
          </p:nvSpPr>
          <p:spPr>
            <a:xfrm>
              <a:off x="3791139" y="1811338"/>
              <a:ext cx="2153233" cy="374377"/>
            </a:xfrm>
            <a:prstGeom prst="flowChartProcess">
              <a:avLst/>
            </a:prstGeom>
            <a:solidFill>
              <a:schemeClr val="tx1">
                <a:lumMod val="95000"/>
                <a:lumOff val="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Business</a:t>
              </a:r>
              <a:endParaRPr lang="en-US" sz="1400" dirty="0"/>
            </a:p>
          </p:txBody>
        </p:sp>
      </p:grpSp>
      <p:sp>
        <p:nvSpPr>
          <p:cNvPr id="119" name="Rounded Rectangle 118"/>
          <p:cNvSpPr/>
          <p:nvPr/>
        </p:nvSpPr>
        <p:spPr>
          <a:xfrm>
            <a:off x="3961625" y="5069265"/>
            <a:ext cx="1793225" cy="44589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20" name="Group 119"/>
          <p:cNvGrpSpPr/>
          <p:nvPr/>
        </p:nvGrpSpPr>
        <p:grpSpPr>
          <a:xfrm>
            <a:off x="1329496" y="1618054"/>
            <a:ext cx="2153234" cy="1703390"/>
            <a:chOff x="1329496" y="1811338"/>
            <a:chExt cx="2153234" cy="1703390"/>
          </a:xfrm>
          <a:solidFill>
            <a:schemeClr val="bg1">
              <a:lumMod val="65000"/>
            </a:schemeClr>
          </a:solidFill>
        </p:grpSpPr>
        <p:sp>
          <p:nvSpPr>
            <p:cNvPr id="121" name="Pentagon 120"/>
            <p:cNvSpPr/>
            <p:nvPr/>
          </p:nvSpPr>
          <p:spPr>
            <a:xfrm rot="5400000">
              <a:off x="1554418" y="1586418"/>
              <a:ext cx="1703388" cy="2153232"/>
            </a:xfrm>
            <a:prstGeom prst="homePlate">
              <a:avLst>
                <a:gd name="adj" fmla="val 80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1714897" y="2327830"/>
              <a:ext cx="1339397" cy="1015663"/>
            </a:xfrm>
            <a:prstGeom prst="rect">
              <a:avLst/>
            </a:prstGeom>
            <a:grpFill/>
          </p:spPr>
          <p:txBody>
            <a:bodyPr wrap="square">
              <a:spAutoFit/>
            </a:bodyPr>
            <a:lstStyle/>
            <a:p>
              <a:pPr lvl="0" algn="ctr"/>
              <a:r>
                <a:rPr lang="en-US" sz="6000" dirty="0">
                  <a:solidFill>
                    <a:schemeClr val="bg1"/>
                  </a:solidFill>
                  <a:latin typeface="FontAwesome" pitchFamily="2" charset="0"/>
                </a:rPr>
                <a:t></a:t>
              </a:r>
              <a:endParaRPr lang="en-US" sz="6000" dirty="0"/>
            </a:p>
          </p:txBody>
        </p:sp>
        <p:sp>
          <p:nvSpPr>
            <p:cNvPr id="123" name="Flowchart: Process 2357"/>
            <p:cNvSpPr/>
            <p:nvPr/>
          </p:nvSpPr>
          <p:spPr>
            <a:xfrm>
              <a:off x="1329497" y="1811338"/>
              <a:ext cx="2153233" cy="374377"/>
            </a:xfrm>
            <a:prstGeom prst="flowChartProcess">
              <a:avLst/>
            </a:prstGeom>
            <a:solidFill>
              <a:schemeClr val="tx1">
                <a:lumMod val="95000"/>
                <a:lumOff val="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Basic</a:t>
              </a:r>
              <a:endParaRPr lang="en-US" sz="1400" dirty="0"/>
            </a:p>
          </p:txBody>
        </p:sp>
      </p:grpSp>
      <p:sp>
        <p:nvSpPr>
          <p:cNvPr id="124" name="Rounded Rectangle 123"/>
          <p:cNvSpPr/>
          <p:nvPr/>
        </p:nvSpPr>
        <p:spPr>
          <a:xfrm>
            <a:off x="1499983" y="5069265"/>
            <a:ext cx="1793225" cy="44589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grpSp>
        <p:nvGrpSpPr>
          <p:cNvPr id="125" name="Group 124"/>
          <p:cNvGrpSpPr/>
          <p:nvPr/>
        </p:nvGrpSpPr>
        <p:grpSpPr>
          <a:xfrm>
            <a:off x="8714415" y="1618054"/>
            <a:ext cx="2153234" cy="1703390"/>
            <a:chOff x="8714415" y="1811338"/>
            <a:chExt cx="2153234" cy="1703390"/>
          </a:xfrm>
          <a:solidFill>
            <a:schemeClr val="tx1">
              <a:lumMod val="85000"/>
              <a:lumOff val="15000"/>
            </a:schemeClr>
          </a:solidFill>
        </p:grpSpPr>
        <p:sp>
          <p:nvSpPr>
            <p:cNvPr id="126" name="Pentagon 125"/>
            <p:cNvSpPr/>
            <p:nvPr/>
          </p:nvSpPr>
          <p:spPr>
            <a:xfrm rot="5400000">
              <a:off x="8939337" y="1586418"/>
              <a:ext cx="1703388" cy="2153232"/>
            </a:xfrm>
            <a:prstGeom prst="homePlate">
              <a:avLst>
                <a:gd name="adj" fmla="val 807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Rectangle 126"/>
            <p:cNvSpPr/>
            <p:nvPr/>
          </p:nvSpPr>
          <p:spPr>
            <a:xfrm>
              <a:off x="9099816" y="2327830"/>
              <a:ext cx="1339397" cy="1015663"/>
            </a:xfrm>
            <a:prstGeom prst="rect">
              <a:avLst/>
            </a:prstGeom>
            <a:noFill/>
          </p:spPr>
          <p:txBody>
            <a:bodyPr wrap="square">
              <a:spAutoFit/>
            </a:bodyPr>
            <a:lstStyle/>
            <a:p>
              <a:pPr lvl="0" algn="ctr"/>
              <a:r>
                <a:rPr lang="en-AU" sz="6000" dirty="0">
                  <a:solidFill>
                    <a:srgbClr val="FFFFFF"/>
                  </a:solidFill>
                  <a:latin typeface="FontAwesome" pitchFamily="2" charset="0"/>
                </a:rPr>
                <a:t></a:t>
              </a:r>
              <a:endParaRPr lang="en-US" sz="6000" dirty="0"/>
            </a:p>
          </p:txBody>
        </p:sp>
        <p:sp>
          <p:nvSpPr>
            <p:cNvPr id="128" name="Flowchart: Process 2364"/>
            <p:cNvSpPr/>
            <p:nvPr/>
          </p:nvSpPr>
          <p:spPr>
            <a:xfrm>
              <a:off x="8714416" y="1811338"/>
              <a:ext cx="2153233" cy="374377"/>
            </a:xfrm>
            <a:prstGeom prst="flowChartProcess">
              <a:avLst/>
            </a:prstGeom>
            <a:solidFill>
              <a:srgbClr val="0D0D0D">
                <a:alpha val="3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Expert</a:t>
              </a:r>
              <a:endParaRPr lang="en-US" sz="1400" dirty="0"/>
            </a:p>
          </p:txBody>
        </p:sp>
      </p:grpSp>
      <p:sp>
        <p:nvSpPr>
          <p:cNvPr id="129" name="Rounded Rectangle 128"/>
          <p:cNvSpPr/>
          <p:nvPr/>
        </p:nvSpPr>
        <p:spPr>
          <a:xfrm>
            <a:off x="8884902" y="5069265"/>
            <a:ext cx="1793225" cy="44589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latin typeface="+mj-lt"/>
              </a:rPr>
              <a:t>VIEW DETAILS</a:t>
            </a:r>
            <a:endParaRPr lang="id-ID" sz="1200" b="1" dirty="0">
              <a:latin typeface="+mj-lt"/>
            </a:endParaRPr>
          </a:p>
        </p:txBody>
      </p:sp>
    </p:spTree>
    <p:extLst>
      <p:ext uri="{BB962C8B-B14F-4D97-AF65-F5344CB8AC3E}">
        <p14:creationId xmlns:p14="http://schemas.microsoft.com/office/powerpoint/2010/main" val="3970187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up)">
                                      <p:cBhvr>
                                        <p:cTn id="7" dur="500"/>
                                        <p:tgtEl>
                                          <p:spTgt spid="1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down)">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15"/>
                                        </p:tgtEl>
                                        <p:attrNameLst>
                                          <p:attrName>style.visibility</p:attrName>
                                        </p:attrNameLst>
                                      </p:cBhvr>
                                      <p:to>
                                        <p:strVal val="visible"/>
                                      </p:to>
                                    </p:set>
                                    <p:animEffect transition="in" filter="wipe(up)">
                                      <p:cBhvr>
                                        <p:cTn id="22" dur="500"/>
                                        <p:tgtEl>
                                          <p:spTgt spid="1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500"/>
                                        <p:tgtEl>
                                          <p:spTgt spid="10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wipe(down)">
                                      <p:cBhvr>
                                        <p:cTn id="32" dur="500"/>
                                        <p:tgtEl>
                                          <p:spTgt spid="11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up)">
                                      <p:cBhvr>
                                        <p:cTn id="37" dur="500"/>
                                        <p:tgtEl>
                                          <p:spTgt spid="10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wipe(down)">
                                      <p:cBhvr>
                                        <p:cTn id="47" dur="500"/>
                                        <p:tgtEl>
                                          <p:spTgt spid="1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wipe(up)">
                                      <p:cBhvr>
                                        <p:cTn id="52" dur="500"/>
                                        <p:tgtEl>
                                          <p:spTgt spid="1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fade">
                                      <p:cBhvr>
                                        <p:cTn id="57" dur="500"/>
                                        <p:tgtEl>
                                          <p:spTgt spid="9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129"/>
                                        </p:tgtEl>
                                        <p:attrNameLst>
                                          <p:attrName>style.visibility</p:attrName>
                                        </p:attrNameLst>
                                      </p:cBhvr>
                                      <p:to>
                                        <p:strVal val="visible"/>
                                      </p:to>
                                    </p:set>
                                    <p:animEffect transition="in" filter="wipe(down)">
                                      <p:cBhvr>
                                        <p:cTn id="6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9" grpId="0" animBg="1"/>
      <p:bldP spid="124" grpId="0" animBg="1"/>
      <p:bldP spid="12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87</a:t>
            </a:fld>
            <a:endParaRPr lang="en-US" dirty="0"/>
          </a:p>
        </p:txBody>
      </p:sp>
      <p:graphicFrame>
        <p:nvGraphicFramePr>
          <p:cNvPr id="39" name="Chart 38"/>
          <p:cNvGraphicFramePr/>
          <p:nvPr>
            <p:extLst>
              <p:ext uri="{D42A27DB-BD31-4B8C-83A1-F6EECF244321}">
                <p14:modId xmlns:p14="http://schemas.microsoft.com/office/powerpoint/2010/main" val="2526282380"/>
              </p:ext>
            </p:extLst>
          </p:nvPr>
        </p:nvGraphicFramePr>
        <p:xfrm>
          <a:off x="1021717" y="1822436"/>
          <a:ext cx="1708068" cy="24192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0" name="Chart 39"/>
          <p:cNvGraphicFramePr/>
          <p:nvPr>
            <p:extLst>
              <p:ext uri="{D42A27DB-BD31-4B8C-83A1-F6EECF244321}">
                <p14:modId xmlns:p14="http://schemas.microsoft.com/office/powerpoint/2010/main" val="350848798"/>
              </p:ext>
            </p:extLst>
          </p:nvPr>
        </p:nvGraphicFramePr>
        <p:xfrm>
          <a:off x="3126555" y="1822436"/>
          <a:ext cx="1708068" cy="241927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2" name="Chart 41"/>
          <p:cNvGraphicFramePr/>
          <p:nvPr>
            <p:extLst>
              <p:ext uri="{D42A27DB-BD31-4B8C-83A1-F6EECF244321}">
                <p14:modId xmlns:p14="http://schemas.microsoft.com/office/powerpoint/2010/main" val="2766173875"/>
              </p:ext>
            </p:extLst>
          </p:nvPr>
        </p:nvGraphicFramePr>
        <p:xfrm>
          <a:off x="5248033" y="1822436"/>
          <a:ext cx="1708068" cy="241927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735110163"/>
              </p:ext>
            </p:extLst>
          </p:nvPr>
        </p:nvGraphicFramePr>
        <p:xfrm>
          <a:off x="7354604" y="1822436"/>
          <a:ext cx="1708068" cy="241927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45"/>
          <p:cNvGraphicFramePr/>
          <p:nvPr>
            <p:extLst>
              <p:ext uri="{D42A27DB-BD31-4B8C-83A1-F6EECF244321}">
                <p14:modId xmlns:p14="http://schemas.microsoft.com/office/powerpoint/2010/main" val="3130245978"/>
              </p:ext>
            </p:extLst>
          </p:nvPr>
        </p:nvGraphicFramePr>
        <p:xfrm>
          <a:off x="9462215" y="1822436"/>
          <a:ext cx="1708068" cy="2419279"/>
        </p:xfrm>
        <a:graphic>
          <a:graphicData uri="http://schemas.openxmlformats.org/drawingml/2006/chart">
            <c:chart xmlns:c="http://schemas.openxmlformats.org/drawingml/2006/chart" xmlns:r="http://schemas.openxmlformats.org/officeDocument/2006/relationships" r:id="rId7"/>
          </a:graphicData>
        </a:graphic>
      </p:graphicFrame>
      <p:sp>
        <p:nvSpPr>
          <p:cNvPr id="52" name="Text Placeholder 32"/>
          <p:cNvSpPr txBox="1">
            <a:spLocks/>
          </p:cNvSpPr>
          <p:nvPr/>
        </p:nvSpPr>
        <p:spPr>
          <a:xfrm>
            <a:off x="2123566"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53" name="Text Placeholder 33"/>
          <p:cNvSpPr txBox="1">
            <a:spLocks/>
          </p:cNvSpPr>
          <p:nvPr/>
        </p:nvSpPr>
        <p:spPr>
          <a:xfrm>
            <a:off x="2123568"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One</a:t>
            </a:r>
            <a:endParaRPr lang="en-AU" sz="1000" dirty="0">
              <a:solidFill>
                <a:schemeClr val="tx2"/>
              </a:solidFill>
              <a:latin typeface="+mj-lt"/>
            </a:endParaRPr>
          </a:p>
        </p:txBody>
      </p:sp>
      <p:sp>
        <p:nvSpPr>
          <p:cNvPr id="54" name="Oval 53"/>
          <p:cNvSpPr>
            <a:spLocks noChangeAspect="1"/>
          </p:cNvSpPr>
          <p:nvPr/>
        </p:nvSpPr>
        <p:spPr>
          <a:xfrm>
            <a:off x="1394554" y="4890375"/>
            <a:ext cx="556087" cy="5560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55" name="Text Placeholder 32"/>
          <p:cNvSpPr txBox="1">
            <a:spLocks/>
          </p:cNvSpPr>
          <p:nvPr/>
        </p:nvSpPr>
        <p:spPr>
          <a:xfrm>
            <a:off x="4598911"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68" name="Text Placeholder 33"/>
          <p:cNvSpPr txBox="1">
            <a:spLocks/>
          </p:cNvSpPr>
          <p:nvPr/>
        </p:nvSpPr>
        <p:spPr>
          <a:xfrm>
            <a:off x="4598913"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Two</a:t>
            </a:r>
            <a:endParaRPr lang="en-AU" sz="1000" dirty="0">
              <a:solidFill>
                <a:schemeClr val="tx2"/>
              </a:solidFill>
              <a:latin typeface="+mj-lt"/>
            </a:endParaRPr>
          </a:p>
        </p:txBody>
      </p:sp>
      <p:sp>
        <p:nvSpPr>
          <p:cNvPr id="69" name="Oval 68"/>
          <p:cNvSpPr>
            <a:spLocks noChangeAspect="1"/>
          </p:cNvSpPr>
          <p:nvPr/>
        </p:nvSpPr>
        <p:spPr>
          <a:xfrm>
            <a:off x="3869899" y="4890375"/>
            <a:ext cx="556087" cy="5560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AU" dirty="0">
                <a:solidFill>
                  <a:schemeClr val="bg1"/>
                </a:solidFill>
                <a:latin typeface="FontAwesome" pitchFamily="2" charset="0"/>
              </a:rPr>
              <a:t></a:t>
            </a:r>
            <a:endParaRPr lang="en-US" dirty="0"/>
          </a:p>
        </p:txBody>
      </p:sp>
      <p:sp>
        <p:nvSpPr>
          <p:cNvPr id="70" name="Text Placeholder 32"/>
          <p:cNvSpPr txBox="1">
            <a:spLocks/>
          </p:cNvSpPr>
          <p:nvPr/>
        </p:nvSpPr>
        <p:spPr>
          <a:xfrm>
            <a:off x="7074256"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71" name="Text Placeholder 33"/>
          <p:cNvSpPr txBox="1">
            <a:spLocks/>
          </p:cNvSpPr>
          <p:nvPr/>
        </p:nvSpPr>
        <p:spPr>
          <a:xfrm>
            <a:off x="7074258"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Three</a:t>
            </a:r>
            <a:endParaRPr lang="en-AU" sz="1000" dirty="0">
              <a:solidFill>
                <a:schemeClr val="tx2"/>
              </a:solidFill>
              <a:latin typeface="+mj-lt"/>
            </a:endParaRPr>
          </a:p>
        </p:txBody>
      </p:sp>
      <p:sp>
        <p:nvSpPr>
          <p:cNvPr id="72" name="Oval 71"/>
          <p:cNvSpPr>
            <a:spLocks noChangeAspect="1"/>
          </p:cNvSpPr>
          <p:nvPr/>
        </p:nvSpPr>
        <p:spPr>
          <a:xfrm>
            <a:off x="6345244" y="4890375"/>
            <a:ext cx="556087" cy="5560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73" name="Text Placeholder 32"/>
          <p:cNvSpPr txBox="1">
            <a:spLocks/>
          </p:cNvSpPr>
          <p:nvPr/>
        </p:nvSpPr>
        <p:spPr>
          <a:xfrm>
            <a:off x="9549601" y="5061082"/>
            <a:ext cx="1321733" cy="38227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schemeClr val="tx2"/>
                </a:solidFill>
                <a:latin typeface="+mn-lt"/>
              </a:rPr>
              <a:t>Lemon drops oat cake oat cake sugar plum sweet </a:t>
            </a:r>
            <a:r>
              <a:rPr lang="en-US" sz="900" dirty="0" smtClean="0">
                <a:solidFill>
                  <a:schemeClr val="tx2"/>
                </a:solidFill>
                <a:latin typeface="+mn-lt"/>
              </a:rPr>
              <a:t>cake.</a:t>
            </a:r>
            <a:endParaRPr lang="en-US" sz="900" dirty="0">
              <a:solidFill>
                <a:schemeClr val="tx2"/>
              </a:solidFill>
              <a:latin typeface="+mn-lt"/>
            </a:endParaRPr>
          </a:p>
        </p:txBody>
      </p:sp>
      <p:sp>
        <p:nvSpPr>
          <p:cNvPr id="74" name="Text Placeholder 33"/>
          <p:cNvSpPr txBox="1">
            <a:spLocks/>
          </p:cNvSpPr>
          <p:nvPr/>
        </p:nvSpPr>
        <p:spPr>
          <a:xfrm>
            <a:off x="9549603" y="4870637"/>
            <a:ext cx="1321731"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000" b="1" dirty="0" smtClean="0">
                <a:solidFill>
                  <a:schemeClr val="tx2"/>
                </a:solidFill>
                <a:latin typeface="+mj-lt"/>
              </a:rPr>
              <a:t>Number Four</a:t>
            </a:r>
            <a:endParaRPr lang="en-AU" sz="1000" dirty="0">
              <a:solidFill>
                <a:schemeClr val="tx2"/>
              </a:solidFill>
              <a:latin typeface="+mj-lt"/>
            </a:endParaRPr>
          </a:p>
        </p:txBody>
      </p:sp>
      <p:sp>
        <p:nvSpPr>
          <p:cNvPr id="75" name="Oval 74"/>
          <p:cNvSpPr>
            <a:spLocks noChangeAspect="1"/>
          </p:cNvSpPr>
          <p:nvPr/>
        </p:nvSpPr>
        <p:spPr>
          <a:xfrm>
            <a:off x="8820589" y="4890375"/>
            <a:ext cx="556087" cy="5560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smtClean="0">
                <a:solidFill>
                  <a:schemeClr val="bg1"/>
                </a:solidFill>
                <a:latin typeface="FontAwesome" pitchFamily="2" charset="0"/>
              </a:rPr>
              <a:t></a:t>
            </a:r>
            <a:endParaRPr lang="en-US" dirty="0">
              <a:solidFill>
                <a:schemeClr val="bg1"/>
              </a:solidFill>
              <a:latin typeface="FontAwesome" pitchFamily="2" charset="0"/>
            </a:endParaRPr>
          </a:p>
        </p:txBody>
      </p:sp>
    </p:spTree>
    <p:extLst>
      <p:ext uri="{BB962C8B-B14F-4D97-AF65-F5344CB8AC3E}">
        <p14:creationId xmlns:p14="http://schemas.microsoft.com/office/powerpoint/2010/main" val="3408870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9">
                                            <p:graphicEl>
                                              <a:chart seriesIdx="-3" categoryIdx="-3" bldStep="gridLegend"/>
                                            </p:graphicEl>
                                          </p:spTgt>
                                        </p:tgtEl>
                                        <p:attrNameLst>
                                          <p:attrName>style.visibility</p:attrName>
                                        </p:attrNameLst>
                                      </p:cBhvr>
                                      <p:to>
                                        <p:strVal val="visible"/>
                                      </p:to>
                                    </p:set>
                                    <p:animEffect transition="in" filter="wipe(down)">
                                      <p:cBhvr>
                                        <p:cTn id="7" dur="500"/>
                                        <p:tgtEl>
                                          <p:spTgt spid="39">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9">
                                            <p:graphicEl>
                                              <a:chart seriesIdx="0" categoryIdx="-4" bldStep="series"/>
                                            </p:graphicEl>
                                          </p:spTgt>
                                        </p:tgtEl>
                                        <p:attrNameLst>
                                          <p:attrName>style.visibility</p:attrName>
                                        </p:attrNameLst>
                                      </p:cBhvr>
                                      <p:to>
                                        <p:strVal val="visible"/>
                                      </p:to>
                                    </p:set>
                                    <p:animEffect transition="in" filter="wipe(down)">
                                      <p:cBhvr>
                                        <p:cTn id="12" dur="500"/>
                                        <p:tgtEl>
                                          <p:spTgt spid="39">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9">
                                            <p:graphicEl>
                                              <a:chart seriesIdx="1" categoryIdx="-4" bldStep="series"/>
                                            </p:graphicEl>
                                          </p:spTgt>
                                        </p:tgtEl>
                                        <p:attrNameLst>
                                          <p:attrName>style.visibility</p:attrName>
                                        </p:attrNameLst>
                                      </p:cBhvr>
                                      <p:to>
                                        <p:strVal val="visible"/>
                                      </p:to>
                                    </p:set>
                                    <p:animEffect transition="in" filter="wipe(down)">
                                      <p:cBhvr>
                                        <p:cTn id="17" dur="500"/>
                                        <p:tgtEl>
                                          <p:spTgt spid="39">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9">
                                            <p:graphicEl>
                                              <a:chart seriesIdx="2" categoryIdx="-4" bldStep="series"/>
                                            </p:graphicEl>
                                          </p:spTgt>
                                        </p:tgtEl>
                                        <p:attrNameLst>
                                          <p:attrName>style.visibility</p:attrName>
                                        </p:attrNameLst>
                                      </p:cBhvr>
                                      <p:to>
                                        <p:strVal val="visible"/>
                                      </p:to>
                                    </p:set>
                                    <p:animEffect transition="in" filter="wipe(down)">
                                      <p:cBhvr>
                                        <p:cTn id="22" dur="500"/>
                                        <p:tgtEl>
                                          <p:spTgt spid="39">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9">
                                            <p:graphicEl>
                                              <a:chart seriesIdx="3" categoryIdx="-4" bldStep="series"/>
                                            </p:graphicEl>
                                          </p:spTgt>
                                        </p:tgtEl>
                                        <p:attrNameLst>
                                          <p:attrName>style.visibility</p:attrName>
                                        </p:attrNameLst>
                                      </p:cBhvr>
                                      <p:to>
                                        <p:strVal val="visible"/>
                                      </p:to>
                                    </p:set>
                                    <p:animEffect transition="in" filter="wipe(down)">
                                      <p:cBhvr>
                                        <p:cTn id="27" dur="500"/>
                                        <p:tgtEl>
                                          <p:spTgt spid="39">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0">
                                            <p:graphicEl>
                                              <a:chart seriesIdx="-3" categoryIdx="-3" bldStep="gridLegend"/>
                                            </p:graphicEl>
                                          </p:spTgt>
                                        </p:tgtEl>
                                        <p:attrNameLst>
                                          <p:attrName>style.visibility</p:attrName>
                                        </p:attrNameLst>
                                      </p:cBhvr>
                                      <p:to>
                                        <p:strVal val="visible"/>
                                      </p:to>
                                    </p:set>
                                    <p:animEffect transition="in" filter="wipe(down)">
                                      <p:cBhvr>
                                        <p:cTn id="32" dur="500"/>
                                        <p:tgtEl>
                                          <p:spTgt spid="40">
                                            <p:graphicEl>
                                              <a:chart seriesIdx="-3" categoryIdx="-3" bldStep="gridLegend"/>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0">
                                            <p:graphicEl>
                                              <a:chart seriesIdx="0" categoryIdx="-4" bldStep="series"/>
                                            </p:graphicEl>
                                          </p:spTgt>
                                        </p:tgtEl>
                                        <p:attrNameLst>
                                          <p:attrName>style.visibility</p:attrName>
                                        </p:attrNameLst>
                                      </p:cBhvr>
                                      <p:to>
                                        <p:strVal val="visible"/>
                                      </p:to>
                                    </p:set>
                                    <p:animEffect transition="in" filter="wipe(down)">
                                      <p:cBhvr>
                                        <p:cTn id="37" dur="500"/>
                                        <p:tgtEl>
                                          <p:spTgt spid="40">
                                            <p:graphicEl>
                                              <a:chart seriesIdx="0" categoryIdx="-4" bldStep="series"/>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40">
                                            <p:graphicEl>
                                              <a:chart seriesIdx="1" categoryIdx="-4" bldStep="series"/>
                                            </p:graphicEl>
                                          </p:spTgt>
                                        </p:tgtEl>
                                        <p:attrNameLst>
                                          <p:attrName>style.visibility</p:attrName>
                                        </p:attrNameLst>
                                      </p:cBhvr>
                                      <p:to>
                                        <p:strVal val="visible"/>
                                      </p:to>
                                    </p:set>
                                    <p:animEffect transition="in" filter="wipe(down)">
                                      <p:cBhvr>
                                        <p:cTn id="42" dur="500"/>
                                        <p:tgtEl>
                                          <p:spTgt spid="40">
                                            <p:graphicEl>
                                              <a:chart seriesIdx="1" categoryIdx="-4" bldStep="series"/>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40">
                                            <p:graphicEl>
                                              <a:chart seriesIdx="2" categoryIdx="-4" bldStep="series"/>
                                            </p:graphicEl>
                                          </p:spTgt>
                                        </p:tgtEl>
                                        <p:attrNameLst>
                                          <p:attrName>style.visibility</p:attrName>
                                        </p:attrNameLst>
                                      </p:cBhvr>
                                      <p:to>
                                        <p:strVal val="visible"/>
                                      </p:to>
                                    </p:set>
                                    <p:animEffect transition="in" filter="wipe(down)">
                                      <p:cBhvr>
                                        <p:cTn id="47" dur="500"/>
                                        <p:tgtEl>
                                          <p:spTgt spid="40">
                                            <p:graphicEl>
                                              <a:chart seriesIdx="2" categoryIdx="-4" bldStep="series"/>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40">
                                            <p:graphicEl>
                                              <a:chart seriesIdx="3" categoryIdx="-4" bldStep="series"/>
                                            </p:graphicEl>
                                          </p:spTgt>
                                        </p:tgtEl>
                                        <p:attrNameLst>
                                          <p:attrName>style.visibility</p:attrName>
                                        </p:attrNameLst>
                                      </p:cBhvr>
                                      <p:to>
                                        <p:strVal val="visible"/>
                                      </p:to>
                                    </p:set>
                                    <p:animEffect transition="in" filter="wipe(down)">
                                      <p:cBhvr>
                                        <p:cTn id="52" dur="500"/>
                                        <p:tgtEl>
                                          <p:spTgt spid="40">
                                            <p:graphicEl>
                                              <a:chart seriesIdx="3" categoryIdx="-4" bldStep="series"/>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2">
                                            <p:graphicEl>
                                              <a:chart seriesIdx="-3" categoryIdx="-3" bldStep="gridLegend"/>
                                            </p:graphicEl>
                                          </p:spTgt>
                                        </p:tgtEl>
                                        <p:attrNameLst>
                                          <p:attrName>style.visibility</p:attrName>
                                        </p:attrNameLst>
                                      </p:cBhvr>
                                      <p:to>
                                        <p:strVal val="visible"/>
                                      </p:to>
                                    </p:set>
                                    <p:animEffect transition="in" filter="wipe(down)">
                                      <p:cBhvr>
                                        <p:cTn id="57" dur="500"/>
                                        <p:tgtEl>
                                          <p:spTgt spid="42">
                                            <p:graphicEl>
                                              <a:chart seriesIdx="-3" categoryIdx="-3" bldStep="gridLegend"/>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42">
                                            <p:graphicEl>
                                              <a:chart seriesIdx="0" categoryIdx="-4" bldStep="series"/>
                                            </p:graphicEl>
                                          </p:spTgt>
                                        </p:tgtEl>
                                        <p:attrNameLst>
                                          <p:attrName>style.visibility</p:attrName>
                                        </p:attrNameLst>
                                      </p:cBhvr>
                                      <p:to>
                                        <p:strVal val="visible"/>
                                      </p:to>
                                    </p:set>
                                    <p:animEffect transition="in" filter="wipe(down)">
                                      <p:cBhvr>
                                        <p:cTn id="62" dur="500"/>
                                        <p:tgtEl>
                                          <p:spTgt spid="42">
                                            <p:graphicEl>
                                              <a:chart seriesIdx="0" categoryIdx="-4" bldStep="series"/>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42">
                                            <p:graphicEl>
                                              <a:chart seriesIdx="1" categoryIdx="-4" bldStep="series"/>
                                            </p:graphicEl>
                                          </p:spTgt>
                                        </p:tgtEl>
                                        <p:attrNameLst>
                                          <p:attrName>style.visibility</p:attrName>
                                        </p:attrNameLst>
                                      </p:cBhvr>
                                      <p:to>
                                        <p:strVal val="visible"/>
                                      </p:to>
                                    </p:set>
                                    <p:animEffect transition="in" filter="wipe(down)">
                                      <p:cBhvr>
                                        <p:cTn id="67" dur="500"/>
                                        <p:tgtEl>
                                          <p:spTgt spid="42">
                                            <p:graphicEl>
                                              <a:chart seriesIdx="1" categoryIdx="-4" bldStep="series"/>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42">
                                            <p:graphicEl>
                                              <a:chart seriesIdx="2" categoryIdx="-4" bldStep="series"/>
                                            </p:graphicEl>
                                          </p:spTgt>
                                        </p:tgtEl>
                                        <p:attrNameLst>
                                          <p:attrName>style.visibility</p:attrName>
                                        </p:attrNameLst>
                                      </p:cBhvr>
                                      <p:to>
                                        <p:strVal val="visible"/>
                                      </p:to>
                                    </p:set>
                                    <p:animEffect transition="in" filter="wipe(down)">
                                      <p:cBhvr>
                                        <p:cTn id="72" dur="500"/>
                                        <p:tgtEl>
                                          <p:spTgt spid="42">
                                            <p:graphicEl>
                                              <a:chart seriesIdx="2" categoryIdx="-4" bldStep="series"/>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42">
                                            <p:graphicEl>
                                              <a:chart seriesIdx="3" categoryIdx="-4" bldStep="series"/>
                                            </p:graphicEl>
                                          </p:spTgt>
                                        </p:tgtEl>
                                        <p:attrNameLst>
                                          <p:attrName>style.visibility</p:attrName>
                                        </p:attrNameLst>
                                      </p:cBhvr>
                                      <p:to>
                                        <p:strVal val="visible"/>
                                      </p:to>
                                    </p:set>
                                    <p:animEffect transition="in" filter="wipe(down)">
                                      <p:cBhvr>
                                        <p:cTn id="77" dur="500"/>
                                        <p:tgtEl>
                                          <p:spTgt spid="42">
                                            <p:graphicEl>
                                              <a:chart seriesIdx="3" categoryIdx="-4" bldStep="series"/>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grpId="0" nodeType="clickEffect">
                                  <p:stCondLst>
                                    <p:cond delay="0"/>
                                  </p:stCondLst>
                                  <p:childTnLst>
                                    <p:set>
                                      <p:cBhvr>
                                        <p:cTn id="81" dur="1" fill="hold">
                                          <p:stCondLst>
                                            <p:cond delay="0"/>
                                          </p:stCondLst>
                                        </p:cTn>
                                        <p:tgtEl>
                                          <p:spTgt spid="44">
                                            <p:graphicEl>
                                              <a:chart seriesIdx="-3" categoryIdx="-3" bldStep="gridLegend"/>
                                            </p:graphicEl>
                                          </p:spTgt>
                                        </p:tgtEl>
                                        <p:attrNameLst>
                                          <p:attrName>style.visibility</p:attrName>
                                        </p:attrNameLst>
                                      </p:cBhvr>
                                      <p:to>
                                        <p:strVal val="visible"/>
                                      </p:to>
                                    </p:set>
                                    <p:animEffect transition="in" filter="wipe(down)">
                                      <p:cBhvr>
                                        <p:cTn id="82" dur="500"/>
                                        <p:tgtEl>
                                          <p:spTgt spid="44">
                                            <p:graphicEl>
                                              <a:chart seriesIdx="-3" categoryIdx="-3" bldStep="gridLegend"/>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44">
                                            <p:graphicEl>
                                              <a:chart seriesIdx="0" categoryIdx="-4" bldStep="series"/>
                                            </p:graphicEl>
                                          </p:spTgt>
                                        </p:tgtEl>
                                        <p:attrNameLst>
                                          <p:attrName>style.visibility</p:attrName>
                                        </p:attrNameLst>
                                      </p:cBhvr>
                                      <p:to>
                                        <p:strVal val="visible"/>
                                      </p:to>
                                    </p:set>
                                    <p:animEffect transition="in" filter="wipe(down)">
                                      <p:cBhvr>
                                        <p:cTn id="87" dur="500"/>
                                        <p:tgtEl>
                                          <p:spTgt spid="44">
                                            <p:graphicEl>
                                              <a:chart seriesIdx="0" categoryIdx="-4" bldStep="series"/>
                                            </p:graphic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44">
                                            <p:graphicEl>
                                              <a:chart seriesIdx="1" categoryIdx="-4" bldStep="series"/>
                                            </p:graphicEl>
                                          </p:spTgt>
                                        </p:tgtEl>
                                        <p:attrNameLst>
                                          <p:attrName>style.visibility</p:attrName>
                                        </p:attrNameLst>
                                      </p:cBhvr>
                                      <p:to>
                                        <p:strVal val="visible"/>
                                      </p:to>
                                    </p:set>
                                    <p:animEffect transition="in" filter="wipe(down)">
                                      <p:cBhvr>
                                        <p:cTn id="92" dur="500"/>
                                        <p:tgtEl>
                                          <p:spTgt spid="44">
                                            <p:graphicEl>
                                              <a:chart seriesIdx="1" categoryIdx="-4" bldStep="series"/>
                                            </p:graphic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44">
                                            <p:graphicEl>
                                              <a:chart seriesIdx="2" categoryIdx="-4" bldStep="series"/>
                                            </p:graphicEl>
                                          </p:spTgt>
                                        </p:tgtEl>
                                        <p:attrNameLst>
                                          <p:attrName>style.visibility</p:attrName>
                                        </p:attrNameLst>
                                      </p:cBhvr>
                                      <p:to>
                                        <p:strVal val="visible"/>
                                      </p:to>
                                    </p:set>
                                    <p:animEffect transition="in" filter="wipe(down)">
                                      <p:cBhvr>
                                        <p:cTn id="97" dur="500"/>
                                        <p:tgtEl>
                                          <p:spTgt spid="44">
                                            <p:graphicEl>
                                              <a:chart seriesIdx="2" categoryIdx="-4" bldStep="series"/>
                                            </p:graphic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44">
                                            <p:graphicEl>
                                              <a:chart seriesIdx="3" categoryIdx="-4" bldStep="series"/>
                                            </p:graphicEl>
                                          </p:spTgt>
                                        </p:tgtEl>
                                        <p:attrNameLst>
                                          <p:attrName>style.visibility</p:attrName>
                                        </p:attrNameLst>
                                      </p:cBhvr>
                                      <p:to>
                                        <p:strVal val="visible"/>
                                      </p:to>
                                    </p:set>
                                    <p:animEffect transition="in" filter="wipe(down)">
                                      <p:cBhvr>
                                        <p:cTn id="102" dur="500"/>
                                        <p:tgtEl>
                                          <p:spTgt spid="44">
                                            <p:graphicEl>
                                              <a:chart seriesIdx="3" categoryIdx="-4" bldStep="series"/>
                                            </p:graphic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46">
                                            <p:graphicEl>
                                              <a:chart seriesIdx="-3" categoryIdx="-3" bldStep="gridLegend"/>
                                            </p:graphicEl>
                                          </p:spTgt>
                                        </p:tgtEl>
                                        <p:attrNameLst>
                                          <p:attrName>style.visibility</p:attrName>
                                        </p:attrNameLst>
                                      </p:cBhvr>
                                      <p:to>
                                        <p:strVal val="visible"/>
                                      </p:to>
                                    </p:set>
                                    <p:animEffect transition="in" filter="wipe(down)">
                                      <p:cBhvr>
                                        <p:cTn id="107" dur="500"/>
                                        <p:tgtEl>
                                          <p:spTgt spid="46">
                                            <p:graphicEl>
                                              <a:chart seriesIdx="-3" categoryIdx="-3" bldStep="gridLegend"/>
                                            </p:graphicEl>
                                          </p:spTgt>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46">
                                            <p:graphicEl>
                                              <a:chart seriesIdx="0" categoryIdx="-4" bldStep="series"/>
                                            </p:graphicEl>
                                          </p:spTgt>
                                        </p:tgtEl>
                                        <p:attrNameLst>
                                          <p:attrName>style.visibility</p:attrName>
                                        </p:attrNameLst>
                                      </p:cBhvr>
                                      <p:to>
                                        <p:strVal val="visible"/>
                                      </p:to>
                                    </p:set>
                                    <p:animEffect transition="in" filter="wipe(down)">
                                      <p:cBhvr>
                                        <p:cTn id="112" dur="500"/>
                                        <p:tgtEl>
                                          <p:spTgt spid="46">
                                            <p:graphicEl>
                                              <a:chart seriesIdx="0" categoryIdx="-4" bldStep="series"/>
                                            </p:graphicEl>
                                          </p:spTgt>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46">
                                            <p:graphicEl>
                                              <a:chart seriesIdx="1" categoryIdx="-4" bldStep="series"/>
                                            </p:graphicEl>
                                          </p:spTgt>
                                        </p:tgtEl>
                                        <p:attrNameLst>
                                          <p:attrName>style.visibility</p:attrName>
                                        </p:attrNameLst>
                                      </p:cBhvr>
                                      <p:to>
                                        <p:strVal val="visible"/>
                                      </p:to>
                                    </p:set>
                                    <p:animEffect transition="in" filter="wipe(down)">
                                      <p:cBhvr>
                                        <p:cTn id="117" dur="500"/>
                                        <p:tgtEl>
                                          <p:spTgt spid="46">
                                            <p:graphicEl>
                                              <a:chart seriesIdx="1" categoryIdx="-4" bldStep="series"/>
                                            </p:graphicEl>
                                          </p:spTgt>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46">
                                            <p:graphicEl>
                                              <a:chart seriesIdx="2" categoryIdx="-4" bldStep="series"/>
                                            </p:graphicEl>
                                          </p:spTgt>
                                        </p:tgtEl>
                                        <p:attrNameLst>
                                          <p:attrName>style.visibility</p:attrName>
                                        </p:attrNameLst>
                                      </p:cBhvr>
                                      <p:to>
                                        <p:strVal val="visible"/>
                                      </p:to>
                                    </p:set>
                                    <p:animEffect transition="in" filter="wipe(down)">
                                      <p:cBhvr>
                                        <p:cTn id="122" dur="500"/>
                                        <p:tgtEl>
                                          <p:spTgt spid="46">
                                            <p:graphicEl>
                                              <a:chart seriesIdx="2" categoryIdx="-4" bldStep="series"/>
                                            </p:graphicEl>
                                          </p:spTgt>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4" fill="hold" grpId="0" nodeType="clickEffect">
                                  <p:stCondLst>
                                    <p:cond delay="0"/>
                                  </p:stCondLst>
                                  <p:childTnLst>
                                    <p:set>
                                      <p:cBhvr>
                                        <p:cTn id="126" dur="1" fill="hold">
                                          <p:stCondLst>
                                            <p:cond delay="0"/>
                                          </p:stCondLst>
                                        </p:cTn>
                                        <p:tgtEl>
                                          <p:spTgt spid="46">
                                            <p:graphicEl>
                                              <a:chart seriesIdx="3" categoryIdx="-4" bldStep="series"/>
                                            </p:graphicEl>
                                          </p:spTgt>
                                        </p:tgtEl>
                                        <p:attrNameLst>
                                          <p:attrName>style.visibility</p:attrName>
                                        </p:attrNameLst>
                                      </p:cBhvr>
                                      <p:to>
                                        <p:strVal val="visible"/>
                                      </p:to>
                                    </p:set>
                                    <p:animEffect transition="in" filter="wipe(down)">
                                      <p:cBhvr>
                                        <p:cTn id="127" dur="500"/>
                                        <p:tgtEl>
                                          <p:spTgt spid="46">
                                            <p:graphicEl>
                                              <a:chart seriesIdx="3" categoryIdx="-4" bldStep="series"/>
                                            </p:graphicEl>
                                          </p:spTgt>
                                        </p:tgtEl>
                                      </p:cBhvr>
                                    </p:animEffect>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52"/>
                                        </p:tgtEl>
                                        <p:attrNameLst>
                                          <p:attrName>style.visibility</p:attrName>
                                        </p:attrNameLst>
                                      </p:cBhvr>
                                      <p:to>
                                        <p:strVal val="visible"/>
                                      </p:to>
                                    </p:set>
                                    <p:animEffect transition="in" filter="fade">
                                      <p:cBhvr>
                                        <p:cTn id="132" dur="1000"/>
                                        <p:tgtEl>
                                          <p:spTgt spid="52"/>
                                        </p:tgtEl>
                                      </p:cBhvr>
                                    </p:animEffect>
                                    <p:anim calcmode="lin" valueType="num">
                                      <p:cBhvr>
                                        <p:cTn id="133" dur="1000" fill="hold"/>
                                        <p:tgtEl>
                                          <p:spTgt spid="52"/>
                                        </p:tgtEl>
                                        <p:attrNameLst>
                                          <p:attrName>ppt_x</p:attrName>
                                        </p:attrNameLst>
                                      </p:cBhvr>
                                      <p:tavLst>
                                        <p:tav tm="0">
                                          <p:val>
                                            <p:strVal val="#ppt_x"/>
                                          </p:val>
                                        </p:tav>
                                        <p:tav tm="100000">
                                          <p:val>
                                            <p:strVal val="#ppt_x"/>
                                          </p:val>
                                        </p:tav>
                                      </p:tavLst>
                                    </p:anim>
                                    <p:anim calcmode="lin" valueType="num">
                                      <p:cBhvr>
                                        <p:cTn id="134" dur="1000" fill="hold"/>
                                        <p:tgtEl>
                                          <p:spTgt spid="52"/>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53"/>
                                        </p:tgtEl>
                                        <p:attrNameLst>
                                          <p:attrName>style.visibility</p:attrName>
                                        </p:attrNameLst>
                                      </p:cBhvr>
                                      <p:to>
                                        <p:strVal val="visible"/>
                                      </p:to>
                                    </p:set>
                                    <p:animEffect transition="in" filter="fade">
                                      <p:cBhvr>
                                        <p:cTn id="137" dur="1000"/>
                                        <p:tgtEl>
                                          <p:spTgt spid="53"/>
                                        </p:tgtEl>
                                      </p:cBhvr>
                                    </p:animEffect>
                                    <p:anim calcmode="lin" valueType="num">
                                      <p:cBhvr>
                                        <p:cTn id="138" dur="1000" fill="hold"/>
                                        <p:tgtEl>
                                          <p:spTgt spid="53"/>
                                        </p:tgtEl>
                                        <p:attrNameLst>
                                          <p:attrName>ppt_x</p:attrName>
                                        </p:attrNameLst>
                                      </p:cBhvr>
                                      <p:tavLst>
                                        <p:tav tm="0">
                                          <p:val>
                                            <p:strVal val="#ppt_x"/>
                                          </p:val>
                                        </p:tav>
                                        <p:tav tm="100000">
                                          <p:val>
                                            <p:strVal val="#ppt_x"/>
                                          </p:val>
                                        </p:tav>
                                      </p:tavLst>
                                    </p:anim>
                                    <p:anim calcmode="lin" valueType="num">
                                      <p:cBhvr>
                                        <p:cTn id="139" dur="1000" fill="hold"/>
                                        <p:tgtEl>
                                          <p:spTgt spid="53"/>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54"/>
                                        </p:tgtEl>
                                        <p:attrNameLst>
                                          <p:attrName>style.visibility</p:attrName>
                                        </p:attrNameLst>
                                      </p:cBhvr>
                                      <p:to>
                                        <p:strVal val="visible"/>
                                      </p:to>
                                    </p:set>
                                    <p:animEffect transition="in" filter="fade">
                                      <p:cBhvr>
                                        <p:cTn id="142" dur="1000"/>
                                        <p:tgtEl>
                                          <p:spTgt spid="54"/>
                                        </p:tgtEl>
                                      </p:cBhvr>
                                    </p:animEffect>
                                    <p:anim calcmode="lin" valueType="num">
                                      <p:cBhvr>
                                        <p:cTn id="143" dur="1000" fill="hold"/>
                                        <p:tgtEl>
                                          <p:spTgt spid="54"/>
                                        </p:tgtEl>
                                        <p:attrNameLst>
                                          <p:attrName>ppt_x</p:attrName>
                                        </p:attrNameLst>
                                      </p:cBhvr>
                                      <p:tavLst>
                                        <p:tav tm="0">
                                          <p:val>
                                            <p:strVal val="#ppt_x"/>
                                          </p:val>
                                        </p:tav>
                                        <p:tav tm="100000">
                                          <p:val>
                                            <p:strVal val="#ppt_x"/>
                                          </p:val>
                                        </p:tav>
                                      </p:tavLst>
                                    </p:anim>
                                    <p:anim calcmode="lin" valueType="num">
                                      <p:cBhvr>
                                        <p:cTn id="144" dur="1000" fill="hold"/>
                                        <p:tgtEl>
                                          <p:spTgt spid="54"/>
                                        </p:tgtEl>
                                        <p:attrNameLst>
                                          <p:attrName>ppt_y</p:attrName>
                                        </p:attrNameLst>
                                      </p:cBhvr>
                                      <p:tavLst>
                                        <p:tav tm="0">
                                          <p:val>
                                            <p:strVal val="#ppt_y+.1"/>
                                          </p:val>
                                        </p:tav>
                                        <p:tav tm="100000">
                                          <p:val>
                                            <p:strVal val="#ppt_y"/>
                                          </p:val>
                                        </p:tav>
                                      </p:tavLst>
                                    </p:anim>
                                  </p:childTnLst>
                                </p:cTn>
                              </p:par>
                              <p:par>
                                <p:cTn id="145" presetID="42" presetClass="entr" presetSubtype="0"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fade">
                                      <p:cBhvr>
                                        <p:cTn id="147" dur="1000"/>
                                        <p:tgtEl>
                                          <p:spTgt spid="55"/>
                                        </p:tgtEl>
                                      </p:cBhvr>
                                    </p:animEffect>
                                    <p:anim calcmode="lin" valueType="num">
                                      <p:cBhvr>
                                        <p:cTn id="148" dur="1000" fill="hold"/>
                                        <p:tgtEl>
                                          <p:spTgt spid="55"/>
                                        </p:tgtEl>
                                        <p:attrNameLst>
                                          <p:attrName>ppt_x</p:attrName>
                                        </p:attrNameLst>
                                      </p:cBhvr>
                                      <p:tavLst>
                                        <p:tav tm="0">
                                          <p:val>
                                            <p:strVal val="#ppt_x"/>
                                          </p:val>
                                        </p:tav>
                                        <p:tav tm="100000">
                                          <p:val>
                                            <p:strVal val="#ppt_x"/>
                                          </p:val>
                                        </p:tav>
                                      </p:tavLst>
                                    </p:anim>
                                    <p:anim calcmode="lin" valueType="num">
                                      <p:cBhvr>
                                        <p:cTn id="149" dur="1000" fill="hold"/>
                                        <p:tgtEl>
                                          <p:spTgt spid="55"/>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68"/>
                                        </p:tgtEl>
                                        <p:attrNameLst>
                                          <p:attrName>style.visibility</p:attrName>
                                        </p:attrNameLst>
                                      </p:cBhvr>
                                      <p:to>
                                        <p:strVal val="visible"/>
                                      </p:to>
                                    </p:set>
                                    <p:animEffect transition="in" filter="fade">
                                      <p:cBhvr>
                                        <p:cTn id="152" dur="1000"/>
                                        <p:tgtEl>
                                          <p:spTgt spid="68"/>
                                        </p:tgtEl>
                                      </p:cBhvr>
                                    </p:animEffect>
                                    <p:anim calcmode="lin" valueType="num">
                                      <p:cBhvr>
                                        <p:cTn id="153" dur="1000" fill="hold"/>
                                        <p:tgtEl>
                                          <p:spTgt spid="68"/>
                                        </p:tgtEl>
                                        <p:attrNameLst>
                                          <p:attrName>ppt_x</p:attrName>
                                        </p:attrNameLst>
                                      </p:cBhvr>
                                      <p:tavLst>
                                        <p:tav tm="0">
                                          <p:val>
                                            <p:strVal val="#ppt_x"/>
                                          </p:val>
                                        </p:tav>
                                        <p:tav tm="100000">
                                          <p:val>
                                            <p:strVal val="#ppt_x"/>
                                          </p:val>
                                        </p:tav>
                                      </p:tavLst>
                                    </p:anim>
                                    <p:anim calcmode="lin" valueType="num">
                                      <p:cBhvr>
                                        <p:cTn id="154" dur="1000" fill="hold"/>
                                        <p:tgtEl>
                                          <p:spTgt spid="68"/>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69"/>
                                        </p:tgtEl>
                                        <p:attrNameLst>
                                          <p:attrName>style.visibility</p:attrName>
                                        </p:attrNameLst>
                                      </p:cBhvr>
                                      <p:to>
                                        <p:strVal val="visible"/>
                                      </p:to>
                                    </p:set>
                                    <p:animEffect transition="in" filter="fade">
                                      <p:cBhvr>
                                        <p:cTn id="157" dur="1000"/>
                                        <p:tgtEl>
                                          <p:spTgt spid="69"/>
                                        </p:tgtEl>
                                      </p:cBhvr>
                                    </p:animEffect>
                                    <p:anim calcmode="lin" valueType="num">
                                      <p:cBhvr>
                                        <p:cTn id="158" dur="1000" fill="hold"/>
                                        <p:tgtEl>
                                          <p:spTgt spid="69"/>
                                        </p:tgtEl>
                                        <p:attrNameLst>
                                          <p:attrName>ppt_x</p:attrName>
                                        </p:attrNameLst>
                                      </p:cBhvr>
                                      <p:tavLst>
                                        <p:tav tm="0">
                                          <p:val>
                                            <p:strVal val="#ppt_x"/>
                                          </p:val>
                                        </p:tav>
                                        <p:tav tm="100000">
                                          <p:val>
                                            <p:strVal val="#ppt_x"/>
                                          </p:val>
                                        </p:tav>
                                      </p:tavLst>
                                    </p:anim>
                                    <p:anim calcmode="lin" valueType="num">
                                      <p:cBhvr>
                                        <p:cTn id="159" dur="1000" fill="hold"/>
                                        <p:tgtEl>
                                          <p:spTgt spid="69"/>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70"/>
                                        </p:tgtEl>
                                        <p:attrNameLst>
                                          <p:attrName>style.visibility</p:attrName>
                                        </p:attrNameLst>
                                      </p:cBhvr>
                                      <p:to>
                                        <p:strVal val="visible"/>
                                      </p:to>
                                    </p:set>
                                    <p:animEffect transition="in" filter="fade">
                                      <p:cBhvr>
                                        <p:cTn id="162" dur="1000"/>
                                        <p:tgtEl>
                                          <p:spTgt spid="70"/>
                                        </p:tgtEl>
                                      </p:cBhvr>
                                    </p:animEffect>
                                    <p:anim calcmode="lin" valueType="num">
                                      <p:cBhvr>
                                        <p:cTn id="163" dur="1000" fill="hold"/>
                                        <p:tgtEl>
                                          <p:spTgt spid="70"/>
                                        </p:tgtEl>
                                        <p:attrNameLst>
                                          <p:attrName>ppt_x</p:attrName>
                                        </p:attrNameLst>
                                      </p:cBhvr>
                                      <p:tavLst>
                                        <p:tav tm="0">
                                          <p:val>
                                            <p:strVal val="#ppt_x"/>
                                          </p:val>
                                        </p:tav>
                                        <p:tav tm="100000">
                                          <p:val>
                                            <p:strVal val="#ppt_x"/>
                                          </p:val>
                                        </p:tav>
                                      </p:tavLst>
                                    </p:anim>
                                    <p:anim calcmode="lin" valueType="num">
                                      <p:cBhvr>
                                        <p:cTn id="164" dur="1000" fill="hold"/>
                                        <p:tgtEl>
                                          <p:spTgt spid="70"/>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71"/>
                                        </p:tgtEl>
                                        <p:attrNameLst>
                                          <p:attrName>style.visibility</p:attrName>
                                        </p:attrNameLst>
                                      </p:cBhvr>
                                      <p:to>
                                        <p:strVal val="visible"/>
                                      </p:to>
                                    </p:set>
                                    <p:animEffect transition="in" filter="fade">
                                      <p:cBhvr>
                                        <p:cTn id="167" dur="1000"/>
                                        <p:tgtEl>
                                          <p:spTgt spid="71"/>
                                        </p:tgtEl>
                                      </p:cBhvr>
                                    </p:animEffect>
                                    <p:anim calcmode="lin" valueType="num">
                                      <p:cBhvr>
                                        <p:cTn id="168" dur="1000" fill="hold"/>
                                        <p:tgtEl>
                                          <p:spTgt spid="71"/>
                                        </p:tgtEl>
                                        <p:attrNameLst>
                                          <p:attrName>ppt_x</p:attrName>
                                        </p:attrNameLst>
                                      </p:cBhvr>
                                      <p:tavLst>
                                        <p:tav tm="0">
                                          <p:val>
                                            <p:strVal val="#ppt_x"/>
                                          </p:val>
                                        </p:tav>
                                        <p:tav tm="100000">
                                          <p:val>
                                            <p:strVal val="#ppt_x"/>
                                          </p:val>
                                        </p:tav>
                                      </p:tavLst>
                                    </p:anim>
                                    <p:anim calcmode="lin" valueType="num">
                                      <p:cBhvr>
                                        <p:cTn id="169" dur="1000" fill="hold"/>
                                        <p:tgtEl>
                                          <p:spTgt spid="71"/>
                                        </p:tgtEl>
                                        <p:attrNameLst>
                                          <p:attrName>ppt_y</p:attrName>
                                        </p:attrNameLst>
                                      </p:cBhvr>
                                      <p:tavLst>
                                        <p:tav tm="0">
                                          <p:val>
                                            <p:strVal val="#ppt_y+.1"/>
                                          </p:val>
                                        </p:tav>
                                        <p:tav tm="100000">
                                          <p:val>
                                            <p:strVal val="#ppt_y"/>
                                          </p:val>
                                        </p:tav>
                                      </p:tavLst>
                                    </p:anim>
                                  </p:childTnLst>
                                </p:cTn>
                              </p:par>
                              <p:par>
                                <p:cTn id="170" presetID="42" presetClass="entr" presetSubtype="0" fill="hold" grpId="0" nodeType="withEffect">
                                  <p:stCondLst>
                                    <p:cond delay="0"/>
                                  </p:stCondLst>
                                  <p:childTnLst>
                                    <p:set>
                                      <p:cBhvr>
                                        <p:cTn id="171" dur="1" fill="hold">
                                          <p:stCondLst>
                                            <p:cond delay="0"/>
                                          </p:stCondLst>
                                        </p:cTn>
                                        <p:tgtEl>
                                          <p:spTgt spid="72"/>
                                        </p:tgtEl>
                                        <p:attrNameLst>
                                          <p:attrName>style.visibility</p:attrName>
                                        </p:attrNameLst>
                                      </p:cBhvr>
                                      <p:to>
                                        <p:strVal val="visible"/>
                                      </p:to>
                                    </p:set>
                                    <p:animEffect transition="in" filter="fade">
                                      <p:cBhvr>
                                        <p:cTn id="172" dur="1000"/>
                                        <p:tgtEl>
                                          <p:spTgt spid="72"/>
                                        </p:tgtEl>
                                      </p:cBhvr>
                                    </p:animEffect>
                                    <p:anim calcmode="lin" valueType="num">
                                      <p:cBhvr>
                                        <p:cTn id="173" dur="1000" fill="hold"/>
                                        <p:tgtEl>
                                          <p:spTgt spid="72"/>
                                        </p:tgtEl>
                                        <p:attrNameLst>
                                          <p:attrName>ppt_x</p:attrName>
                                        </p:attrNameLst>
                                      </p:cBhvr>
                                      <p:tavLst>
                                        <p:tav tm="0">
                                          <p:val>
                                            <p:strVal val="#ppt_x"/>
                                          </p:val>
                                        </p:tav>
                                        <p:tav tm="100000">
                                          <p:val>
                                            <p:strVal val="#ppt_x"/>
                                          </p:val>
                                        </p:tav>
                                      </p:tavLst>
                                    </p:anim>
                                    <p:anim calcmode="lin" valueType="num">
                                      <p:cBhvr>
                                        <p:cTn id="174" dur="1000" fill="hold"/>
                                        <p:tgtEl>
                                          <p:spTgt spid="72"/>
                                        </p:tgtEl>
                                        <p:attrNameLst>
                                          <p:attrName>ppt_y</p:attrName>
                                        </p:attrNameLst>
                                      </p:cBhvr>
                                      <p:tavLst>
                                        <p:tav tm="0">
                                          <p:val>
                                            <p:strVal val="#ppt_y+.1"/>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1000"/>
                                        <p:tgtEl>
                                          <p:spTgt spid="73"/>
                                        </p:tgtEl>
                                      </p:cBhvr>
                                    </p:animEffect>
                                    <p:anim calcmode="lin" valueType="num">
                                      <p:cBhvr>
                                        <p:cTn id="178" dur="1000" fill="hold"/>
                                        <p:tgtEl>
                                          <p:spTgt spid="73"/>
                                        </p:tgtEl>
                                        <p:attrNameLst>
                                          <p:attrName>ppt_x</p:attrName>
                                        </p:attrNameLst>
                                      </p:cBhvr>
                                      <p:tavLst>
                                        <p:tav tm="0">
                                          <p:val>
                                            <p:strVal val="#ppt_x"/>
                                          </p:val>
                                        </p:tav>
                                        <p:tav tm="100000">
                                          <p:val>
                                            <p:strVal val="#ppt_x"/>
                                          </p:val>
                                        </p:tav>
                                      </p:tavLst>
                                    </p:anim>
                                    <p:anim calcmode="lin" valueType="num">
                                      <p:cBhvr>
                                        <p:cTn id="179" dur="1000" fill="hold"/>
                                        <p:tgtEl>
                                          <p:spTgt spid="73"/>
                                        </p:tgtEl>
                                        <p:attrNameLst>
                                          <p:attrName>ppt_y</p:attrName>
                                        </p:attrNameLst>
                                      </p:cBhvr>
                                      <p:tavLst>
                                        <p:tav tm="0">
                                          <p:val>
                                            <p:strVal val="#ppt_y+.1"/>
                                          </p:val>
                                        </p:tav>
                                        <p:tav tm="100000">
                                          <p:val>
                                            <p:strVal val="#ppt_y"/>
                                          </p:val>
                                        </p:tav>
                                      </p:tavLst>
                                    </p:anim>
                                  </p:childTnLst>
                                </p:cTn>
                              </p:par>
                              <p:par>
                                <p:cTn id="180" presetID="42" presetClass="entr" presetSubtype="0" fill="hold" grpId="0" nodeType="withEffect">
                                  <p:stCondLst>
                                    <p:cond delay="0"/>
                                  </p:stCondLst>
                                  <p:childTnLst>
                                    <p:set>
                                      <p:cBhvr>
                                        <p:cTn id="181" dur="1" fill="hold">
                                          <p:stCondLst>
                                            <p:cond delay="0"/>
                                          </p:stCondLst>
                                        </p:cTn>
                                        <p:tgtEl>
                                          <p:spTgt spid="74"/>
                                        </p:tgtEl>
                                        <p:attrNameLst>
                                          <p:attrName>style.visibility</p:attrName>
                                        </p:attrNameLst>
                                      </p:cBhvr>
                                      <p:to>
                                        <p:strVal val="visible"/>
                                      </p:to>
                                    </p:set>
                                    <p:animEffect transition="in" filter="fade">
                                      <p:cBhvr>
                                        <p:cTn id="182" dur="1000"/>
                                        <p:tgtEl>
                                          <p:spTgt spid="74"/>
                                        </p:tgtEl>
                                      </p:cBhvr>
                                    </p:animEffect>
                                    <p:anim calcmode="lin" valueType="num">
                                      <p:cBhvr>
                                        <p:cTn id="183" dur="1000" fill="hold"/>
                                        <p:tgtEl>
                                          <p:spTgt spid="74"/>
                                        </p:tgtEl>
                                        <p:attrNameLst>
                                          <p:attrName>ppt_x</p:attrName>
                                        </p:attrNameLst>
                                      </p:cBhvr>
                                      <p:tavLst>
                                        <p:tav tm="0">
                                          <p:val>
                                            <p:strVal val="#ppt_x"/>
                                          </p:val>
                                        </p:tav>
                                        <p:tav tm="100000">
                                          <p:val>
                                            <p:strVal val="#ppt_x"/>
                                          </p:val>
                                        </p:tav>
                                      </p:tavLst>
                                    </p:anim>
                                    <p:anim calcmode="lin" valueType="num">
                                      <p:cBhvr>
                                        <p:cTn id="184" dur="1000" fill="hold"/>
                                        <p:tgtEl>
                                          <p:spTgt spid="74"/>
                                        </p:tgtEl>
                                        <p:attrNameLst>
                                          <p:attrName>ppt_y</p:attrName>
                                        </p:attrNameLst>
                                      </p:cBhvr>
                                      <p:tavLst>
                                        <p:tav tm="0">
                                          <p:val>
                                            <p:strVal val="#ppt_y+.1"/>
                                          </p:val>
                                        </p:tav>
                                        <p:tav tm="100000">
                                          <p:val>
                                            <p:strVal val="#ppt_y"/>
                                          </p:val>
                                        </p:tav>
                                      </p:tavLst>
                                    </p:anim>
                                  </p:childTnLst>
                                </p:cTn>
                              </p:par>
                              <p:par>
                                <p:cTn id="185" presetID="42" presetClass="entr" presetSubtype="0" fill="hold" grpId="0" nodeType="withEffect">
                                  <p:stCondLst>
                                    <p:cond delay="0"/>
                                  </p:stCondLst>
                                  <p:childTnLst>
                                    <p:set>
                                      <p:cBhvr>
                                        <p:cTn id="186" dur="1" fill="hold">
                                          <p:stCondLst>
                                            <p:cond delay="0"/>
                                          </p:stCondLst>
                                        </p:cTn>
                                        <p:tgtEl>
                                          <p:spTgt spid="75"/>
                                        </p:tgtEl>
                                        <p:attrNameLst>
                                          <p:attrName>style.visibility</p:attrName>
                                        </p:attrNameLst>
                                      </p:cBhvr>
                                      <p:to>
                                        <p:strVal val="visible"/>
                                      </p:to>
                                    </p:set>
                                    <p:animEffect transition="in" filter="fade">
                                      <p:cBhvr>
                                        <p:cTn id="187" dur="1000"/>
                                        <p:tgtEl>
                                          <p:spTgt spid="75"/>
                                        </p:tgtEl>
                                      </p:cBhvr>
                                    </p:animEffect>
                                    <p:anim calcmode="lin" valueType="num">
                                      <p:cBhvr>
                                        <p:cTn id="188" dur="1000" fill="hold"/>
                                        <p:tgtEl>
                                          <p:spTgt spid="75"/>
                                        </p:tgtEl>
                                        <p:attrNameLst>
                                          <p:attrName>ppt_x</p:attrName>
                                        </p:attrNameLst>
                                      </p:cBhvr>
                                      <p:tavLst>
                                        <p:tav tm="0">
                                          <p:val>
                                            <p:strVal val="#ppt_x"/>
                                          </p:val>
                                        </p:tav>
                                        <p:tav tm="100000">
                                          <p:val>
                                            <p:strVal val="#ppt_x"/>
                                          </p:val>
                                        </p:tav>
                                      </p:tavLst>
                                    </p:anim>
                                    <p:anim calcmode="lin" valueType="num">
                                      <p:cBhvr>
                                        <p:cTn id="189" dur="1000" fill="hold"/>
                                        <p:tgtEl>
                                          <p:spTgt spid="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9" grpId="0">
        <p:bldSub>
          <a:bldChart bld="series"/>
        </p:bldSub>
      </p:bldGraphic>
      <p:bldGraphic spid="40" grpId="0">
        <p:bldSub>
          <a:bldChart bld="series"/>
        </p:bldSub>
      </p:bldGraphic>
      <p:bldGraphic spid="42" grpId="0">
        <p:bldSub>
          <a:bldChart bld="series"/>
        </p:bldSub>
      </p:bldGraphic>
      <p:bldGraphic spid="44" grpId="0">
        <p:bldSub>
          <a:bldChart bld="series"/>
        </p:bldSub>
      </p:bldGraphic>
      <p:bldGraphic spid="46" grpId="0">
        <p:bldSub>
          <a:bldChart bld="series"/>
        </p:bldSub>
      </p:bldGraphic>
      <p:bldP spid="52" grpId="0"/>
      <p:bldP spid="53" grpId="0"/>
      <p:bldP spid="54" grpId="0" animBg="1"/>
      <p:bldP spid="55" grpId="0"/>
      <p:bldP spid="68" grpId="0"/>
      <p:bldP spid="69" grpId="0" animBg="1"/>
      <p:bldP spid="70" grpId="0"/>
      <p:bldP spid="71" grpId="0"/>
      <p:bldP spid="72" grpId="0" animBg="1"/>
      <p:bldP spid="73" grpId="0"/>
      <p:bldP spid="74" grpId="0"/>
      <p:bldP spid="7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88</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88</a:t>
            </a:fld>
            <a:endParaRPr lang="en-US" dirty="0"/>
          </a:p>
        </p:txBody>
      </p:sp>
      <p:sp>
        <p:nvSpPr>
          <p:cNvPr id="22" name="Rounded Rectangle 21"/>
          <p:cNvSpPr/>
          <p:nvPr/>
        </p:nvSpPr>
        <p:spPr>
          <a:xfrm>
            <a:off x="6715974" y="2053145"/>
            <a:ext cx="2045133" cy="2045133"/>
          </a:xfrm>
          <a:prstGeom prst="roundRect">
            <a:avLst>
              <a:gd name="adj" fmla="val 50000"/>
            </a:avLst>
          </a:prstGeom>
          <a:solidFill>
            <a:schemeClr val="accent5">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bg1"/>
                </a:solidFill>
                <a:latin typeface="+mj-lt"/>
              </a:rPr>
              <a:t>Mission</a:t>
            </a:r>
            <a:endParaRPr lang="en-US" dirty="0">
              <a:solidFill>
                <a:schemeClr val="bg1"/>
              </a:solidFill>
              <a:latin typeface="+mj-lt"/>
            </a:endParaRPr>
          </a:p>
        </p:txBody>
      </p:sp>
      <p:sp>
        <p:nvSpPr>
          <p:cNvPr id="23" name="Rounded Rectangle 22"/>
          <p:cNvSpPr/>
          <p:nvPr/>
        </p:nvSpPr>
        <p:spPr>
          <a:xfrm>
            <a:off x="3013493" y="2053145"/>
            <a:ext cx="2045133" cy="2045133"/>
          </a:xfrm>
          <a:prstGeom prst="roundRect">
            <a:avLst>
              <a:gd name="adj" fmla="val 50000"/>
            </a:avLst>
          </a:prstGeom>
          <a:solidFill>
            <a:schemeClr val="accent3">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bg1"/>
                </a:solidFill>
                <a:latin typeface="+mj-lt"/>
              </a:rPr>
              <a:t>Vision</a:t>
            </a:r>
            <a:endParaRPr lang="en-US" dirty="0">
              <a:solidFill>
                <a:schemeClr val="bg1"/>
              </a:solidFill>
              <a:latin typeface="+mj-lt"/>
            </a:endParaRPr>
          </a:p>
        </p:txBody>
      </p:sp>
      <p:grpSp>
        <p:nvGrpSpPr>
          <p:cNvPr id="24" name="Group 23"/>
          <p:cNvGrpSpPr/>
          <p:nvPr/>
        </p:nvGrpSpPr>
        <p:grpSpPr>
          <a:xfrm>
            <a:off x="4681952" y="1870364"/>
            <a:ext cx="2410696" cy="2410696"/>
            <a:chOff x="4183188" y="2840182"/>
            <a:chExt cx="1330042" cy="1330042"/>
          </a:xfrm>
        </p:grpSpPr>
        <p:sp>
          <p:nvSpPr>
            <p:cNvPr id="25" name="Rounded Rectangle 24"/>
            <p:cNvSpPr/>
            <p:nvPr/>
          </p:nvSpPr>
          <p:spPr>
            <a:xfrm>
              <a:off x="4183188" y="2840182"/>
              <a:ext cx="1330042" cy="1330042"/>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FontAwesome" pitchFamily="2" charset="0"/>
              </a:endParaRPr>
            </a:p>
          </p:txBody>
        </p:sp>
        <p:sp>
          <p:nvSpPr>
            <p:cNvPr id="26" name="Rounded Rectangle 25"/>
            <p:cNvSpPr/>
            <p:nvPr/>
          </p:nvSpPr>
          <p:spPr>
            <a:xfrm>
              <a:off x="4391010" y="3048003"/>
              <a:ext cx="914400" cy="9144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600" dirty="0">
                  <a:solidFill>
                    <a:schemeClr val="accent6"/>
                  </a:solidFill>
                  <a:latin typeface="FontAwesome" pitchFamily="2" charset="0"/>
                </a:rPr>
                <a:t></a:t>
              </a:r>
              <a:endParaRPr lang="en-US" sz="3600" dirty="0">
                <a:solidFill>
                  <a:schemeClr val="accent6"/>
                </a:solidFill>
                <a:latin typeface="FontAwesome" pitchFamily="2" charset="0"/>
              </a:endParaRPr>
            </a:p>
          </p:txBody>
        </p:sp>
      </p:grpSp>
      <p:sp>
        <p:nvSpPr>
          <p:cNvPr id="27" name="Text Placeholder 32"/>
          <p:cNvSpPr txBox="1">
            <a:spLocks/>
          </p:cNvSpPr>
          <p:nvPr/>
        </p:nvSpPr>
        <p:spPr>
          <a:xfrm>
            <a:off x="9112812" y="2887219"/>
            <a:ext cx="1679880" cy="101716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cake pie gingerbread cotton candy bear </a:t>
            </a:r>
            <a:r>
              <a:rPr lang="en-US" sz="900" dirty="0" smtClean="0">
                <a:solidFill>
                  <a:schemeClr val="tx2"/>
                </a:solidFill>
                <a:latin typeface="+mn-lt"/>
              </a:rPr>
              <a:t>claw</a:t>
            </a:r>
            <a:endParaRPr lang="en-US" sz="900" dirty="0">
              <a:solidFill>
                <a:schemeClr val="tx2"/>
              </a:solidFill>
              <a:latin typeface="+mn-lt"/>
            </a:endParaRPr>
          </a:p>
        </p:txBody>
      </p:sp>
      <p:sp>
        <p:nvSpPr>
          <p:cNvPr id="28" name="Text Placeholder 33"/>
          <p:cNvSpPr txBox="1">
            <a:spLocks/>
          </p:cNvSpPr>
          <p:nvPr/>
        </p:nvSpPr>
        <p:spPr>
          <a:xfrm>
            <a:off x="9116223" y="2581060"/>
            <a:ext cx="2055390" cy="3061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dirty="0" smtClean="0">
                <a:solidFill>
                  <a:schemeClr val="tx2"/>
                </a:solidFill>
                <a:latin typeface="+mj-lt"/>
              </a:rPr>
              <a:t>Mission</a:t>
            </a:r>
            <a:endParaRPr lang="en-AU" sz="1800" dirty="0">
              <a:solidFill>
                <a:schemeClr val="tx2"/>
              </a:solidFill>
              <a:latin typeface="+mj-lt"/>
            </a:endParaRPr>
          </a:p>
        </p:txBody>
      </p:sp>
      <p:sp>
        <p:nvSpPr>
          <p:cNvPr id="29" name="Text Placeholder 32"/>
          <p:cNvSpPr txBox="1">
            <a:spLocks/>
          </p:cNvSpPr>
          <p:nvPr/>
        </p:nvSpPr>
        <p:spPr>
          <a:xfrm>
            <a:off x="983672" y="2887154"/>
            <a:ext cx="1661035" cy="101716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cake pie gingerbread </a:t>
            </a:r>
            <a:r>
              <a:rPr lang="en-US" sz="900" dirty="0">
                <a:solidFill>
                  <a:schemeClr val="tx2"/>
                </a:solidFill>
                <a:latin typeface="+mn-lt"/>
              </a:rPr>
              <a:t>cotton </a:t>
            </a:r>
            <a:r>
              <a:rPr lang="en-US" sz="900" dirty="0" smtClean="0">
                <a:solidFill>
                  <a:schemeClr val="tx2"/>
                </a:solidFill>
                <a:latin typeface="+mn-lt"/>
              </a:rPr>
              <a:t>candy bear claw</a:t>
            </a:r>
            <a:endParaRPr lang="en-US" sz="900" dirty="0">
              <a:solidFill>
                <a:schemeClr val="tx2"/>
              </a:solidFill>
              <a:latin typeface="+mn-lt"/>
            </a:endParaRPr>
          </a:p>
        </p:txBody>
      </p:sp>
      <p:sp>
        <p:nvSpPr>
          <p:cNvPr id="30" name="Text Placeholder 33"/>
          <p:cNvSpPr txBox="1">
            <a:spLocks/>
          </p:cNvSpPr>
          <p:nvPr/>
        </p:nvSpPr>
        <p:spPr>
          <a:xfrm>
            <a:off x="616971" y="2580995"/>
            <a:ext cx="2041406" cy="3061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800" dirty="0" smtClean="0">
                <a:solidFill>
                  <a:schemeClr val="accent3"/>
                </a:solidFill>
                <a:latin typeface="+mj-lt"/>
              </a:rPr>
              <a:t>Vision</a:t>
            </a:r>
            <a:endParaRPr lang="en-AU" sz="1800" dirty="0">
              <a:solidFill>
                <a:schemeClr val="accent3"/>
              </a:solidFill>
              <a:latin typeface="+mj-lt"/>
            </a:endParaRPr>
          </a:p>
        </p:txBody>
      </p:sp>
      <p:sp>
        <p:nvSpPr>
          <p:cNvPr id="32" name="Text Placeholder 32"/>
          <p:cNvSpPr txBox="1">
            <a:spLocks/>
          </p:cNvSpPr>
          <p:nvPr/>
        </p:nvSpPr>
        <p:spPr>
          <a:xfrm>
            <a:off x="1956455"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a:t>
            </a:r>
            <a:r>
              <a:rPr lang="en-US" sz="1000" dirty="0" smtClean="0">
                <a:solidFill>
                  <a:schemeClr val="tx2"/>
                </a:solidFill>
                <a:latin typeface="Lato Light" panose="020F0302020204030203" pitchFamily="34" charset="0"/>
              </a:rPr>
              <a:t>pastry bear paw </a:t>
            </a:r>
            <a:endParaRPr lang="en-US" sz="1000" dirty="0">
              <a:solidFill>
                <a:schemeClr val="tx2"/>
              </a:solidFill>
              <a:latin typeface="Lato Light" panose="020F0302020204030203" pitchFamily="34" charset="0"/>
            </a:endParaRPr>
          </a:p>
        </p:txBody>
      </p:sp>
      <p:sp>
        <p:nvSpPr>
          <p:cNvPr id="33" name="Text Placeholder 33"/>
          <p:cNvSpPr txBox="1">
            <a:spLocks/>
          </p:cNvSpPr>
          <p:nvPr/>
        </p:nvSpPr>
        <p:spPr>
          <a:xfrm>
            <a:off x="1940576"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smtClean="0">
                <a:solidFill>
                  <a:schemeClr val="tx2"/>
                </a:solidFill>
                <a:latin typeface="+mj-lt"/>
              </a:rPr>
              <a:t>Data Analysis Number One</a:t>
            </a:r>
            <a:endParaRPr lang="en-AU" sz="1300" dirty="0">
              <a:solidFill>
                <a:schemeClr val="tx2"/>
              </a:solidFill>
              <a:latin typeface="+mj-lt"/>
            </a:endParaRPr>
          </a:p>
        </p:txBody>
      </p:sp>
      <p:sp>
        <p:nvSpPr>
          <p:cNvPr id="38" name="Text Placeholder 33"/>
          <p:cNvSpPr txBox="1">
            <a:spLocks/>
          </p:cNvSpPr>
          <p:nvPr/>
        </p:nvSpPr>
        <p:spPr>
          <a:xfrm>
            <a:off x="1278120"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01</a:t>
            </a:r>
            <a:endParaRPr lang="en-AU" sz="3600" dirty="0">
              <a:solidFill>
                <a:schemeClr val="tx2"/>
              </a:solidFill>
              <a:latin typeface="Roboto Black" panose="02000000000000000000" pitchFamily="2" charset="0"/>
              <a:ea typeface="Roboto Black" panose="02000000000000000000" pitchFamily="2" charset="0"/>
            </a:endParaRPr>
          </a:p>
        </p:txBody>
      </p:sp>
      <p:sp>
        <p:nvSpPr>
          <p:cNvPr id="41" name="Text Placeholder 32"/>
          <p:cNvSpPr txBox="1">
            <a:spLocks/>
          </p:cNvSpPr>
          <p:nvPr/>
        </p:nvSpPr>
        <p:spPr>
          <a:xfrm>
            <a:off x="5361447"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pastry bear paw </a:t>
            </a:r>
          </a:p>
        </p:txBody>
      </p:sp>
      <p:sp>
        <p:nvSpPr>
          <p:cNvPr id="43" name="Text Placeholder 33"/>
          <p:cNvSpPr txBox="1">
            <a:spLocks/>
          </p:cNvSpPr>
          <p:nvPr/>
        </p:nvSpPr>
        <p:spPr>
          <a:xfrm>
            <a:off x="5345568"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a:solidFill>
                  <a:schemeClr val="tx2"/>
                </a:solidFill>
                <a:latin typeface="+mj-lt"/>
              </a:rPr>
              <a:t>Data Analysis Number </a:t>
            </a:r>
            <a:r>
              <a:rPr lang="en-AU" sz="1300" dirty="0" smtClean="0">
                <a:solidFill>
                  <a:schemeClr val="tx2"/>
                </a:solidFill>
                <a:latin typeface="+mj-lt"/>
              </a:rPr>
              <a:t>Two</a:t>
            </a:r>
            <a:endParaRPr lang="en-AU" sz="1300" dirty="0">
              <a:solidFill>
                <a:schemeClr val="tx2"/>
              </a:solidFill>
              <a:latin typeface="+mj-lt"/>
            </a:endParaRPr>
          </a:p>
        </p:txBody>
      </p:sp>
      <p:sp>
        <p:nvSpPr>
          <p:cNvPr id="45" name="Text Placeholder 33"/>
          <p:cNvSpPr txBox="1">
            <a:spLocks/>
          </p:cNvSpPr>
          <p:nvPr/>
        </p:nvSpPr>
        <p:spPr>
          <a:xfrm>
            <a:off x="4680711"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02</a:t>
            </a:r>
          </a:p>
        </p:txBody>
      </p:sp>
      <p:sp>
        <p:nvSpPr>
          <p:cNvPr id="47" name="Text Placeholder 32"/>
          <p:cNvSpPr txBox="1">
            <a:spLocks/>
          </p:cNvSpPr>
          <p:nvPr/>
        </p:nvSpPr>
        <p:spPr>
          <a:xfrm>
            <a:off x="8792380" y="5150568"/>
            <a:ext cx="2121257" cy="7095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US" sz="1000" dirty="0">
                <a:solidFill>
                  <a:schemeClr val="tx2"/>
                </a:solidFill>
                <a:latin typeface="Lato Light" panose="020F0302020204030203" pitchFamily="34" charset="0"/>
              </a:rPr>
              <a:t>Lemon drops oat cake oat cake sugar plum sweet chocolate cake sweet pastry bear paw </a:t>
            </a:r>
          </a:p>
        </p:txBody>
      </p:sp>
      <p:sp>
        <p:nvSpPr>
          <p:cNvPr id="49" name="Text Placeholder 33"/>
          <p:cNvSpPr txBox="1">
            <a:spLocks/>
          </p:cNvSpPr>
          <p:nvPr/>
        </p:nvSpPr>
        <p:spPr>
          <a:xfrm>
            <a:off x="8776501" y="4842959"/>
            <a:ext cx="2137379"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1300" dirty="0">
                <a:solidFill>
                  <a:schemeClr val="tx2"/>
                </a:solidFill>
                <a:latin typeface="+mj-lt"/>
              </a:rPr>
              <a:t>Data Analysis Number </a:t>
            </a:r>
            <a:r>
              <a:rPr lang="en-AU" sz="1300" dirty="0" smtClean="0">
                <a:solidFill>
                  <a:schemeClr val="tx2"/>
                </a:solidFill>
                <a:latin typeface="+mj-lt"/>
              </a:rPr>
              <a:t>Three</a:t>
            </a:r>
            <a:endParaRPr lang="en-AU" sz="1300" dirty="0">
              <a:solidFill>
                <a:schemeClr val="tx2"/>
              </a:solidFill>
              <a:latin typeface="+mj-lt"/>
            </a:endParaRPr>
          </a:p>
        </p:txBody>
      </p:sp>
      <p:sp>
        <p:nvSpPr>
          <p:cNvPr id="50" name="Text Placeholder 33"/>
          <p:cNvSpPr txBox="1">
            <a:spLocks/>
          </p:cNvSpPr>
          <p:nvPr/>
        </p:nvSpPr>
        <p:spPr>
          <a:xfrm>
            <a:off x="8111644" y="4821693"/>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3600" dirty="0" smtClean="0">
                <a:solidFill>
                  <a:schemeClr val="tx2"/>
                </a:solidFill>
                <a:latin typeface="Roboto Black" panose="02000000000000000000" pitchFamily="2" charset="0"/>
                <a:ea typeface="Roboto Black" panose="02000000000000000000" pitchFamily="2" charset="0"/>
              </a:rPr>
              <a:t>03</a:t>
            </a:r>
            <a:endParaRPr lang="en-AU" sz="3600" dirty="0">
              <a:solidFill>
                <a:schemeClr val="tx2"/>
              </a:solidFill>
              <a:latin typeface="Roboto Black" panose="02000000000000000000" pitchFamily="2" charset="0"/>
              <a:ea typeface="Roboto Black" panose="02000000000000000000" pitchFamily="2" charset="0"/>
            </a:endParaRPr>
          </a:p>
        </p:txBody>
      </p:sp>
    </p:spTree>
    <p:extLst>
      <p:ext uri="{BB962C8B-B14F-4D97-AF65-F5344CB8AC3E}">
        <p14:creationId xmlns:p14="http://schemas.microsoft.com/office/powerpoint/2010/main" val="4257818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trips(downLeft)">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downLeft)">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randombar(horizontal)">
                                      <p:cBhvr>
                                        <p:cTn id="38" dur="500"/>
                                        <p:tgtEl>
                                          <p:spTgt spid="32"/>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randombar(horizontal)">
                                      <p:cBhvr>
                                        <p:cTn id="41" dur="500"/>
                                        <p:tgtEl>
                                          <p:spTgt spid="33"/>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randombar(horizontal)">
                                      <p:cBhvr>
                                        <p:cTn id="44" dur="500"/>
                                        <p:tgtEl>
                                          <p:spTgt spid="38"/>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randombar(horizontal)">
                                      <p:cBhvr>
                                        <p:cTn id="47" dur="500"/>
                                        <p:tgtEl>
                                          <p:spTgt spid="41"/>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43"/>
                                        </p:tgtEl>
                                        <p:attrNameLst>
                                          <p:attrName>style.visibility</p:attrName>
                                        </p:attrNameLst>
                                      </p:cBhvr>
                                      <p:to>
                                        <p:strVal val="visible"/>
                                      </p:to>
                                    </p:set>
                                    <p:animEffect transition="in" filter="randombar(horizontal)">
                                      <p:cBhvr>
                                        <p:cTn id="50" dur="500"/>
                                        <p:tgtEl>
                                          <p:spTgt spid="43"/>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randombar(horizontal)">
                                      <p:cBhvr>
                                        <p:cTn id="53" dur="500"/>
                                        <p:tgtEl>
                                          <p:spTgt spid="45"/>
                                        </p:tgtEl>
                                      </p:cBhvr>
                                    </p:animEffect>
                                  </p:childTnLst>
                                </p:cTn>
                              </p:par>
                              <p:par>
                                <p:cTn id="54" presetID="14" presetClass="entr" presetSubtype="10" fill="hold" grpId="0" nodeType="with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randombar(horizontal)">
                                      <p:cBhvr>
                                        <p:cTn id="56" dur="500"/>
                                        <p:tgtEl>
                                          <p:spTgt spid="47"/>
                                        </p:tgtEl>
                                      </p:cBhvr>
                                    </p:animEffect>
                                  </p:childTnLst>
                                </p:cTn>
                              </p:par>
                              <p:par>
                                <p:cTn id="57" presetID="14" presetClass="entr" presetSubtype="10" fill="hold" grpId="0" nodeType="with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randombar(horizontal)">
                                      <p:cBhvr>
                                        <p:cTn id="59" dur="500"/>
                                        <p:tgtEl>
                                          <p:spTgt spid="49"/>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randombar(horizontal)">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7" grpId="0"/>
      <p:bldP spid="28" grpId="0"/>
      <p:bldP spid="29" grpId="0"/>
      <p:bldP spid="30" grpId="0"/>
      <p:bldP spid="32" grpId="0"/>
      <p:bldP spid="33" grpId="0"/>
      <p:bldP spid="38" grpId="0"/>
      <p:bldP spid="41" grpId="0"/>
      <p:bldP spid="43" grpId="0"/>
      <p:bldP spid="45" grpId="0"/>
      <p:bldP spid="47" grpId="0"/>
      <p:bldP spid="49" grpId="0"/>
      <p:bldP spid="5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89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89</a:t>
            </a:fld>
            <a:endParaRPr lang="en-US" dirty="0"/>
          </a:p>
        </p:txBody>
      </p:sp>
      <p:graphicFrame>
        <p:nvGraphicFramePr>
          <p:cNvPr id="34" name="Chart 33"/>
          <p:cNvGraphicFramePr/>
          <p:nvPr>
            <p:extLst>
              <p:ext uri="{D42A27DB-BD31-4B8C-83A1-F6EECF244321}">
                <p14:modId xmlns:p14="http://schemas.microsoft.com/office/powerpoint/2010/main" val="1903752770"/>
              </p:ext>
            </p:extLst>
          </p:nvPr>
        </p:nvGraphicFramePr>
        <p:xfrm>
          <a:off x="1819266" y="2014299"/>
          <a:ext cx="5198774" cy="3501598"/>
        </p:xfrm>
        <a:graphic>
          <a:graphicData uri="http://schemas.openxmlformats.org/drawingml/2006/chart">
            <c:chart xmlns:c="http://schemas.openxmlformats.org/drawingml/2006/chart" xmlns:r="http://schemas.openxmlformats.org/officeDocument/2006/relationships" r:id="rId3"/>
          </a:graphicData>
        </a:graphic>
      </p:graphicFrame>
      <p:sp>
        <p:nvSpPr>
          <p:cNvPr id="35" name="Oval 34"/>
          <p:cNvSpPr>
            <a:spLocks noChangeAspect="1"/>
          </p:cNvSpPr>
          <p:nvPr/>
        </p:nvSpPr>
        <p:spPr>
          <a:xfrm>
            <a:off x="7522849" y="2141658"/>
            <a:ext cx="610319" cy="61031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6" name="TextBox 35"/>
          <p:cNvSpPr txBox="1"/>
          <p:nvPr/>
        </p:nvSpPr>
        <p:spPr>
          <a:xfrm>
            <a:off x="8323036" y="2077938"/>
            <a:ext cx="1754733" cy="276999"/>
          </a:xfrm>
          <a:prstGeom prst="rect">
            <a:avLst/>
          </a:prstGeom>
          <a:noFill/>
        </p:spPr>
        <p:txBody>
          <a:bodyPr wrap="square" lIns="36000" rIns="36000" rtlCol="0">
            <a:spAutoFit/>
          </a:bodyPr>
          <a:lstStyle/>
          <a:p>
            <a:r>
              <a:rPr lang="en-AU" sz="1200" dirty="0">
                <a:solidFill>
                  <a:schemeClr val="accent6"/>
                </a:solidFill>
                <a:latin typeface="+mj-lt"/>
              </a:rPr>
              <a:t>Type A</a:t>
            </a:r>
          </a:p>
        </p:txBody>
      </p:sp>
      <p:sp>
        <p:nvSpPr>
          <p:cNvPr id="37" name="TextBox 36"/>
          <p:cNvSpPr txBox="1"/>
          <p:nvPr/>
        </p:nvSpPr>
        <p:spPr>
          <a:xfrm>
            <a:off x="8331488" y="2307691"/>
            <a:ext cx="2041247" cy="553998"/>
          </a:xfrm>
          <a:prstGeom prst="rect">
            <a:avLst/>
          </a:prstGeom>
          <a:noFill/>
        </p:spPr>
        <p:txBody>
          <a:bodyPr wrap="square" lIns="36000" rIns="36000" rtlCol="0">
            <a:spAutoFit/>
          </a:bodyPr>
          <a:lstStyle/>
          <a:p>
            <a:r>
              <a:rPr lang="en-US" sz="1000" dirty="0">
                <a:solidFill>
                  <a:schemeClr val="tx1">
                    <a:lumMod val="65000"/>
                    <a:lumOff val="35000"/>
                  </a:schemeClr>
                </a:solidFill>
              </a:rPr>
              <a:t>Lemon drops oat cake oat cake sugar plum </a:t>
            </a:r>
            <a:r>
              <a:rPr lang="en-US" sz="1000" dirty="0" smtClean="0">
                <a:solidFill>
                  <a:schemeClr val="tx1">
                    <a:lumMod val="65000"/>
                    <a:lumOff val="35000"/>
                  </a:schemeClr>
                </a:solidFill>
              </a:rPr>
              <a:t>sweet. Chocolate </a:t>
            </a:r>
            <a:r>
              <a:rPr lang="en-US" sz="1000" dirty="0">
                <a:solidFill>
                  <a:schemeClr val="tx1">
                    <a:lumMod val="65000"/>
                    <a:lumOff val="35000"/>
                  </a:schemeClr>
                </a:solidFill>
              </a:rPr>
              <a:t>cake sweet </a:t>
            </a:r>
            <a:r>
              <a:rPr lang="en-US" sz="1000" dirty="0" smtClean="0">
                <a:solidFill>
                  <a:schemeClr val="tx1">
                    <a:lumMod val="65000"/>
                    <a:lumOff val="35000"/>
                  </a:schemeClr>
                </a:solidFill>
              </a:rPr>
              <a:t>pastry.</a:t>
            </a:r>
            <a:endParaRPr lang="en-US" sz="1000" dirty="0">
              <a:solidFill>
                <a:schemeClr val="tx1">
                  <a:lumMod val="65000"/>
                  <a:lumOff val="35000"/>
                </a:schemeClr>
              </a:solidFill>
            </a:endParaRPr>
          </a:p>
        </p:txBody>
      </p:sp>
      <p:sp>
        <p:nvSpPr>
          <p:cNvPr id="39" name="Oval 38"/>
          <p:cNvSpPr>
            <a:spLocks noChangeAspect="1"/>
          </p:cNvSpPr>
          <p:nvPr/>
        </p:nvSpPr>
        <p:spPr>
          <a:xfrm>
            <a:off x="7522849" y="3872275"/>
            <a:ext cx="610319" cy="61031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40" name="TextBox 39"/>
          <p:cNvSpPr txBox="1"/>
          <p:nvPr/>
        </p:nvSpPr>
        <p:spPr>
          <a:xfrm>
            <a:off x="8323036" y="3808568"/>
            <a:ext cx="1754733" cy="276999"/>
          </a:xfrm>
          <a:prstGeom prst="rect">
            <a:avLst/>
          </a:prstGeom>
          <a:noFill/>
        </p:spPr>
        <p:txBody>
          <a:bodyPr wrap="square" lIns="36000" rIns="36000" rtlCol="0">
            <a:spAutoFit/>
          </a:bodyPr>
          <a:lstStyle/>
          <a:p>
            <a:r>
              <a:rPr lang="en-AU" sz="1200" dirty="0">
                <a:solidFill>
                  <a:schemeClr val="accent3"/>
                </a:solidFill>
                <a:latin typeface="+mj-lt"/>
              </a:rPr>
              <a:t>Type C</a:t>
            </a:r>
          </a:p>
        </p:txBody>
      </p:sp>
      <p:sp>
        <p:nvSpPr>
          <p:cNvPr id="42" name="TextBox 41"/>
          <p:cNvSpPr txBox="1"/>
          <p:nvPr/>
        </p:nvSpPr>
        <p:spPr>
          <a:xfrm>
            <a:off x="8331488" y="4038321"/>
            <a:ext cx="2041247" cy="553998"/>
          </a:xfrm>
          <a:prstGeom prst="rect">
            <a:avLst/>
          </a:prstGeom>
          <a:noFill/>
        </p:spPr>
        <p:txBody>
          <a:bodyPr wrap="square" lIns="36000" rIns="36000" rtlCol="0">
            <a:spAutoFit/>
          </a:bodyPr>
          <a:lstStyle/>
          <a:p>
            <a:r>
              <a:rPr lang="en-US" sz="1000" dirty="0">
                <a:solidFill>
                  <a:schemeClr val="tx1">
                    <a:lumMod val="65000"/>
                    <a:lumOff val="35000"/>
                  </a:schemeClr>
                </a:solidFill>
              </a:rPr>
              <a:t>Lemon drops oat cake oat cake sugar plum </a:t>
            </a:r>
            <a:r>
              <a:rPr lang="en-US" sz="1000" dirty="0" smtClean="0">
                <a:solidFill>
                  <a:schemeClr val="tx1">
                    <a:lumMod val="65000"/>
                    <a:lumOff val="35000"/>
                  </a:schemeClr>
                </a:solidFill>
              </a:rPr>
              <a:t>sweet. Chocolate </a:t>
            </a:r>
            <a:r>
              <a:rPr lang="en-US" sz="1000" dirty="0">
                <a:solidFill>
                  <a:schemeClr val="tx1">
                    <a:lumMod val="65000"/>
                    <a:lumOff val="35000"/>
                  </a:schemeClr>
                </a:solidFill>
              </a:rPr>
              <a:t>cake sweet </a:t>
            </a:r>
            <a:r>
              <a:rPr lang="en-US" sz="1000" dirty="0" smtClean="0">
                <a:solidFill>
                  <a:schemeClr val="tx1">
                    <a:lumMod val="65000"/>
                    <a:lumOff val="35000"/>
                  </a:schemeClr>
                </a:solidFill>
              </a:rPr>
              <a:t>pastry.</a:t>
            </a:r>
            <a:endParaRPr lang="en-US" sz="1000" dirty="0">
              <a:solidFill>
                <a:schemeClr val="tx1">
                  <a:lumMod val="65000"/>
                  <a:lumOff val="35000"/>
                </a:schemeClr>
              </a:solidFill>
            </a:endParaRPr>
          </a:p>
        </p:txBody>
      </p:sp>
      <p:sp>
        <p:nvSpPr>
          <p:cNvPr id="44" name="Oval 43"/>
          <p:cNvSpPr>
            <a:spLocks noChangeAspect="1"/>
          </p:cNvSpPr>
          <p:nvPr/>
        </p:nvSpPr>
        <p:spPr>
          <a:xfrm>
            <a:off x="7522849" y="3006973"/>
            <a:ext cx="610319" cy="61031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6" name="TextBox 45"/>
          <p:cNvSpPr txBox="1"/>
          <p:nvPr/>
        </p:nvSpPr>
        <p:spPr>
          <a:xfrm>
            <a:off x="8323036" y="2943253"/>
            <a:ext cx="1754733" cy="276999"/>
          </a:xfrm>
          <a:prstGeom prst="rect">
            <a:avLst/>
          </a:prstGeom>
          <a:noFill/>
        </p:spPr>
        <p:txBody>
          <a:bodyPr wrap="square" lIns="36000" rIns="36000" rtlCol="0">
            <a:spAutoFit/>
          </a:bodyPr>
          <a:lstStyle/>
          <a:p>
            <a:r>
              <a:rPr lang="en-AU" sz="1200" dirty="0">
                <a:solidFill>
                  <a:schemeClr val="accent5"/>
                </a:solidFill>
                <a:latin typeface="+mj-lt"/>
              </a:rPr>
              <a:t>Type B</a:t>
            </a:r>
          </a:p>
        </p:txBody>
      </p:sp>
      <p:sp>
        <p:nvSpPr>
          <p:cNvPr id="48" name="TextBox 47"/>
          <p:cNvSpPr txBox="1"/>
          <p:nvPr/>
        </p:nvSpPr>
        <p:spPr>
          <a:xfrm>
            <a:off x="8331488" y="3173006"/>
            <a:ext cx="2041247" cy="553998"/>
          </a:xfrm>
          <a:prstGeom prst="rect">
            <a:avLst/>
          </a:prstGeom>
          <a:noFill/>
        </p:spPr>
        <p:txBody>
          <a:bodyPr wrap="square" lIns="36000" rIns="36000" rtlCol="0">
            <a:spAutoFit/>
          </a:bodyPr>
          <a:lstStyle/>
          <a:p>
            <a:r>
              <a:rPr lang="en-US" sz="1000" dirty="0">
                <a:solidFill>
                  <a:schemeClr val="tx1">
                    <a:lumMod val="65000"/>
                    <a:lumOff val="35000"/>
                  </a:schemeClr>
                </a:solidFill>
              </a:rPr>
              <a:t>Lemon drops oat cake oat cake sugar plum </a:t>
            </a:r>
            <a:r>
              <a:rPr lang="en-US" sz="1000" dirty="0" smtClean="0">
                <a:solidFill>
                  <a:schemeClr val="tx1">
                    <a:lumMod val="65000"/>
                    <a:lumOff val="35000"/>
                  </a:schemeClr>
                </a:solidFill>
              </a:rPr>
              <a:t>sweet. Chocolate </a:t>
            </a:r>
            <a:r>
              <a:rPr lang="en-US" sz="1000" dirty="0">
                <a:solidFill>
                  <a:schemeClr val="tx1">
                    <a:lumMod val="65000"/>
                    <a:lumOff val="35000"/>
                  </a:schemeClr>
                </a:solidFill>
              </a:rPr>
              <a:t>cake sweet </a:t>
            </a:r>
            <a:r>
              <a:rPr lang="en-US" sz="1000" dirty="0" smtClean="0">
                <a:solidFill>
                  <a:schemeClr val="tx1">
                    <a:lumMod val="65000"/>
                    <a:lumOff val="35000"/>
                  </a:schemeClr>
                </a:solidFill>
              </a:rPr>
              <a:t>pastry.</a:t>
            </a:r>
            <a:endParaRPr lang="en-US" sz="1000" dirty="0">
              <a:solidFill>
                <a:schemeClr val="tx1">
                  <a:lumMod val="65000"/>
                  <a:lumOff val="35000"/>
                </a:schemeClr>
              </a:solidFill>
            </a:endParaRPr>
          </a:p>
        </p:txBody>
      </p:sp>
      <p:sp>
        <p:nvSpPr>
          <p:cNvPr id="51" name="Oval 50"/>
          <p:cNvSpPr>
            <a:spLocks noChangeAspect="1"/>
          </p:cNvSpPr>
          <p:nvPr/>
        </p:nvSpPr>
        <p:spPr>
          <a:xfrm>
            <a:off x="7522849" y="4737591"/>
            <a:ext cx="610319" cy="61031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rgbClr val="FFFFFF"/>
                </a:solidFill>
                <a:latin typeface="FontAwesome" pitchFamily="2" charset="0"/>
              </a:rPr>
              <a:t></a:t>
            </a:r>
          </a:p>
        </p:txBody>
      </p:sp>
      <p:sp>
        <p:nvSpPr>
          <p:cNvPr id="52" name="TextBox 51"/>
          <p:cNvSpPr txBox="1"/>
          <p:nvPr/>
        </p:nvSpPr>
        <p:spPr>
          <a:xfrm>
            <a:off x="8323036" y="4673884"/>
            <a:ext cx="1754733" cy="276999"/>
          </a:xfrm>
          <a:prstGeom prst="rect">
            <a:avLst/>
          </a:prstGeom>
          <a:noFill/>
        </p:spPr>
        <p:txBody>
          <a:bodyPr wrap="square" lIns="36000" rIns="36000" rtlCol="0">
            <a:spAutoFit/>
          </a:bodyPr>
          <a:lstStyle/>
          <a:p>
            <a:r>
              <a:rPr lang="en-AU" sz="1200" dirty="0">
                <a:solidFill>
                  <a:schemeClr val="accent1"/>
                </a:solidFill>
                <a:latin typeface="+mj-lt"/>
              </a:rPr>
              <a:t>Type D</a:t>
            </a:r>
          </a:p>
        </p:txBody>
      </p:sp>
      <p:sp>
        <p:nvSpPr>
          <p:cNvPr id="53" name="TextBox 52"/>
          <p:cNvSpPr txBox="1"/>
          <p:nvPr/>
        </p:nvSpPr>
        <p:spPr>
          <a:xfrm>
            <a:off x="8331488" y="4903637"/>
            <a:ext cx="2041247" cy="553998"/>
          </a:xfrm>
          <a:prstGeom prst="rect">
            <a:avLst/>
          </a:prstGeom>
          <a:noFill/>
        </p:spPr>
        <p:txBody>
          <a:bodyPr wrap="square" lIns="36000" rIns="36000" rtlCol="0">
            <a:spAutoFit/>
          </a:bodyPr>
          <a:lstStyle/>
          <a:p>
            <a:r>
              <a:rPr lang="en-US" sz="1000" dirty="0">
                <a:solidFill>
                  <a:schemeClr val="tx1">
                    <a:lumMod val="65000"/>
                    <a:lumOff val="35000"/>
                  </a:schemeClr>
                </a:solidFill>
              </a:rPr>
              <a:t>Lemon drops oat cake oat cake sugar plum </a:t>
            </a:r>
            <a:r>
              <a:rPr lang="en-US" sz="1000" dirty="0" smtClean="0">
                <a:solidFill>
                  <a:schemeClr val="tx1">
                    <a:lumMod val="65000"/>
                    <a:lumOff val="35000"/>
                  </a:schemeClr>
                </a:solidFill>
              </a:rPr>
              <a:t>sweet. Chocolate </a:t>
            </a:r>
            <a:r>
              <a:rPr lang="en-US" sz="1000" dirty="0">
                <a:solidFill>
                  <a:schemeClr val="tx1">
                    <a:lumMod val="65000"/>
                    <a:lumOff val="35000"/>
                  </a:schemeClr>
                </a:solidFill>
              </a:rPr>
              <a:t>cake sweet </a:t>
            </a:r>
            <a:r>
              <a:rPr lang="en-US" sz="1000" dirty="0" smtClean="0">
                <a:solidFill>
                  <a:schemeClr val="tx1">
                    <a:lumMod val="65000"/>
                    <a:lumOff val="35000"/>
                  </a:schemeClr>
                </a:solidFill>
              </a:rPr>
              <a:t>pastry.</a:t>
            </a:r>
            <a:endParaRPr lang="en-US" sz="1000" dirty="0">
              <a:solidFill>
                <a:schemeClr val="tx1">
                  <a:lumMod val="65000"/>
                  <a:lumOff val="35000"/>
                </a:schemeClr>
              </a:solidFill>
            </a:endParaRPr>
          </a:p>
        </p:txBody>
      </p:sp>
    </p:spTree>
    <p:extLst>
      <p:ext uri="{BB962C8B-B14F-4D97-AF65-F5344CB8AC3E}">
        <p14:creationId xmlns:p14="http://schemas.microsoft.com/office/powerpoint/2010/main" val="2224114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wipe(right)">
                                      <p:cBhvr>
                                        <p:cTn id="7" dur="500"/>
                                        <p:tgtEl>
                                          <p:spTgt spid="34">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34">
                                            <p:graphicEl>
                                              <a:chart seriesIdx="0" categoryIdx="-4" bldStep="series"/>
                                            </p:graphicEl>
                                          </p:spTgt>
                                        </p:tgtEl>
                                        <p:attrNameLst>
                                          <p:attrName>style.visibility</p:attrName>
                                        </p:attrNameLst>
                                      </p:cBhvr>
                                      <p:to>
                                        <p:strVal val="visible"/>
                                      </p:to>
                                    </p:set>
                                    <p:animEffect transition="in" filter="wipe(right)">
                                      <p:cBhvr>
                                        <p:cTn id="12" dur="500"/>
                                        <p:tgtEl>
                                          <p:spTgt spid="34">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34">
                                            <p:graphicEl>
                                              <a:chart seriesIdx="1" categoryIdx="-4" bldStep="series"/>
                                            </p:graphicEl>
                                          </p:spTgt>
                                        </p:tgtEl>
                                        <p:attrNameLst>
                                          <p:attrName>style.visibility</p:attrName>
                                        </p:attrNameLst>
                                      </p:cBhvr>
                                      <p:to>
                                        <p:strVal val="visible"/>
                                      </p:to>
                                    </p:set>
                                    <p:animEffect transition="in" filter="wipe(right)">
                                      <p:cBhvr>
                                        <p:cTn id="17" dur="500"/>
                                        <p:tgtEl>
                                          <p:spTgt spid="34">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34">
                                            <p:graphicEl>
                                              <a:chart seriesIdx="2" categoryIdx="-4" bldStep="series"/>
                                            </p:graphicEl>
                                          </p:spTgt>
                                        </p:tgtEl>
                                        <p:attrNameLst>
                                          <p:attrName>style.visibility</p:attrName>
                                        </p:attrNameLst>
                                      </p:cBhvr>
                                      <p:to>
                                        <p:strVal val="visible"/>
                                      </p:to>
                                    </p:set>
                                    <p:animEffect transition="in" filter="wipe(right)">
                                      <p:cBhvr>
                                        <p:cTn id="22" dur="500"/>
                                        <p:tgtEl>
                                          <p:spTgt spid="34">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34">
                                            <p:graphicEl>
                                              <a:chart seriesIdx="3" categoryIdx="-4" bldStep="series"/>
                                            </p:graphicEl>
                                          </p:spTgt>
                                        </p:tgtEl>
                                        <p:attrNameLst>
                                          <p:attrName>style.visibility</p:attrName>
                                        </p:attrNameLst>
                                      </p:cBhvr>
                                      <p:to>
                                        <p:strVal val="visible"/>
                                      </p:to>
                                    </p:set>
                                    <p:animEffect transition="in" filter="wipe(right)">
                                      <p:cBhvr>
                                        <p:cTn id="27" dur="500"/>
                                        <p:tgtEl>
                                          <p:spTgt spid="34">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Effect transition="in" filter="fade">
                                      <p:cBhvr>
                                        <p:cTn id="38" dur="500"/>
                                        <p:tgtEl>
                                          <p:spTgt spid="3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5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fade">
                                      <p:cBhvr>
                                        <p:cTn id="50" dur="500"/>
                                        <p:tgtEl>
                                          <p:spTgt spid="4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8"/>
                                        </p:tgtEl>
                                        <p:attrNameLst>
                                          <p:attrName>style.visibility</p:attrName>
                                        </p:attrNameLst>
                                      </p:cBhvr>
                                      <p:to>
                                        <p:strVal val="visible"/>
                                      </p:to>
                                    </p:set>
                                    <p:animEffect transition="in" filter="fade">
                                      <p:cBhvr>
                                        <p:cTn id="56" dur="500"/>
                                        <p:tgtEl>
                                          <p:spTgt spid="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animEffect transition="in" filter="fade">
                                      <p:cBhvr>
                                        <p:cTn id="62" dur="500"/>
                                        <p:tgtEl>
                                          <p:spTgt spid="5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fade">
                                      <p:cBhvr>
                                        <p:cTn id="6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4" grpId="0">
        <p:bldSub>
          <a:bldChart bld="series"/>
        </p:bldSub>
      </p:bldGraphic>
      <p:bldP spid="35" grpId="0" animBg="1"/>
      <p:bldP spid="36" grpId="0"/>
      <p:bldP spid="37" grpId="0"/>
      <p:bldP spid="39" grpId="0" animBg="1"/>
      <p:bldP spid="40" grpId="0"/>
      <p:bldP spid="42" grpId="0"/>
      <p:bldP spid="44" grpId="0" animBg="1"/>
      <p:bldP spid="46" grpId="0"/>
      <p:bldP spid="48" grpId="0"/>
      <p:bldP spid="51" grpId="0" animBg="1"/>
      <p:bldP spid="52" grpId="0"/>
      <p:bldP spid="5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a:t>
            </a:fld>
            <a:endParaRPr lang="en-US" dirty="0"/>
          </a:p>
        </p:txBody>
      </p:sp>
      <p:sp>
        <p:nvSpPr>
          <p:cNvPr id="51" name="Text Placeholder 32"/>
          <p:cNvSpPr txBox="1">
            <a:spLocks/>
          </p:cNvSpPr>
          <p:nvPr/>
        </p:nvSpPr>
        <p:spPr>
          <a:xfrm>
            <a:off x="1160268"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57" name="Text Placeholder 33"/>
          <p:cNvSpPr txBox="1">
            <a:spLocks/>
          </p:cNvSpPr>
          <p:nvPr/>
        </p:nvSpPr>
        <p:spPr>
          <a:xfrm>
            <a:off x="1771651"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Desktop Application</a:t>
            </a:r>
            <a:endParaRPr lang="en-AU" sz="1600" dirty="0">
              <a:solidFill>
                <a:schemeClr val="accent6"/>
              </a:solidFill>
              <a:latin typeface="Roboto medium"/>
              <a:cs typeface="Roboto medium"/>
            </a:endParaRPr>
          </a:p>
        </p:txBody>
      </p:sp>
      <p:sp>
        <p:nvSpPr>
          <p:cNvPr id="58" name="Oval 57"/>
          <p:cNvSpPr/>
          <p:nvPr/>
        </p:nvSpPr>
        <p:spPr>
          <a:xfrm>
            <a:off x="1126294"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dirty="0">
                <a:solidFill>
                  <a:schemeClr val="bg1"/>
                </a:solidFill>
                <a:latin typeface="FontAwesome" pitchFamily="2" charset="0"/>
              </a:rPr>
              <a:t></a:t>
            </a:r>
          </a:p>
        </p:txBody>
      </p:sp>
      <p:sp>
        <p:nvSpPr>
          <p:cNvPr id="59" name="Text Placeholder 33"/>
          <p:cNvSpPr txBox="1">
            <a:spLocks/>
          </p:cNvSpPr>
          <p:nvPr/>
        </p:nvSpPr>
        <p:spPr>
          <a:xfrm>
            <a:off x="1160268"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a:t>
            </a:r>
            <a:r>
              <a:rPr lang="en-AU" sz="1100" dirty="0" smtClean="0">
                <a:solidFill>
                  <a:schemeClr val="tx2"/>
                </a:solidFill>
                <a:latin typeface="Roboto"/>
                <a:cs typeface="Roboto"/>
              </a:rPr>
              <a:t>cake </a:t>
            </a:r>
            <a:r>
              <a:rPr lang="en-AU" sz="1100" dirty="0">
                <a:solidFill>
                  <a:schemeClr val="tx2"/>
                </a:solidFill>
                <a:latin typeface="Roboto"/>
                <a:cs typeface="Roboto"/>
              </a:rPr>
              <a:t>jelly chocolate chocolate cake carrot cake dragée candy canes gummies bear</a:t>
            </a:r>
          </a:p>
        </p:txBody>
      </p:sp>
      <p:sp>
        <p:nvSpPr>
          <p:cNvPr id="60" name="Text Placeholder 32"/>
          <p:cNvSpPr txBox="1">
            <a:spLocks/>
          </p:cNvSpPr>
          <p:nvPr/>
        </p:nvSpPr>
        <p:spPr>
          <a:xfrm>
            <a:off x="4690766"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62" name="Text Placeholder 33"/>
          <p:cNvSpPr txBox="1">
            <a:spLocks/>
          </p:cNvSpPr>
          <p:nvPr/>
        </p:nvSpPr>
        <p:spPr>
          <a:xfrm>
            <a:off x="5302149"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Customer Services</a:t>
            </a:r>
            <a:endParaRPr lang="en-AU" sz="1600" dirty="0">
              <a:solidFill>
                <a:schemeClr val="accent6"/>
              </a:solidFill>
              <a:latin typeface="Roboto medium"/>
              <a:cs typeface="Roboto medium"/>
            </a:endParaRPr>
          </a:p>
        </p:txBody>
      </p:sp>
      <p:sp>
        <p:nvSpPr>
          <p:cNvPr id="63" name="Oval 62"/>
          <p:cNvSpPr/>
          <p:nvPr/>
        </p:nvSpPr>
        <p:spPr>
          <a:xfrm>
            <a:off x="4656792"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4" name="Text Placeholder 33"/>
          <p:cNvSpPr txBox="1">
            <a:spLocks/>
          </p:cNvSpPr>
          <p:nvPr/>
        </p:nvSpPr>
        <p:spPr>
          <a:xfrm>
            <a:off x="4672268"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bear</a:t>
            </a:r>
          </a:p>
        </p:txBody>
      </p:sp>
      <p:sp>
        <p:nvSpPr>
          <p:cNvPr id="65" name="Text Placeholder 32"/>
          <p:cNvSpPr txBox="1">
            <a:spLocks/>
          </p:cNvSpPr>
          <p:nvPr/>
        </p:nvSpPr>
        <p:spPr>
          <a:xfrm>
            <a:off x="8202766" y="3312679"/>
            <a:ext cx="2844443" cy="258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applicake</a:t>
            </a:r>
            <a:r>
              <a:rPr lang="en-US" sz="900" dirty="0">
                <a:solidFill>
                  <a:schemeClr val="tx2"/>
                </a:solidFill>
                <a:latin typeface="Roboto light"/>
                <a:cs typeface="Roboto ligh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Roboto light"/>
                <a:cs typeface="Roboto light"/>
              </a:rPr>
              <a:t>pie fruitcake </a:t>
            </a:r>
            <a:r>
              <a:rPr lang="en-US" sz="900" dirty="0">
                <a:solidFill>
                  <a:schemeClr val="tx2"/>
                </a:solidFill>
                <a:latin typeface="Roboto light"/>
                <a:cs typeface="Roboto light"/>
              </a:rPr>
              <a:t>cotton candy sugar plum chocolate cake bears sweet roll sesame candy I love brownie gummies muffin muffin I love jujubes. Apple pie I love cookie cotton candy tiramisu sweet. Sesame snaps macaroon pastry powder topping cupcake tiramisu muffin. </a:t>
            </a:r>
          </a:p>
        </p:txBody>
      </p:sp>
      <p:sp>
        <p:nvSpPr>
          <p:cNvPr id="67" name="Text Placeholder 33"/>
          <p:cNvSpPr txBox="1">
            <a:spLocks/>
          </p:cNvSpPr>
          <p:nvPr/>
        </p:nvSpPr>
        <p:spPr>
          <a:xfrm>
            <a:off x="8832647" y="1999141"/>
            <a:ext cx="2233060" cy="37152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accent6"/>
                </a:solidFill>
                <a:latin typeface="Roboto medium"/>
                <a:cs typeface="Roboto medium"/>
              </a:rPr>
              <a:t>Product Launching</a:t>
            </a:r>
            <a:endParaRPr lang="en-AU" sz="1600" dirty="0">
              <a:solidFill>
                <a:schemeClr val="accent6"/>
              </a:solidFill>
              <a:latin typeface="Roboto medium"/>
              <a:cs typeface="Roboto medium"/>
            </a:endParaRPr>
          </a:p>
        </p:txBody>
      </p:sp>
      <p:sp>
        <p:nvSpPr>
          <p:cNvPr id="68" name="Oval 67"/>
          <p:cNvSpPr/>
          <p:nvPr/>
        </p:nvSpPr>
        <p:spPr>
          <a:xfrm>
            <a:off x="8187290" y="1848648"/>
            <a:ext cx="522021" cy="5220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69" name="Text Placeholder 33"/>
          <p:cNvSpPr txBox="1">
            <a:spLocks/>
          </p:cNvSpPr>
          <p:nvPr/>
        </p:nvSpPr>
        <p:spPr>
          <a:xfrm>
            <a:off x="8202766" y="2561484"/>
            <a:ext cx="2842693" cy="751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AU" sz="1100" dirty="0">
                <a:solidFill>
                  <a:schemeClr val="tx2"/>
                </a:solidFill>
                <a:latin typeface="Roboto"/>
                <a:cs typeface="Roboto"/>
              </a:rPr>
              <a:t>Gummies cake icing oat cake jelly chocolate chocolate cake carrot cake dragée candy canes gummies bear</a:t>
            </a:r>
          </a:p>
        </p:txBody>
      </p:sp>
    </p:spTree>
    <p:extLst>
      <p:ext uri="{BB962C8B-B14F-4D97-AF65-F5344CB8AC3E}">
        <p14:creationId xmlns:p14="http://schemas.microsoft.com/office/powerpoint/2010/main" val="384839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1000"/>
                                        <p:tgtEl>
                                          <p:spTgt spid="57"/>
                                        </p:tgtEl>
                                      </p:cBhvr>
                                    </p:animEffect>
                                    <p:anim calcmode="lin" valueType="num">
                                      <p:cBhvr>
                                        <p:cTn id="8" dur="1000" fill="hold"/>
                                        <p:tgtEl>
                                          <p:spTgt spid="57"/>
                                        </p:tgtEl>
                                        <p:attrNameLst>
                                          <p:attrName>ppt_x</p:attrName>
                                        </p:attrNameLst>
                                      </p:cBhvr>
                                      <p:tavLst>
                                        <p:tav tm="0">
                                          <p:val>
                                            <p:strVal val="#ppt_x"/>
                                          </p:val>
                                        </p:tav>
                                        <p:tav tm="100000">
                                          <p:val>
                                            <p:strVal val="#ppt_x"/>
                                          </p:val>
                                        </p:tav>
                                      </p:tavLst>
                                    </p:anim>
                                    <p:anim calcmode="lin" valueType="num">
                                      <p:cBhvr>
                                        <p:cTn id="9" dur="900" decel="100000" fill="hold"/>
                                        <p:tgtEl>
                                          <p:spTgt spid="5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1000"/>
                                        <p:tgtEl>
                                          <p:spTgt spid="58"/>
                                        </p:tgtEl>
                                      </p:cBhvr>
                                    </p:animEffect>
                                    <p:anim calcmode="lin" valueType="num">
                                      <p:cBhvr>
                                        <p:cTn id="14" dur="1000" fill="hold"/>
                                        <p:tgtEl>
                                          <p:spTgt spid="58"/>
                                        </p:tgtEl>
                                        <p:attrNameLst>
                                          <p:attrName>ppt_x</p:attrName>
                                        </p:attrNameLst>
                                      </p:cBhvr>
                                      <p:tavLst>
                                        <p:tav tm="0">
                                          <p:val>
                                            <p:strVal val="#ppt_x"/>
                                          </p:val>
                                        </p:tav>
                                        <p:tav tm="100000">
                                          <p:val>
                                            <p:strVal val="#ppt_x"/>
                                          </p:val>
                                        </p:tav>
                                      </p:tavLst>
                                    </p:anim>
                                    <p:anim calcmode="lin" valueType="num">
                                      <p:cBhvr>
                                        <p:cTn id="15" dur="900" decel="100000" fill="hold"/>
                                        <p:tgtEl>
                                          <p:spTgt spid="5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fade">
                                      <p:cBhvr>
                                        <p:cTn id="21" dur="500"/>
                                        <p:tgtEl>
                                          <p:spTgt spid="5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500"/>
                                        <p:tgtEl>
                                          <p:spTgt spid="51"/>
                                        </p:tgtEl>
                                      </p:cBhvr>
                                    </p:animEffect>
                                  </p:childTnLst>
                                </p:cTn>
                              </p:par>
                            </p:childTnLst>
                          </p:cTn>
                        </p:par>
                      </p:childTnLst>
                    </p:cTn>
                  </p:par>
                  <p:par>
                    <p:cTn id="25" fill="hold">
                      <p:stCondLst>
                        <p:cond delay="indefinite"/>
                      </p:stCondLst>
                      <p:childTnLst>
                        <p:par>
                          <p:cTn id="26" fill="hold">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900" decel="100000" fill="hold"/>
                                        <p:tgtEl>
                                          <p:spTgt spid="6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fade">
                                      <p:cBhvr>
                                        <p:cTn id="35" dur="1000"/>
                                        <p:tgtEl>
                                          <p:spTgt spid="62"/>
                                        </p:tgtEl>
                                      </p:cBhvr>
                                    </p:animEffect>
                                    <p:anim calcmode="lin" valueType="num">
                                      <p:cBhvr>
                                        <p:cTn id="36" dur="1000" fill="hold"/>
                                        <p:tgtEl>
                                          <p:spTgt spid="62"/>
                                        </p:tgtEl>
                                        <p:attrNameLst>
                                          <p:attrName>ppt_x</p:attrName>
                                        </p:attrNameLst>
                                      </p:cBhvr>
                                      <p:tavLst>
                                        <p:tav tm="0">
                                          <p:val>
                                            <p:strVal val="#ppt_x"/>
                                          </p:val>
                                        </p:tav>
                                        <p:tav tm="100000">
                                          <p:val>
                                            <p:strVal val="#ppt_x"/>
                                          </p:val>
                                        </p:tav>
                                      </p:tavLst>
                                    </p:anim>
                                    <p:anim calcmode="lin" valueType="num">
                                      <p:cBhvr>
                                        <p:cTn id="37" dur="900" decel="100000" fill="hold"/>
                                        <p:tgtEl>
                                          <p:spTgt spid="62"/>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childTnLst>
                    </p:cTn>
                  </p:par>
                  <p:par>
                    <p:cTn id="47" fill="hold">
                      <p:stCondLst>
                        <p:cond delay="indefinite"/>
                      </p:stCondLst>
                      <p:childTnLst>
                        <p:par>
                          <p:cTn id="48" fill="hold">
                            <p:stCondLst>
                              <p:cond delay="0"/>
                            </p:stCondLst>
                            <p:childTnLst>
                              <p:par>
                                <p:cTn id="49" presetID="37" presetClass="entr" presetSubtype="0" fill="hold" grpId="0" nodeType="clickEffect">
                                  <p:stCondLst>
                                    <p:cond delay="0"/>
                                  </p:stCondLst>
                                  <p:childTnLst>
                                    <p:set>
                                      <p:cBhvr>
                                        <p:cTn id="50" dur="1" fill="hold">
                                          <p:stCondLst>
                                            <p:cond delay="0"/>
                                          </p:stCondLst>
                                        </p:cTn>
                                        <p:tgtEl>
                                          <p:spTgt spid="68"/>
                                        </p:tgtEl>
                                        <p:attrNameLst>
                                          <p:attrName>style.visibility</p:attrName>
                                        </p:attrNameLst>
                                      </p:cBhvr>
                                      <p:to>
                                        <p:strVal val="visible"/>
                                      </p:to>
                                    </p:set>
                                    <p:animEffect transition="in" filter="fade">
                                      <p:cBhvr>
                                        <p:cTn id="51" dur="1000"/>
                                        <p:tgtEl>
                                          <p:spTgt spid="68"/>
                                        </p:tgtEl>
                                      </p:cBhvr>
                                    </p:animEffect>
                                    <p:anim calcmode="lin" valueType="num">
                                      <p:cBhvr>
                                        <p:cTn id="52" dur="1000" fill="hold"/>
                                        <p:tgtEl>
                                          <p:spTgt spid="68"/>
                                        </p:tgtEl>
                                        <p:attrNameLst>
                                          <p:attrName>ppt_x</p:attrName>
                                        </p:attrNameLst>
                                      </p:cBhvr>
                                      <p:tavLst>
                                        <p:tav tm="0">
                                          <p:val>
                                            <p:strVal val="#ppt_x"/>
                                          </p:val>
                                        </p:tav>
                                        <p:tav tm="100000">
                                          <p:val>
                                            <p:strVal val="#ppt_x"/>
                                          </p:val>
                                        </p:tav>
                                      </p:tavLst>
                                    </p:anim>
                                    <p:anim calcmode="lin" valueType="num">
                                      <p:cBhvr>
                                        <p:cTn id="53" dur="900" decel="100000" fill="hold"/>
                                        <p:tgtEl>
                                          <p:spTgt spid="68"/>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Effect transition="in" filter="fade">
                                      <p:cBhvr>
                                        <p:cTn id="57" dur="1000"/>
                                        <p:tgtEl>
                                          <p:spTgt spid="67"/>
                                        </p:tgtEl>
                                      </p:cBhvr>
                                    </p:animEffect>
                                    <p:anim calcmode="lin" valueType="num">
                                      <p:cBhvr>
                                        <p:cTn id="58" dur="1000" fill="hold"/>
                                        <p:tgtEl>
                                          <p:spTgt spid="67"/>
                                        </p:tgtEl>
                                        <p:attrNameLst>
                                          <p:attrName>ppt_x</p:attrName>
                                        </p:attrNameLst>
                                      </p:cBhvr>
                                      <p:tavLst>
                                        <p:tav tm="0">
                                          <p:val>
                                            <p:strVal val="#ppt_x"/>
                                          </p:val>
                                        </p:tav>
                                        <p:tav tm="100000">
                                          <p:val>
                                            <p:strVal val="#ppt_x"/>
                                          </p:val>
                                        </p:tav>
                                      </p:tavLst>
                                    </p:anim>
                                    <p:anim calcmode="lin" valueType="num">
                                      <p:cBhvr>
                                        <p:cTn id="59" dur="900" decel="100000" fill="hold"/>
                                        <p:tgtEl>
                                          <p:spTgt spid="67"/>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9"/>
                                        </p:tgtEl>
                                        <p:attrNameLst>
                                          <p:attrName>style.visibility</p:attrName>
                                        </p:attrNameLst>
                                      </p:cBhvr>
                                      <p:to>
                                        <p:strVal val="visible"/>
                                      </p:to>
                                    </p:set>
                                    <p:animEffect transition="in" filter="fade">
                                      <p:cBhvr>
                                        <p:cTn id="65" dur="500"/>
                                        <p:tgtEl>
                                          <p:spTgt spid="6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7" grpId="0"/>
      <p:bldP spid="58" grpId="0" animBg="1"/>
      <p:bldP spid="59" grpId="0"/>
      <p:bldP spid="60" grpId="0"/>
      <p:bldP spid="62" grpId="0"/>
      <p:bldP spid="63" grpId="0" animBg="1"/>
      <p:bldP spid="64" grpId="0"/>
      <p:bldP spid="65" grpId="0"/>
      <p:bldP spid="67" grpId="0"/>
      <p:bldP spid="68" grpId="0" animBg="1"/>
      <p:bldP spid="6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90</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90</a:t>
            </a:fld>
            <a:endParaRPr lang="en-US" dirty="0"/>
          </a:p>
        </p:txBody>
      </p:sp>
      <p:grpSp>
        <p:nvGrpSpPr>
          <p:cNvPr id="34" name="Group 33"/>
          <p:cNvGrpSpPr/>
          <p:nvPr/>
        </p:nvGrpSpPr>
        <p:grpSpPr>
          <a:xfrm>
            <a:off x="4628920" y="1670913"/>
            <a:ext cx="2934161" cy="1466025"/>
            <a:chOff x="3128225" y="2176272"/>
            <a:chExt cx="5935551" cy="2965641"/>
          </a:xfrm>
          <a:solidFill>
            <a:srgbClr val="0564B8">
              <a:alpha val="40000"/>
            </a:srgbClr>
          </a:solidFill>
        </p:grpSpPr>
        <p:sp>
          <p:nvSpPr>
            <p:cNvPr id="35" name="Freeform 26"/>
            <p:cNvSpPr>
              <a:spLocks/>
            </p:cNvSpPr>
            <p:nvPr/>
          </p:nvSpPr>
          <p:spPr bwMode="auto">
            <a:xfrm>
              <a:off x="3128225" y="2176272"/>
              <a:ext cx="5935551" cy="2965639"/>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6" name="Freeform 26"/>
            <p:cNvSpPr>
              <a:spLocks/>
            </p:cNvSpPr>
            <p:nvPr/>
          </p:nvSpPr>
          <p:spPr bwMode="auto">
            <a:xfrm>
              <a:off x="3622357" y="2670048"/>
              <a:ext cx="4947287" cy="247186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7" name="Freeform 26"/>
            <p:cNvSpPr>
              <a:spLocks/>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9" name="Freeform 26"/>
            <p:cNvSpPr>
              <a:spLocks/>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26"/>
            <p:cNvSpPr>
              <a:spLocks/>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6">
                <a:alpha val="52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1345640" y="1915004"/>
            <a:ext cx="2445627" cy="1221933"/>
            <a:chOff x="3622357" y="2670048"/>
            <a:chExt cx="4947287" cy="2471865"/>
          </a:xfrm>
          <a:solidFill>
            <a:srgbClr val="637C90">
              <a:alpha val="40000"/>
            </a:srgbClr>
          </a:solidFill>
        </p:grpSpPr>
        <p:sp>
          <p:nvSpPr>
            <p:cNvPr id="44" name="Freeform 26"/>
            <p:cNvSpPr>
              <a:spLocks/>
            </p:cNvSpPr>
            <p:nvPr/>
          </p:nvSpPr>
          <p:spPr bwMode="auto">
            <a:xfrm>
              <a:off x="3622357" y="2670048"/>
              <a:ext cx="4947287" cy="247186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6" name="Freeform 26"/>
            <p:cNvSpPr>
              <a:spLocks/>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8" name="Freeform 26"/>
            <p:cNvSpPr>
              <a:spLocks/>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26"/>
            <p:cNvSpPr>
              <a:spLocks/>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3">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8628172" y="2142275"/>
            <a:ext cx="1990757" cy="994662"/>
            <a:chOff x="4082437" y="3129798"/>
            <a:chExt cx="4027126" cy="2012115"/>
          </a:xfrm>
          <a:solidFill>
            <a:srgbClr val="32424F">
              <a:alpha val="40000"/>
            </a:srgbClr>
          </a:solidFill>
        </p:grpSpPr>
        <p:sp>
          <p:nvSpPr>
            <p:cNvPr id="53" name="Freeform 26"/>
            <p:cNvSpPr>
              <a:spLocks/>
            </p:cNvSpPr>
            <p:nvPr/>
          </p:nvSpPr>
          <p:spPr bwMode="auto">
            <a:xfrm>
              <a:off x="4082437" y="3129798"/>
              <a:ext cx="4027126" cy="2012113"/>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54" name="Freeform 26"/>
            <p:cNvSpPr>
              <a:spLocks/>
            </p:cNvSpPr>
            <p:nvPr/>
          </p:nvSpPr>
          <p:spPr bwMode="auto">
            <a:xfrm>
              <a:off x="4537413" y="3584447"/>
              <a:ext cx="3117175" cy="155746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26"/>
            <p:cNvSpPr>
              <a:spLocks/>
            </p:cNvSpPr>
            <p:nvPr/>
          </p:nvSpPr>
          <p:spPr bwMode="auto">
            <a:xfrm>
              <a:off x="4993481" y="4040188"/>
              <a:ext cx="2205038" cy="1101725"/>
            </a:xfrm>
            <a:custGeom>
              <a:avLst/>
              <a:gdLst>
                <a:gd name="T0" fmla="*/ 587 w 587"/>
                <a:gd name="T1" fmla="*/ 293 h 293"/>
                <a:gd name="T2" fmla="*/ 293 w 587"/>
                <a:gd name="T3" fmla="*/ 0 h 293"/>
                <a:gd name="T4" fmla="*/ 0 w 587"/>
                <a:gd name="T5" fmla="*/ 293 h 293"/>
                <a:gd name="T6" fmla="*/ 587 w 587"/>
                <a:gd name="T7" fmla="*/ 293 h 293"/>
              </a:gdLst>
              <a:ahLst/>
              <a:cxnLst>
                <a:cxn ang="0">
                  <a:pos x="T0" y="T1"/>
                </a:cxn>
                <a:cxn ang="0">
                  <a:pos x="T2" y="T3"/>
                </a:cxn>
                <a:cxn ang="0">
                  <a:pos x="T4" y="T5"/>
                </a:cxn>
                <a:cxn ang="0">
                  <a:pos x="T6" y="T7"/>
                </a:cxn>
              </a:cxnLst>
              <a:rect l="0" t="0" r="r" b="b"/>
              <a:pathLst>
                <a:path w="587" h="293">
                  <a:moveTo>
                    <a:pt x="587" y="293"/>
                  </a:moveTo>
                  <a:cubicBezTo>
                    <a:pt x="587" y="131"/>
                    <a:pt x="455" y="0"/>
                    <a:pt x="293" y="0"/>
                  </a:cubicBezTo>
                  <a:cubicBezTo>
                    <a:pt x="132" y="0"/>
                    <a:pt x="0" y="131"/>
                    <a:pt x="0" y="293"/>
                  </a:cubicBezTo>
                  <a:lnTo>
                    <a:pt x="587" y="293"/>
                  </a:lnTo>
                  <a:close/>
                </a:path>
              </a:pathLst>
            </a:custGeom>
            <a:solidFill>
              <a:schemeClr val="accent5">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Text Placeholder 32"/>
          <p:cNvSpPr txBox="1">
            <a:spLocks/>
          </p:cNvSpPr>
          <p:nvPr/>
        </p:nvSpPr>
        <p:spPr>
          <a:xfrm>
            <a:off x="1960751"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57" name="Text Placeholder 33"/>
          <p:cNvSpPr txBox="1">
            <a:spLocks/>
          </p:cNvSpPr>
          <p:nvPr/>
        </p:nvSpPr>
        <p:spPr>
          <a:xfrm>
            <a:off x="1351152"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bg1">
                    <a:lumMod val="65000"/>
                  </a:schemeClr>
                </a:solidFill>
                <a:latin typeface="Lato Black" panose="020F0A02020204030203" pitchFamily="34" charset="0"/>
              </a:rPr>
              <a:t>40%</a:t>
            </a:r>
            <a:endParaRPr lang="en-AU" sz="1800" dirty="0">
              <a:solidFill>
                <a:schemeClr val="bg1">
                  <a:lumMod val="65000"/>
                </a:schemeClr>
              </a:solidFill>
              <a:latin typeface="Lato Black" panose="020F0A02020204030203" pitchFamily="34" charset="0"/>
            </a:endParaRPr>
          </a:p>
        </p:txBody>
      </p:sp>
      <p:sp>
        <p:nvSpPr>
          <p:cNvPr id="58" name="Text Placeholder 32"/>
          <p:cNvSpPr txBox="1">
            <a:spLocks/>
          </p:cNvSpPr>
          <p:nvPr/>
        </p:nvSpPr>
        <p:spPr>
          <a:xfrm>
            <a:off x="1960751"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59" name="Text Placeholder 32"/>
          <p:cNvSpPr txBox="1">
            <a:spLocks/>
          </p:cNvSpPr>
          <p:nvPr/>
        </p:nvSpPr>
        <p:spPr>
          <a:xfrm>
            <a:off x="5482787"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60" name="Text Placeholder 33"/>
          <p:cNvSpPr txBox="1">
            <a:spLocks/>
          </p:cNvSpPr>
          <p:nvPr/>
        </p:nvSpPr>
        <p:spPr>
          <a:xfrm>
            <a:off x="4873188"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accent6"/>
                </a:solidFill>
                <a:latin typeface="Lato Black" panose="020F0A02020204030203" pitchFamily="34" charset="0"/>
              </a:rPr>
              <a:t>50%</a:t>
            </a:r>
            <a:endParaRPr lang="en-AU" sz="1800" dirty="0">
              <a:solidFill>
                <a:schemeClr val="accent6"/>
              </a:solidFill>
              <a:latin typeface="Lato Black" panose="020F0A02020204030203" pitchFamily="34" charset="0"/>
            </a:endParaRPr>
          </a:p>
        </p:txBody>
      </p:sp>
      <p:sp>
        <p:nvSpPr>
          <p:cNvPr id="61" name="Text Placeholder 32"/>
          <p:cNvSpPr txBox="1">
            <a:spLocks/>
          </p:cNvSpPr>
          <p:nvPr/>
        </p:nvSpPr>
        <p:spPr>
          <a:xfrm>
            <a:off x="5482787"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62" name="Text Placeholder 32"/>
          <p:cNvSpPr txBox="1">
            <a:spLocks/>
          </p:cNvSpPr>
          <p:nvPr/>
        </p:nvSpPr>
        <p:spPr>
          <a:xfrm>
            <a:off x="9010063" y="3423838"/>
            <a:ext cx="1830516" cy="7933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1000" dirty="0">
                <a:solidFill>
                  <a:schemeClr val="tx2"/>
                </a:solidFill>
                <a:latin typeface="+mn-lt"/>
              </a:rPr>
              <a:t>Bear claw croissant apple </a:t>
            </a:r>
            <a:r>
              <a:rPr lang="en-US" sz="1000" dirty="0" smtClean="0">
                <a:solidFill>
                  <a:schemeClr val="tx2"/>
                </a:solidFill>
                <a:latin typeface="+mn-lt"/>
              </a:rPr>
              <a:t>pie croissant cake cool cake tiramisu </a:t>
            </a:r>
            <a:r>
              <a:rPr lang="en-US" sz="1000" dirty="0">
                <a:solidFill>
                  <a:schemeClr val="tx2"/>
                </a:solidFill>
                <a:latin typeface="+mn-lt"/>
              </a:rPr>
              <a:t>pie sesame. </a:t>
            </a:r>
          </a:p>
        </p:txBody>
      </p:sp>
      <p:sp>
        <p:nvSpPr>
          <p:cNvPr id="63" name="Text Placeholder 33"/>
          <p:cNvSpPr txBox="1">
            <a:spLocks/>
          </p:cNvSpPr>
          <p:nvPr/>
        </p:nvSpPr>
        <p:spPr>
          <a:xfrm>
            <a:off x="8400464" y="3408224"/>
            <a:ext cx="609599" cy="50931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800" b="1" dirty="0" smtClean="0">
                <a:solidFill>
                  <a:schemeClr val="tx1">
                    <a:lumMod val="85000"/>
                    <a:lumOff val="15000"/>
                  </a:schemeClr>
                </a:solidFill>
                <a:latin typeface="Lato Black" panose="020F0A02020204030203" pitchFamily="34" charset="0"/>
              </a:rPr>
              <a:t>30%</a:t>
            </a:r>
            <a:endParaRPr lang="en-AU" sz="1800" dirty="0">
              <a:solidFill>
                <a:schemeClr val="tx1">
                  <a:lumMod val="85000"/>
                  <a:lumOff val="15000"/>
                </a:schemeClr>
              </a:solidFill>
              <a:latin typeface="Lato Black" panose="020F0A02020204030203" pitchFamily="34" charset="0"/>
            </a:endParaRPr>
          </a:p>
        </p:txBody>
      </p:sp>
      <p:sp>
        <p:nvSpPr>
          <p:cNvPr id="64" name="Text Placeholder 32"/>
          <p:cNvSpPr txBox="1">
            <a:spLocks/>
          </p:cNvSpPr>
          <p:nvPr/>
        </p:nvSpPr>
        <p:spPr>
          <a:xfrm>
            <a:off x="9010063" y="4078094"/>
            <a:ext cx="1830516" cy="107172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Wingdings" panose="05000000000000000000" pitchFamily="2" charset="2"/>
              <a:buChar char="ü"/>
            </a:pPr>
            <a:r>
              <a:rPr lang="en-US" sz="1000" dirty="0">
                <a:solidFill>
                  <a:schemeClr val="tx2"/>
                </a:solidFill>
                <a:latin typeface="+mn-lt"/>
              </a:rPr>
              <a:t>Lemon drops oat cake oat cake sugar plum sweet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Chocolate </a:t>
            </a:r>
            <a:r>
              <a:rPr lang="en-US" sz="1000" dirty="0">
                <a:solidFill>
                  <a:schemeClr val="tx2"/>
                </a:solidFill>
                <a:latin typeface="+mn-lt"/>
              </a:rPr>
              <a:t>cake sweet </a:t>
            </a:r>
            <a:r>
              <a:rPr lang="en-US" sz="1000" dirty="0" smtClean="0">
                <a:solidFill>
                  <a:schemeClr val="tx2"/>
                </a:solidFill>
                <a:latin typeface="+mn-lt"/>
              </a:rPr>
              <a:t>pastry </a:t>
            </a:r>
            <a:r>
              <a:rPr lang="en-US" sz="1000" dirty="0">
                <a:solidFill>
                  <a:schemeClr val="tx2"/>
                </a:solidFill>
                <a:latin typeface="+mn-lt"/>
              </a:rPr>
              <a:t>candy canes chocolate </a:t>
            </a:r>
            <a:endParaRPr lang="en-US" sz="1000" dirty="0" smtClean="0">
              <a:solidFill>
                <a:schemeClr val="tx2"/>
              </a:solidFill>
              <a:latin typeface="+mn-lt"/>
            </a:endParaRPr>
          </a:p>
          <a:p>
            <a:pPr>
              <a:buFont typeface="Wingdings" panose="05000000000000000000" pitchFamily="2" charset="2"/>
              <a:buChar char="ü"/>
            </a:pPr>
            <a:r>
              <a:rPr lang="en-US" sz="1000" dirty="0" smtClean="0">
                <a:solidFill>
                  <a:schemeClr val="tx2"/>
                </a:solidFill>
                <a:latin typeface="+mn-lt"/>
              </a:rPr>
              <a:t>Cake </a:t>
            </a:r>
            <a:r>
              <a:rPr lang="en-US" sz="1000" dirty="0">
                <a:solidFill>
                  <a:schemeClr val="tx2"/>
                </a:solidFill>
                <a:latin typeface="+mn-lt"/>
              </a:rPr>
              <a:t>lollipop </a:t>
            </a:r>
            <a:r>
              <a:rPr lang="en-US" sz="1000" dirty="0" smtClean="0">
                <a:solidFill>
                  <a:schemeClr val="tx2"/>
                </a:solidFill>
                <a:latin typeface="+mn-lt"/>
              </a:rPr>
              <a:t>sweet oreo sweet</a:t>
            </a:r>
            <a:endParaRPr lang="en-US" sz="1000" dirty="0">
              <a:solidFill>
                <a:schemeClr val="tx2"/>
              </a:solidFill>
              <a:latin typeface="+mn-lt"/>
            </a:endParaRPr>
          </a:p>
          <a:p>
            <a:pPr>
              <a:buFont typeface="Wingdings" panose="05000000000000000000" pitchFamily="2" charset="2"/>
              <a:buChar char="ü"/>
            </a:pPr>
            <a:endParaRPr lang="en-US" sz="1000" dirty="0">
              <a:solidFill>
                <a:schemeClr val="tx2"/>
              </a:solidFill>
              <a:latin typeface="+mn-lt"/>
            </a:endParaRPr>
          </a:p>
        </p:txBody>
      </p:sp>
      <p:sp>
        <p:nvSpPr>
          <p:cNvPr id="65" name="Rectangle 64"/>
          <p:cNvSpPr/>
          <p:nvPr/>
        </p:nvSpPr>
        <p:spPr>
          <a:xfrm>
            <a:off x="1339972" y="5174474"/>
            <a:ext cx="395942" cy="553999"/>
          </a:xfrm>
          <a:prstGeom prst="rect">
            <a:avLst/>
          </a:prstGeom>
        </p:spPr>
        <p:txBody>
          <a:bodyPr wrap="none" lIns="0" tIns="0" rIns="0" bIns="0">
            <a:spAutoFit/>
          </a:bodyPr>
          <a:lstStyle/>
          <a:p>
            <a:pPr algn="ctr"/>
            <a:r>
              <a:rPr lang="en-AU" sz="3600" dirty="0" smtClean="0">
                <a:solidFill>
                  <a:schemeClr val="tx2"/>
                </a:solidFill>
                <a:latin typeface="FontAwesome" pitchFamily="2" charset="0"/>
              </a:rPr>
              <a:t></a:t>
            </a:r>
            <a:endParaRPr lang="en-AU" sz="3600" dirty="0">
              <a:solidFill>
                <a:schemeClr val="tx2"/>
              </a:solidFill>
              <a:latin typeface="FontAwesome" pitchFamily="2" charset="0"/>
            </a:endParaRPr>
          </a:p>
        </p:txBody>
      </p:sp>
      <p:sp>
        <p:nvSpPr>
          <p:cNvPr id="66" name="Text Placeholder 32"/>
          <p:cNvSpPr txBox="1">
            <a:spLocks/>
          </p:cNvSpPr>
          <p:nvPr/>
        </p:nvSpPr>
        <p:spPr>
          <a:xfrm>
            <a:off x="1937994" y="5225913"/>
            <a:ext cx="8914034" cy="90539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gingerbread 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sweet cake pie </a:t>
            </a:r>
            <a:r>
              <a:rPr lang="en-US" sz="1000" dirty="0" err="1" smtClean="0">
                <a:solidFill>
                  <a:schemeClr val="tx2"/>
                </a:solidFill>
                <a:latin typeface="+mn-lt"/>
              </a:rPr>
              <a:t>lolypop</a:t>
            </a:r>
            <a:r>
              <a:rPr lang="en-US" sz="1000" dirty="0" smtClean="0">
                <a:solidFill>
                  <a:schemeClr val="tx2"/>
                </a:solidFill>
                <a:latin typeface="+mn-lt"/>
              </a:rPr>
              <a:t> claw</a:t>
            </a:r>
            <a:endParaRPr lang="en-US" sz="1000" dirty="0">
              <a:solidFill>
                <a:schemeClr val="tx2"/>
              </a:solidFill>
              <a:latin typeface="+mn-lt"/>
            </a:endParaRPr>
          </a:p>
        </p:txBody>
      </p:sp>
    </p:spTree>
    <p:extLst>
      <p:ext uri="{BB962C8B-B14F-4D97-AF65-F5344CB8AC3E}">
        <p14:creationId xmlns:p14="http://schemas.microsoft.com/office/powerpoint/2010/main" val="3849564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randombar(horizontal)">
                                      <p:cBhvr>
                                        <p:cTn id="17" dur="500"/>
                                        <p:tgtEl>
                                          <p:spTgt spid="56"/>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randombar(horizontal)">
                                      <p:cBhvr>
                                        <p:cTn id="20" dur="500"/>
                                        <p:tgtEl>
                                          <p:spTgt spid="5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down)">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0"/>
                                        </p:tgtEl>
                                        <p:attrNameLst>
                                          <p:attrName>style.visibility</p:attrName>
                                        </p:attrNameLst>
                                      </p:cBhvr>
                                      <p:to>
                                        <p:strVal val="visible"/>
                                      </p:to>
                                    </p:set>
                                    <p:animEffect transition="in" filter="fade">
                                      <p:cBhvr>
                                        <p:cTn id="30" dur="500"/>
                                        <p:tgtEl>
                                          <p:spTgt spid="60"/>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randombar(horizontal)">
                                      <p:cBhvr>
                                        <p:cTn id="35" dur="500"/>
                                        <p:tgtEl>
                                          <p:spTgt spid="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59"/>
                                        </p:tgtEl>
                                        <p:attrNameLst>
                                          <p:attrName>style.visibility</p:attrName>
                                        </p:attrNameLst>
                                      </p:cBhvr>
                                      <p:to>
                                        <p:strVal val="visible"/>
                                      </p:to>
                                    </p:set>
                                    <p:animEffect transition="in" filter="randombar(horizontal)">
                                      <p:cBhvr>
                                        <p:cTn id="38" dur="500"/>
                                        <p:tgtEl>
                                          <p:spTgt spid="5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500"/>
                                        <p:tgtEl>
                                          <p:spTgt spid="63"/>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randombar(horizontal)">
                                      <p:cBhvr>
                                        <p:cTn id="48" dur="500"/>
                                        <p:tgtEl>
                                          <p:spTgt spid="6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randombar(horizontal)">
                                      <p:cBhvr>
                                        <p:cTn id="51" dur="500"/>
                                        <p:tgtEl>
                                          <p:spTgt spid="6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P spid="61" grpId="0"/>
      <p:bldP spid="62" grpId="0"/>
      <p:bldP spid="63" grpId="0"/>
      <p:bldP spid="64" grpId="0"/>
      <p:bldP spid="65" grpId="0"/>
      <p:bldP spid="6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91</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91</a:t>
            </a:fld>
            <a:endParaRPr lang="en-US" dirty="0"/>
          </a:p>
        </p:txBody>
      </p:sp>
      <p:sp>
        <p:nvSpPr>
          <p:cNvPr id="34" name="Text Placeholder 32"/>
          <p:cNvSpPr txBox="1">
            <a:spLocks/>
          </p:cNvSpPr>
          <p:nvPr/>
        </p:nvSpPr>
        <p:spPr>
          <a:xfrm>
            <a:off x="2530519" y="248718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5" name="Text Placeholder 33"/>
          <p:cNvSpPr txBox="1">
            <a:spLocks/>
          </p:cNvSpPr>
          <p:nvPr/>
        </p:nvSpPr>
        <p:spPr>
          <a:xfrm>
            <a:off x="2530520" y="225517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Creative Strategy</a:t>
            </a:r>
            <a:endParaRPr lang="en-AU" sz="1200" dirty="0">
              <a:solidFill>
                <a:schemeClr val="tx2"/>
              </a:solidFill>
              <a:latin typeface="+mj-lt"/>
            </a:endParaRPr>
          </a:p>
        </p:txBody>
      </p:sp>
      <p:sp>
        <p:nvSpPr>
          <p:cNvPr id="36" name="Oval 35"/>
          <p:cNvSpPr>
            <a:spLocks noChangeAspect="1"/>
          </p:cNvSpPr>
          <p:nvPr/>
        </p:nvSpPr>
        <p:spPr>
          <a:xfrm>
            <a:off x="3079693" y="1574553"/>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7" name="Text Placeholder 32"/>
          <p:cNvSpPr txBox="1">
            <a:spLocks/>
          </p:cNvSpPr>
          <p:nvPr/>
        </p:nvSpPr>
        <p:spPr>
          <a:xfrm>
            <a:off x="1263100" y="4031982"/>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39" name="Text Placeholder 33"/>
          <p:cNvSpPr txBox="1">
            <a:spLocks/>
          </p:cNvSpPr>
          <p:nvPr/>
        </p:nvSpPr>
        <p:spPr>
          <a:xfrm>
            <a:off x="1263101" y="3799972"/>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Content Strategy</a:t>
            </a:r>
            <a:endParaRPr lang="en-AU" sz="1200" dirty="0">
              <a:solidFill>
                <a:schemeClr val="tx2"/>
              </a:solidFill>
              <a:latin typeface="+mj-lt"/>
            </a:endParaRPr>
          </a:p>
        </p:txBody>
      </p:sp>
      <p:sp>
        <p:nvSpPr>
          <p:cNvPr id="40" name="Oval 39"/>
          <p:cNvSpPr>
            <a:spLocks noChangeAspect="1"/>
          </p:cNvSpPr>
          <p:nvPr/>
        </p:nvSpPr>
        <p:spPr>
          <a:xfrm>
            <a:off x="1812274" y="3119350"/>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sp>
        <p:nvSpPr>
          <p:cNvPr id="42" name="Text Placeholder 32"/>
          <p:cNvSpPr txBox="1">
            <a:spLocks/>
          </p:cNvSpPr>
          <p:nvPr/>
        </p:nvSpPr>
        <p:spPr>
          <a:xfrm>
            <a:off x="2530519" y="543556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44" name="Text Placeholder 33"/>
          <p:cNvSpPr txBox="1">
            <a:spLocks/>
          </p:cNvSpPr>
          <p:nvPr/>
        </p:nvSpPr>
        <p:spPr>
          <a:xfrm>
            <a:off x="2530520" y="520355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Data Analysis</a:t>
            </a:r>
            <a:endParaRPr lang="en-AU" sz="1200" dirty="0">
              <a:solidFill>
                <a:schemeClr val="tx2"/>
              </a:solidFill>
              <a:latin typeface="+mj-lt"/>
            </a:endParaRPr>
          </a:p>
        </p:txBody>
      </p:sp>
      <p:sp>
        <p:nvSpPr>
          <p:cNvPr id="46" name="Oval 45"/>
          <p:cNvSpPr>
            <a:spLocks noChangeAspect="1"/>
          </p:cNvSpPr>
          <p:nvPr/>
        </p:nvSpPr>
        <p:spPr>
          <a:xfrm>
            <a:off x="3079693" y="452293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cxnSp>
        <p:nvCxnSpPr>
          <p:cNvPr id="48" name="Elbow Connector 47"/>
          <p:cNvCxnSpPr/>
          <p:nvPr/>
        </p:nvCxnSpPr>
        <p:spPr>
          <a:xfrm rot="10800000" flipV="1">
            <a:off x="3776970" y="3401725"/>
            <a:ext cx="1792554" cy="1396104"/>
          </a:xfrm>
          <a:prstGeom prst="bentConnector3">
            <a:avLst>
              <a:gd name="adj1" fmla="val 50000"/>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51" name="Elbow Connector 50"/>
          <p:cNvCxnSpPr/>
          <p:nvPr/>
        </p:nvCxnSpPr>
        <p:spPr>
          <a:xfrm rot="10800000">
            <a:off x="2509999" y="3401725"/>
            <a:ext cx="3240000" cy="479966"/>
          </a:xfrm>
          <a:prstGeom prst="bentConnector3">
            <a:avLst>
              <a:gd name="adj1" fmla="val 50000"/>
            </a:avLst>
          </a:prstGeom>
          <a:ln w="635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52" name="Text Placeholder 32"/>
          <p:cNvSpPr txBox="1">
            <a:spLocks/>
          </p:cNvSpPr>
          <p:nvPr/>
        </p:nvSpPr>
        <p:spPr>
          <a:xfrm flipH="1">
            <a:off x="8001303" y="2477948"/>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3" name="Text Placeholder 33"/>
          <p:cNvSpPr txBox="1">
            <a:spLocks/>
          </p:cNvSpPr>
          <p:nvPr/>
        </p:nvSpPr>
        <p:spPr>
          <a:xfrm flipH="1">
            <a:off x="8001304" y="2245938"/>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Desktop Application</a:t>
            </a:r>
            <a:endParaRPr lang="en-AU" sz="1200" dirty="0">
              <a:solidFill>
                <a:schemeClr val="tx2"/>
              </a:solidFill>
              <a:latin typeface="+mj-lt"/>
            </a:endParaRPr>
          </a:p>
        </p:txBody>
      </p:sp>
      <p:sp>
        <p:nvSpPr>
          <p:cNvPr id="54" name="Oval 53"/>
          <p:cNvSpPr>
            <a:spLocks noChangeAspect="1"/>
          </p:cNvSpPr>
          <p:nvPr/>
        </p:nvSpPr>
        <p:spPr>
          <a:xfrm flipH="1">
            <a:off x="8550477" y="1565316"/>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55" name="Text Placeholder 32"/>
          <p:cNvSpPr txBox="1">
            <a:spLocks/>
          </p:cNvSpPr>
          <p:nvPr/>
        </p:nvSpPr>
        <p:spPr>
          <a:xfrm flipH="1">
            <a:off x="9459365" y="3876500"/>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6" name="Text Placeholder 33"/>
          <p:cNvSpPr txBox="1">
            <a:spLocks/>
          </p:cNvSpPr>
          <p:nvPr/>
        </p:nvSpPr>
        <p:spPr>
          <a:xfrm flipH="1">
            <a:off x="9459366" y="3644490"/>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Business Strategy</a:t>
            </a:r>
            <a:endParaRPr lang="en-AU" sz="1200" dirty="0">
              <a:solidFill>
                <a:schemeClr val="tx2"/>
              </a:solidFill>
              <a:latin typeface="+mj-lt"/>
            </a:endParaRPr>
          </a:p>
        </p:txBody>
      </p:sp>
      <p:sp>
        <p:nvSpPr>
          <p:cNvPr id="57" name="Oval 56"/>
          <p:cNvSpPr>
            <a:spLocks noChangeAspect="1"/>
          </p:cNvSpPr>
          <p:nvPr/>
        </p:nvSpPr>
        <p:spPr>
          <a:xfrm flipH="1">
            <a:off x="10008539" y="2963868"/>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58" name="Text Placeholder 32"/>
          <p:cNvSpPr txBox="1">
            <a:spLocks/>
          </p:cNvSpPr>
          <p:nvPr/>
        </p:nvSpPr>
        <p:spPr>
          <a:xfrm flipH="1">
            <a:off x="8030100" y="5545195"/>
            <a:ext cx="1650340" cy="4208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40000"/>
              </a:lnSpc>
              <a:spcBef>
                <a:spcPts val="0"/>
              </a:spcBef>
              <a:buNone/>
            </a:pPr>
            <a:r>
              <a:rPr lang="en-US" sz="900" dirty="0">
                <a:solidFill>
                  <a:schemeClr val="tx2"/>
                </a:solidFill>
                <a:latin typeface="+mn-lt"/>
              </a:rPr>
              <a:t>Bear claw croissant apple </a:t>
            </a:r>
            <a:r>
              <a:rPr lang="en-US" sz="900" dirty="0" smtClean="0">
                <a:solidFill>
                  <a:schemeClr val="tx2"/>
                </a:solidFill>
                <a:latin typeface="+mn-lt"/>
              </a:rPr>
              <a:t>pie croissant cake cool</a:t>
            </a:r>
            <a:endParaRPr lang="en-US" sz="900" dirty="0">
              <a:solidFill>
                <a:schemeClr val="tx2"/>
              </a:solidFill>
              <a:latin typeface="+mn-lt"/>
            </a:endParaRPr>
          </a:p>
        </p:txBody>
      </p:sp>
      <p:sp>
        <p:nvSpPr>
          <p:cNvPr id="59" name="Text Placeholder 33"/>
          <p:cNvSpPr txBox="1">
            <a:spLocks/>
          </p:cNvSpPr>
          <p:nvPr/>
        </p:nvSpPr>
        <p:spPr>
          <a:xfrm flipH="1">
            <a:off x="8030101" y="5313185"/>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dirty="0" smtClean="0">
                <a:solidFill>
                  <a:schemeClr val="tx2"/>
                </a:solidFill>
                <a:latin typeface="+mj-lt"/>
              </a:rPr>
              <a:t>Product Photography</a:t>
            </a:r>
            <a:endParaRPr lang="en-AU" sz="1200" dirty="0">
              <a:solidFill>
                <a:schemeClr val="tx2"/>
              </a:solidFill>
              <a:latin typeface="+mj-lt"/>
            </a:endParaRPr>
          </a:p>
        </p:txBody>
      </p:sp>
      <p:sp>
        <p:nvSpPr>
          <p:cNvPr id="60" name="Oval 59"/>
          <p:cNvSpPr>
            <a:spLocks noChangeAspect="1"/>
          </p:cNvSpPr>
          <p:nvPr/>
        </p:nvSpPr>
        <p:spPr>
          <a:xfrm flipH="1">
            <a:off x="8579274" y="4632563"/>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dirty="0">
                <a:solidFill>
                  <a:srgbClr val="FFFFFF"/>
                </a:solidFill>
                <a:latin typeface="FontAwesome" pitchFamily="2" charset="0"/>
              </a:rPr>
              <a:t></a:t>
            </a:r>
          </a:p>
        </p:txBody>
      </p:sp>
      <p:cxnSp>
        <p:nvCxnSpPr>
          <p:cNvPr id="61" name="Elbow Connector 60"/>
          <p:cNvCxnSpPr/>
          <p:nvPr/>
        </p:nvCxnSpPr>
        <p:spPr>
          <a:xfrm rot="10800000">
            <a:off x="3760394" y="1863114"/>
            <a:ext cx="1656730" cy="1100754"/>
          </a:xfrm>
          <a:prstGeom prst="bentConnector3">
            <a:avLst>
              <a:gd name="adj1" fmla="val 50000"/>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62" name="Elbow Connector 61"/>
          <p:cNvCxnSpPr/>
          <p:nvPr/>
        </p:nvCxnSpPr>
        <p:spPr>
          <a:xfrm>
            <a:off x="6556614" y="2954713"/>
            <a:ext cx="3270771" cy="327277"/>
          </a:xfrm>
          <a:prstGeom prst="bentConnector3">
            <a:avLst>
              <a:gd name="adj1" fmla="val 43646"/>
            </a:avLst>
          </a:prstGeom>
          <a:ln w="635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a:off x="6889489" y="3441644"/>
            <a:ext cx="1612078" cy="1500725"/>
          </a:xfrm>
          <a:prstGeom prst="bentConnector3">
            <a:avLst>
              <a:gd name="adj1" fmla="val 58594"/>
            </a:avLst>
          </a:prstGeom>
          <a:ln w="635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rot="10800000" flipH="1">
            <a:off x="6563729" y="1841312"/>
            <a:ext cx="1849969" cy="2093432"/>
          </a:xfrm>
          <a:prstGeom prst="bentConnector3">
            <a:avLst>
              <a:gd name="adj1" fmla="val 49001"/>
            </a:avLst>
          </a:prstGeom>
          <a:ln w="635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65" name="Oval 19"/>
          <p:cNvSpPr>
            <a:spLocks noChangeArrowheads="1"/>
          </p:cNvSpPr>
          <p:nvPr/>
        </p:nvSpPr>
        <p:spPr bwMode="auto">
          <a:xfrm>
            <a:off x="5167947" y="2558901"/>
            <a:ext cx="1856106" cy="1851020"/>
          </a:xfrm>
          <a:prstGeom prst="ellipse">
            <a:avLst/>
          </a:pr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dirty="0" smtClean="0">
                <a:solidFill>
                  <a:schemeClr val="bg1"/>
                </a:solidFill>
                <a:latin typeface="+mj-lt"/>
              </a:rPr>
              <a:t>Business</a:t>
            </a:r>
          </a:p>
          <a:p>
            <a:pPr algn="ctr"/>
            <a:r>
              <a:rPr lang="en-AU" dirty="0" smtClean="0">
                <a:solidFill>
                  <a:schemeClr val="bg1"/>
                </a:solidFill>
                <a:latin typeface="+mj-lt"/>
              </a:rPr>
              <a:t>Progam</a:t>
            </a:r>
            <a:endParaRPr lang="en-US" dirty="0">
              <a:solidFill>
                <a:schemeClr val="bg1"/>
              </a:solidFill>
              <a:latin typeface="+mj-lt"/>
            </a:endParaRPr>
          </a:p>
        </p:txBody>
      </p:sp>
    </p:spTree>
    <p:extLst>
      <p:ext uri="{BB962C8B-B14F-4D97-AF65-F5344CB8AC3E}">
        <p14:creationId xmlns:p14="http://schemas.microsoft.com/office/powerpoint/2010/main" val="4082004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wipe(right)">
                                      <p:cBhvr>
                                        <p:cTn id="12" dur="500"/>
                                        <p:tgtEl>
                                          <p:spTgt spid="6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wipe(right)">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fade">
                                      <p:cBhvr>
                                        <p:cTn id="33" dur="500"/>
                                        <p:tgtEl>
                                          <p:spTgt spid="4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500"/>
                                        <p:tgtEl>
                                          <p:spTgt spid="3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wipe(right)">
                                      <p:cBhvr>
                                        <p:cTn id="44" dur="500"/>
                                        <p:tgtEl>
                                          <p:spTgt spid="4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fade">
                                      <p:cBhvr>
                                        <p:cTn id="49" dur="500"/>
                                        <p:tgtEl>
                                          <p:spTgt spid="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500"/>
                                        <p:tgtEl>
                                          <p:spTgt spid="4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wipe(left)">
                                      <p:cBhvr>
                                        <p:cTn id="60" dur="500"/>
                                        <p:tgtEl>
                                          <p:spTgt spid="6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fade">
                                      <p:cBhvr>
                                        <p:cTn id="68" dur="500"/>
                                        <p:tgtEl>
                                          <p:spTgt spid="5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2"/>
                                        </p:tgtEl>
                                        <p:attrNameLst>
                                          <p:attrName>style.visibility</p:attrName>
                                        </p:attrNameLst>
                                      </p:cBhvr>
                                      <p:to>
                                        <p:strVal val="visible"/>
                                      </p:to>
                                    </p:set>
                                    <p:animEffect transition="in" filter="fade">
                                      <p:cBhvr>
                                        <p:cTn id="71" dur="500"/>
                                        <p:tgtEl>
                                          <p:spTgt spid="52"/>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62"/>
                                        </p:tgtEl>
                                        <p:attrNameLst>
                                          <p:attrName>style.visibility</p:attrName>
                                        </p:attrNameLst>
                                      </p:cBhvr>
                                      <p:to>
                                        <p:strVal val="visible"/>
                                      </p:to>
                                    </p:set>
                                    <p:animEffect transition="in" filter="wipe(left)">
                                      <p:cBhvr>
                                        <p:cTn id="76" dur="500"/>
                                        <p:tgtEl>
                                          <p:spTgt spid="62"/>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fade">
                                      <p:cBhvr>
                                        <p:cTn id="81" dur="500"/>
                                        <p:tgtEl>
                                          <p:spTgt spid="5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fade">
                                      <p:cBhvr>
                                        <p:cTn id="84" dur="500"/>
                                        <p:tgtEl>
                                          <p:spTgt spid="5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500"/>
                                        <p:tgtEl>
                                          <p:spTgt spid="5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63"/>
                                        </p:tgtEl>
                                        <p:attrNameLst>
                                          <p:attrName>style.visibility</p:attrName>
                                        </p:attrNameLst>
                                      </p:cBhvr>
                                      <p:to>
                                        <p:strVal val="visible"/>
                                      </p:to>
                                    </p:set>
                                    <p:animEffect transition="in" filter="wipe(left)">
                                      <p:cBhvr>
                                        <p:cTn id="92" dur="500"/>
                                        <p:tgtEl>
                                          <p:spTgt spid="63"/>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fade">
                                      <p:cBhvr>
                                        <p:cTn id="97" dur="500"/>
                                        <p:tgtEl>
                                          <p:spTgt spid="5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60"/>
                                        </p:tgtEl>
                                        <p:attrNameLst>
                                          <p:attrName>style.visibility</p:attrName>
                                        </p:attrNameLst>
                                      </p:cBhvr>
                                      <p:to>
                                        <p:strVal val="visible"/>
                                      </p:to>
                                    </p:set>
                                    <p:animEffect transition="in" filter="fade">
                                      <p:cBhvr>
                                        <p:cTn id="10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animBg="1"/>
      <p:bldP spid="37" grpId="0"/>
      <p:bldP spid="39" grpId="0"/>
      <p:bldP spid="40" grpId="0" animBg="1"/>
      <p:bldP spid="42" grpId="0"/>
      <p:bldP spid="44" grpId="0"/>
      <p:bldP spid="46" grpId="0" animBg="1"/>
      <p:bldP spid="52" grpId="0"/>
      <p:bldP spid="53" grpId="0"/>
      <p:bldP spid="54" grpId="0" animBg="1"/>
      <p:bldP spid="55" grpId="0"/>
      <p:bldP spid="56" grpId="0"/>
      <p:bldP spid="57" grpId="0" animBg="1"/>
      <p:bldP spid="58" grpId="0"/>
      <p:bldP spid="59" grpId="0"/>
      <p:bldP spid="60" grpId="0" animBg="1"/>
      <p:bldP spid="65"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92</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92</a:t>
            </a:fld>
            <a:endParaRPr lang="en-US" dirty="0"/>
          </a:p>
        </p:txBody>
      </p:sp>
      <p:sp>
        <p:nvSpPr>
          <p:cNvPr id="22" name="Oval 21"/>
          <p:cNvSpPr/>
          <p:nvPr/>
        </p:nvSpPr>
        <p:spPr>
          <a:xfrm rot="10800000" flipV="1">
            <a:off x="4323990" y="4169331"/>
            <a:ext cx="1152516" cy="1152516"/>
          </a:xfrm>
          <a:prstGeom prst="ellipse">
            <a:avLst/>
          </a:prstGeom>
          <a:solidFill>
            <a:schemeClr val="bg1"/>
          </a:solidFill>
          <a:ln w="215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1"/>
                </a:solidFill>
                <a:latin typeface="FontAwesome" pitchFamily="2" charset="0"/>
              </a:rPr>
              <a:t></a:t>
            </a:r>
            <a:endParaRPr lang="en-US" sz="2800" dirty="0">
              <a:solidFill>
                <a:schemeClr val="accent1"/>
              </a:solidFill>
              <a:latin typeface="FontAwesome" pitchFamily="2" charset="0"/>
            </a:endParaRPr>
          </a:p>
        </p:txBody>
      </p:sp>
      <p:sp>
        <p:nvSpPr>
          <p:cNvPr id="23" name="Oval 22"/>
          <p:cNvSpPr/>
          <p:nvPr/>
        </p:nvSpPr>
        <p:spPr>
          <a:xfrm rot="10800000" flipV="1">
            <a:off x="5519742" y="4169331"/>
            <a:ext cx="1152516" cy="1152516"/>
          </a:xfrm>
          <a:prstGeom prst="ellipse">
            <a:avLst/>
          </a:prstGeom>
          <a:solidFill>
            <a:schemeClr val="bg1"/>
          </a:solidFill>
          <a:ln w="2159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2"/>
                </a:solidFill>
                <a:latin typeface="FontAwesome" pitchFamily="2" charset="0"/>
              </a:rPr>
              <a:t></a:t>
            </a:r>
            <a:endParaRPr lang="en-US" sz="2800" dirty="0">
              <a:solidFill>
                <a:schemeClr val="accent2"/>
              </a:solidFill>
              <a:latin typeface="FontAwesome" pitchFamily="2" charset="0"/>
            </a:endParaRPr>
          </a:p>
        </p:txBody>
      </p:sp>
      <p:sp>
        <p:nvSpPr>
          <p:cNvPr id="24" name="Oval 23"/>
          <p:cNvSpPr/>
          <p:nvPr/>
        </p:nvSpPr>
        <p:spPr>
          <a:xfrm rot="10800000" flipV="1">
            <a:off x="6715494" y="4169331"/>
            <a:ext cx="1152516" cy="1152516"/>
          </a:xfrm>
          <a:prstGeom prst="ellipse">
            <a:avLst/>
          </a:prstGeom>
          <a:solidFill>
            <a:schemeClr val="bg1"/>
          </a:solidFill>
          <a:ln w="2159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3"/>
                </a:solidFill>
                <a:latin typeface="FontAwesome" pitchFamily="2" charset="0"/>
              </a:rPr>
              <a:t></a:t>
            </a:r>
            <a:endParaRPr lang="en-US" sz="2800" dirty="0">
              <a:solidFill>
                <a:schemeClr val="accent3"/>
              </a:solidFill>
              <a:latin typeface="FontAwesome" pitchFamily="2" charset="0"/>
            </a:endParaRPr>
          </a:p>
        </p:txBody>
      </p:sp>
      <p:sp>
        <p:nvSpPr>
          <p:cNvPr id="25" name="Oval 24"/>
          <p:cNvSpPr/>
          <p:nvPr/>
        </p:nvSpPr>
        <p:spPr>
          <a:xfrm rot="10800000" flipV="1">
            <a:off x="4894034" y="3098000"/>
            <a:ext cx="1152516" cy="1152516"/>
          </a:xfrm>
          <a:prstGeom prst="ellipse">
            <a:avLst/>
          </a:prstGeom>
          <a:solidFill>
            <a:schemeClr val="bg1"/>
          </a:solidFill>
          <a:ln w="2159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5"/>
                </a:solidFill>
                <a:latin typeface="FontAwesome" pitchFamily="2" charset="0"/>
              </a:rPr>
              <a:t></a:t>
            </a:r>
            <a:endParaRPr lang="en-US" sz="2800" dirty="0">
              <a:solidFill>
                <a:schemeClr val="accent5"/>
              </a:solidFill>
              <a:latin typeface="FontAwesome" pitchFamily="2" charset="0"/>
            </a:endParaRPr>
          </a:p>
        </p:txBody>
      </p:sp>
      <p:sp>
        <p:nvSpPr>
          <p:cNvPr id="26" name="Oval 25"/>
          <p:cNvSpPr/>
          <p:nvPr/>
        </p:nvSpPr>
        <p:spPr>
          <a:xfrm rot="10800000" flipV="1">
            <a:off x="6089786" y="3098000"/>
            <a:ext cx="1152516" cy="1152516"/>
          </a:xfrm>
          <a:prstGeom prst="ellipse">
            <a:avLst/>
          </a:prstGeom>
          <a:solidFill>
            <a:schemeClr val="bg1"/>
          </a:solidFill>
          <a:ln w="2159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AU" sz="2800" dirty="0">
                <a:solidFill>
                  <a:schemeClr val="accent4"/>
                </a:solidFill>
                <a:latin typeface="FontAwesome" pitchFamily="2" charset="0"/>
              </a:rPr>
              <a:t></a:t>
            </a:r>
            <a:endParaRPr lang="en-US" sz="2800" dirty="0">
              <a:solidFill>
                <a:schemeClr val="accent4"/>
              </a:solidFill>
            </a:endParaRPr>
          </a:p>
        </p:txBody>
      </p:sp>
      <p:sp>
        <p:nvSpPr>
          <p:cNvPr id="27" name="Oval 26"/>
          <p:cNvSpPr/>
          <p:nvPr/>
        </p:nvSpPr>
        <p:spPr>
          <a:xfrm rot="10800000" flipV="1">
            <a:off x="5411623" y="1978169"/>
            <a:ext cx="1152516" cy="1152516"/>
          </a:xfrm>
          <a:prstGeom prst="ellipse">
            <a:avLst/>
          </a:prstGeom>
          <a:solidFill>
            <a:schemeClr val="bg1"/>
          </a:solidFill>
          <a:ln w="2159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solidFill>
                  <a:schemeClr val="accent6"/>
                </a:solidFill>
                <a:latin typeface="FontAwesome" pitchFamily="2" charset="0"/>
              </a:rPr>
              <a:t></a:t>
            </a:r>
            <a:endParaRPr lang="en-US" sz="2800" dirty="0">
              <a:solidFill>
                <a:schemeClr val="accent6"/>
              </a:solidFill>
              <a:latin typeface="FontAwesome" pitchFamily="2" charset="0"/>
            </a:endParaRPr>
          </a:p>
        </p:txBody>
      </p:sp>
      <p:sp>
        <p:nvSpPr>
          <p:cNvPr id="28" name="TextBox 27"/>
          <p:cNvSpPr txBox="1"/>
          <p:nvPr/>
        </p:nvSpPr>
        <p:spPr>
          <a:xfrm>
            <a:off x="9289077" y="1909022"/>
            <a:ext cx="1960880" cy="215444"/>
          </a:xfrm>
          <a:prstGeom prst="rect">
            <a:avLst/>
          </a:prstGeom>
          <a:noFill/>
        </p:spPr>
        <p:txBody>
          <a:bodyPr wrap="square" lIns="0" tIns="0" rIns="0" bIns="0" rtlCol="0" anchor="ctr">
            <a:spAutoFit/>
          </a:bodyPr>
          <a:lstStyle/>
          <a:p>
            <a:r>
              <a:rPr lang="en-AU" sz="1400" dirty="0">
                <a:solidFill>
                  <a:schemeClr val="accent6"/>
                </a:solidFill>
                <a:latin typeface="Roboto Medium" panose="02000000000000000000" pitchFamily="2" charset="0"/>
                <a:ea typeface="Roboto Medium" panose="02000000000000000000" pitchFamily="2" charset="0"/>
              </a:rPr>
              <a:t>Employee Desktop</a:t>
            </a:r>
          </a:p>
        </p:txBody>
      </p:sp>
      <p:sp>
        <p:nvSpPr>
          <p:cNvPr id="29" name="Text Placeholder 32"/>
          <p:cNvSpPr txBox="1">
            <a:spLocks/>
          </p:cNvSpPr>
          <p:nvPr/>
        </p:nvSpPr>
        <p:spPr>
          <a:xfrm>
            <a:off x="9289078" y="2185988"/>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0" name="TextBox 29"/>
          <p:cNvSpPr txBox="1"/>
          <p:nvPr/>
        </p:nvSpPr>
        <p:spPr>
          <a:xfrm>
            <a:off x="9289077" y="3258430"/>
            <a:ext cx="1960880" cy="215444"/>
          </a:xfrm>
          <a:prstGeom prst="rect">
            <a:avLst/>
          </a:prstGeom>
          <a:noFill/>
        </p:spPr>
        <p:txBody>
          <a:bodyPr wrap="square" lIns="0" tIns="0" rIns="0" bIns="0" rtlCol="0" anchor="ctr">
            <a:spAutoFit/>
          </a:bodyPr>
          <a:lstStyle/>
          <a:p>
            <a:r>
              <a:rPr lang="en-AU" sz="1400" dirty="0">
                <a:solidFill>
                  <a:schemeClr val="accent5"/>
                </a:solidFill>
                <a:latin typeface="Roboto Medium" panose="02000000000000000000" pitchFamily="2" charset="0"/>
                <a:ea typeface="Roboto Medium" panose="02000000000000000000" pitchFamily="2" charset="0"/>
              </a:rPr>
              <a:t>System Protection</a:t>
            </a:r>
          </a:p>
        </p:txBody>
      </p:sp>
      <p:sp>
        <p:nvSpPr>
          <p:cNvPr id="31" name="Text Placeholder 32"/>
          <p:cNvSpPr txBox="1">
            <a:spLocks/>
          </p:cNvSpPr>
          <p:nvPr/>
        </p:nvSpPr>
        <p:spPr>
          <a:xfrm>
            <a:off x="9289078" y="3535396"/>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2" name="TextBox 31"/>
          <p:cNvSpPr txBox="1"/>
          <p:nvPr/>
        </p:nvSpPr>
        <p:spPr>
          <a:xfrm>
            <a:off x="9289077" y="4607837"/>
            <a:ext cx="1960880" cy="215444"/>
          </a:xfrm>
          <a:prstGeom prst="rect">
            <a:avLst/>
          </a:prstGeom>
          <a:noFill/>
        </p:spPr>
        <p:txBody>
          <a:bodyPr wrap="square" lIns="0" tIns="0" rIns="0" bIns="0" rtlCol="0" anchor="ctr">
            <a:spAutoFit/>
          </a:bodyPr>
          <a:lstStyle/>
          <a:p>
            <a:r>
              <a:rPr lang="en-AU" sz="1400" dirty="0">
                <a:solidFill>
                  <a:schemeClr val="accent4"/>
                </a:solidFill>
                <a:latin typeface="Roboto Medium" panose="02000000000000000000" pitchFamily="2" charset="0"/>
                <a:ea typeface="Roboto Medium" panose="02000000000000000000" pitchFamily="2" charset="0"/>
              </a:rPr>
              <a:t>Data Analysis</a:t>
            </a:r>
          </a:p>
        </p:txBody>
      </p:sp>
      <p:sp>
        <p:nvSpPr>
          <p:cNvPr id="33" name="Text Placeholder 32"/>
          <p:cNvSpPr txBox="1">
            <a:spLocks/>
          </p:cNvSpPr>
          <p:nvPr/>
        </p:nvSpPr>
        <p:spPr>
          <a:xfrm>
            <a:off x="9289078" y="4884803"/>
            <a:ext cx="1960879"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38" name="Rounded Rectangle 37"/>
          <p:cNvSpPr/>
          <p:nvPr/>
        </p:nvSpPr>
        <p:spPr>
          <a:xfrm>
            <a:off x="8474718" y="1933881"/>
            <a:ext cx="604695" cy="604695"/>
          </a:xfrm>
          <a:prstGeom prst="roundRect">
            <a:avLst>
              <a:gd name="adj" fmla="val 165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1" name="Rounded Rectangle 40"/>
          <p:cNvSpPr/>
          <p:nvPr/>
        </p:nvSpPr>
        <p:spPr>
          <a:xfrm>
            <a:off x="8474718" y="3283286"/>
            <a:ext cx="604695" cy="604695"/>
          </a:xfrm>
          <a:prstGeom prst="roundRect">
            <a:avLst>
              <a:gd name="adj" fmla="val 16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3" name="Rounded Rectangle 42"/>
          <p:cNvSpPr/>
          <p:nvPr/>
        </p:nvSpPr>
        <p:spPr>
          <a:xfrm>
            <a:off x="8474718" y="4632693"/>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45" name="TextBox 44"/>
          <p:cNvSpPr txBox="1"/>
          <p:nvPr/>
        </p:nvSpPr>
        <p:spPr>
          <a:xfrm flipH="1">
            <a:off x="913583" y="1939783"/>
            <a:ext cx="1985120" cy="215444"/>
          </a:xfrm>
          <a:prstGeom prst="rect">
            <a:avLst/>
          </a:prstGeom>
          <a:noFill/>
        </p:spPr>
        <p:txBody>
          <a:bodyPr wrap="square" lIns="0" tIns="0" rIns="0" bIns="0" rtlCol="0" anchor="ctr">
            <a:spAutoFit/>
          </a:bodyPr>
          <a:lstStyle/>
          <a:p>
            <a:pPr algn="r"/>
            <a:r>
              <a:rPr lang="en-AU" sz="1400" dirty="0">
                <a:solidFill>
                  <a:schemeClr val="accent1"/>
                </a:solidFill>
                <a:latin typeface="Roboto Medium" panose="02000000000000000000" pitchFamily="2" charset="0"/>
                <a:ea typeface="Roboto Medium" panose="02000000000000000000" pitchFamily="2" charset="0"/>
              </a:rPr>
              <a:t>Creative Strategy</a:t>
            </a:r>
          </a:p>
        </p:txBody>
      </p:sp>
      <p:sp>
        <p:nvSpPr>
          <p:cNvPr id="47" name="Text Placeholder 32"/>
          <p:cNvSpPr txBox="1">
            <a:spLocks/>
          </p:cNvSpPr>
          <p:nvPr/>
        </p:nvSpPr>
        <p:spPr>
          <a:xfrm flipH="1">
            <a:off x="913583" y="2185988"/>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49" name="TextBox 48"/>
          <p:cNvSpPr txBox="1"/>
          <p:nvPr/>
        </p:nvSpPr>
        <p:spPr>
          <a:xfrm flipH="1">
            <a:off x="913583" y="3289191"/>
            <a:ext cx="1985120" cy="215444"/>
          </a:xfrm>
          <a:prstGeom prst="rect">
            <a:avLst/>
          </a:prstGeom>
          <a:noFill/>
        </p:spPr>
        <p:txBody>
          <a:bodyPr wrap="square" lIns="0" tIns="0" rIns="0" bIns="0" rtlCol="0" anchor="ctr">
            <a:spAutoFit/>
          </a:bodyPr>
          <a:lstStyle/>
          <a:p>
            <a:pPr algn="r"/>
            <a:r>
              <a:rPr lang="en-AU" sz="1400" dirty="0">
                <a:solidFill>
                  <a:schemeClr val="accent2"/>
                </a:solidFill>
                <a:latin typeface="Roboto Medium" panose="02000000000000000000" pitchFamily="2" charset="0"/>
                <a:ea typeface="Roboto Medium" panose="02000000000000000000" pitchFamily="2" charset="0"/>
              </a:rPr>
              <a:t>Best Security</a:t>
            </a:r>
          </a:p>
        </p:txBody>
      </p:sp>
      <p:sp>
        <p:nvSpPr>
          <p:cNvPr id="50" name="Text Placeholder 32"/>
          <p:cNvSpPr txBox="1">
            <a:spLocks/>
          </p:cNvSpPr>
          <p:nvPr/>
        </p:nvSpPr>
        <p:spPr>
          <a:xfrm flipH="1">
            <a:off x="913583" y="3535396"/>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51" name="TextBox 50"/>
          <p:cNvSpPr txBox="1"/>
          <p:nvPr/>
        </p:nvSpPr>
        <p:spPr>
          <a:xfrm flipH="1">
            <a:off x="913583" y="4638598"/>
            <a:ext cx="1985120" cy="215444"/>
          </a:xfrm>
          <a:prstGeom prst="rect">
            <a:avLst/>
          </a:prstGeom>
          <a:noFill/>
        </p:spPr>
        <p:txBody>
          <a:bodyPr wrap="square" lIns="0" tIns="0" rIns="0" bIns="0" rtlCol="0" anchor="ctr">
            <a:spAutoFit/>
          </a:bodyPr>
          <a:lstStyle/>
          <a:p>
            <a:pPr algn="r"/>
            <a:r>
              <a:rPr lang="en-AU" sz="1400" dirty="0">
                <a:solidFill>
                  <a:schemeClr val="accent3"/>
                </a:solidFill>
                <a:latin typeface="Roboto Medium" panose="02000000000000000000" pitchFamily="2" charset="0"/>
                <a:ea typeface="Roboto Medium" panose="02000000000000000000" pitchFamily="2" charset="0"/>
              </a:rPr>
              <a:t>Launch Product</a:t>
            </a:r>
          </a:p>
        </p:txBody>
      </p:sp>
      <p:sp>
        <p:nvSpPr>
          <p:cNvPr id="56" name="Text Placeholder 32"/>
          <p:cNvSpPr txBox="1">
            <a:spLocks/>
          </p:cNvSpPr>
          <p:nvPr/>
        </p:nvSpPr>
        <p:spPr>
          <a:xfrm flipH="1">
            <a:off x="913583" y="4884803"/>
            <a:ext cx="1985120" cy="79198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1">
                    <a:lumMod val="65000"/>
                    <a:lumOff val="35000"/>
                  </a:schemeClr>
                </a:solidFill>
                <a:latin typeface="Roboto Light" panose="02000000000000000000" pitchFamily="2" charset="0"/>
                <a:ea typeface="Roboto Light" panose="02000000000000000000" pitchFamily="2" charset="0"/>
              </a:rPr>
              <a:t>Liquorice chupa chups applicake apple pie cupcake brownie bear claw  cake gingerbread cotton candy. </a:t>
            </a:r>
          </a:p>
        </p:txBody>
      </p:sp>
      <p:sp>
        <p:nvSpPr>
          <p:cNvPr id="57" name="Rounded Rectangle 56"/>
          <p:cNvSpPr/>
          <p:nvPr/>
        </p:nvSpPr>
        <p:spPr>
          <a:xfrm flipH="1">
            <a:off x="3108370" y="1933881"/>
            <a:ext cx="604695" cy="604695"/>
          </a:xfrm>
          <a:prstGeom prst="roundRect">
            <a:avLst>
              <a:gd name="adj" fmla="val 165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58" name="Rounded Rectangle 57"/>
          <p:cNvSpPr/>
          <p:nvPr/>
        </p:nvSpPr>
        <p:spPr>
          <a:xfrm flipH="1">
            <a:off x="3108370" y="3283286"/>
            <a:ext cx="604695" cy="604695"/>
          </a:xfrm>
          <a:prstGeom prst="roundRect">
            <a:avLst>
              <a:gd name="adj" fmla="val 16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59" name="Rounded Rectangle 58"/>
          <p:cNvSpPr/>
          <p:nvPr/>
        </p:nvSpPr>
        <p:spPr>
          <a:xfrm flipH="1">
            <a:off x="3108370" y="4632693"/>
            <a:ext cx="604695" cy="604695"/>
          </a:xfrm>
          <a:prstGeom prst="roundRect">
            <a:avLst>
              <a:gd name="adj" fmla="val 16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r>
              <a:rPr lang="en-AU" dirty="0">
                <a:solidFill>
                  <a:srgbClr val="FFFFFF"/>
                </a:solidFill>
                <a:latin typeface="FontAwesome" pitchFamily="2" charset="0"/>
              </a:rPr>
              <a:t></a:t>
            </a:r>
            <a:endParaRPr lang="en-US" dirty="0">
              <a:solidFill>
                <a:srgbClr val="FFFFFF"/>
              </a:solidFill>
            </a:endParaRPr>
          </a:p>
        </p:txBody>
      </p:sp>
    </p:spTree>
    <p:extLst>
      <p:ext uri="{BB962C8B-B14F-4D97-AF65-F5344CB8AC3E}">
        <p14:creationId xmlns:p14="http://schemas.microsoft.com/office/powerpoint/2010/main" val="1201462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fade">
                                      <p:cBhvr>
                                        <p:cTn id="37" dur="500"/>
                                        <p:tgtEl>
                                          <p:spTgt spid="4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fade">
                                      <p:cBhvr>
                                        <p:cTn id="40" dur="500"/>
                                        <p:tgtEl>
                                          <p:spTgt spid="4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fade">
                                      <p:cBhvr>
                                        <p:cTn id="46" dur="500"/>
                                        <p:tgtEl>
                                          <p:spTgt spid="5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50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58"/>
                                        </p:tgtEl>
                                        <p:attrNameLst>
                                          <p:attrName>style.visibility</p:attrName>
                                        </p:attrNameLst>
                                      </p:cBhvr>
                                      <p:to>
                                        <p:strVal val="visible"/>
                                      </p:to>
                                    </p:set>
                                    <p:animEffect transition="in" filter="fade">
                                      <p:cBhvr>
                                        <p:cTn id="58" dur="500"/>
                                        <p:tgtEl>
                                          <p:spTgt spid="5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500"/>
                                        <p:tgtEl>
                                          <p:spTgt spid="59"/>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Effect transition="in" filter="fade">
                                      <p:cBhvr>
                                        <p:cTn id="75" dur="500"/>
                                        <p:tgtEl>
                                          <p:spTgt spid="3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fade">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3"/>
                                        </p:tgtEl>
                                        <p:attrNameLst>
                                          <p:attrName>style.visibility</p:attrName>
                                        </p:attrNameLst>
                                      </p:cBhvr>
                                      <p:to>
                                        <p:strVal val="visible"/>
                                      </p:to>
                                    </p:set>
                                    <p:animEffect transition="in" filter="fade">
                                      <p:cBhvr>
                                        <p:cTn id="81" dur="500"/>
                                        <p:tgtEl>
                                          <p:spTgt spid="3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fade">
                                      <p:cBhvr>
                                        <p:cTn id="9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8" grpId="0" animBg="1"/>
      <p:bldP spid="41" grpId="0" animBg="1"/>
      <p:bldP spid="43" grpId="0" animBg="1"/>
      <p:bldP spid="45" grpId="0"/>
      <p:bldP spid="47" grpId="0"/>
      <p:bldP spid="49" grpId="0"/>
      <p:bldP spid="50" grpId="0"/>
      <p:bldP spid="51" grpId="0"/>
      <p:bldP spid="56" grpId="0"/>
      <p:bldP spid="57" grpId="0" animBg="1"/>
      <p:bldP spid="58" grpId="0" animBg="1"/>
      <p:bldP spid="5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93</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93</a:t>
            </a:fld>
            <a:endParaRPr lang="en-US" dirty="0"/>
          </a:p>
        </p:txBody>
      </p:sp>
      <p:sp>
        <p:nvSpPr>
          <p:cNvPr id="50" name="Rounded Rectangle 49"/>
          <p:cNvSpPr/>
          <p:nvPr/>
        </p:nvSpPr>
        <p:spPr>
          <a:xfrm>
            <a:off x="3719066"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flipH="1">
            <a:off x="3984060"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System Security</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59" name="Text Placeholder 32"/>
          <p:cNvSpPr txBox="1">
            <a:spLocks/>
          </p:cNvSpPr>
          <p:nvPr/>
        </p:nvSpPr>
        <p:spPr>
          <a:xfrm flipH="1">
            <a:off x="3984059"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0" name="Rounded Rectangle 59"/>
          <p:cNvSpPr/>
          <p:nvPr/>
        </p:nvSpPr>
        <p:spPr>
          <a:xfrm>
            <a:off x="1193248"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flipH="1">
            <a:off x="1458242"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Concept &amp; Ideas</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2" name="Text Placeholder 32"/>
          <p:cNvSpPr txBox="1">
            <a:spLocks/>
          </p:cNvSpPr>
          <p:nvPr/>
        </p:nvSpPr>
        <p:spPr>
          <a:xfrm flipH="1">
            <a:off x="1458241"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3" name="Rounded Rectangle 62"/>
          <p:cNvSpPr/>
          <p:nvPr/>
        </p:nvSpPr>
        <p:spPr>
          <a:xfrm>
            <a:off x="6241663"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flipH="1">
            <a:off x="6506657"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Business Strategy</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5" name="Text Placeholder 32"/>
          <p:cNvSpPr txBox="1">
            <a:spLocks/>
          </p:cNvSpPr>
          <p:nvPr/>
        </p:nvSpPr>
        <p:spPr>
          <a:xfrm flipH="1">
            <a:off x="6506656"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sp>
        <p:nvSpPr>
          <p:cNvPr id="66" name="Rounded Rectangle 65"/>
          <p:cNvSpPr/>
          <p:nvPr/>
        </p:nvSpPr>
        <p:spPr>
          <a:xfrm>
            <a:off x="8764260" y="3742811"/>
            <a:ext cx="2078182" cy="1979309"/>
          </a:xfrm>
          <a:prstGeom prst="roundRect">
            <a:avLst>
              <a:gd name="adj" fmla="val 62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flipH="1">
            <a:off x="9029254" y="4490652"/>
            <a:ext cx="1548200" cy="184666"/>
          </a:xfrm>
          <a:prstGeom prst="rect">
            <a:avLst/>
          </a:prstGeom>
          <a:noFill/>
        </p:spPr>
        <p:txBody>
          <a:bodyPr wrap="square" lIns="0" tIns="0" rIns="0" bIns="0" rtlCol="0" anchor="ctr">
            <a:spAutoFit/>
          </a:bodyPr>
          <a:lstStyle/>
          <a:p>
            <a:pPr algn="ctr"/>
            <a:r>
              <a:rPr lang="en-AU" sz="1200" dirty="0" smtClean="0">
                <a:solidFill>
                  <a:schemeClr val="tx2"/>
                </a:solidFill>
                <a:latin typeface="Roboto Medium" panose="02000000000000000000" pitchFamily="2" charset="0"/>
                <a:ea typeface="Roboto Medium" panose="02000000000000000000" pitchFamily="2" charset="0"/>
              </a:rPr>
              <a:t>Launch Product</a:t>
            </a:r>
            <a:endParaRPr lang="en-AU" sz="1200" dirty="0">
              <a:solidFill>
                <a:schemeClr val="tx2"/>
              </a:solidFill>
              <a:latin typeface="Roboto Medium" panose="02000000000000000000" pitchFamily="2" charset="0"/>
              <a:ea typeface="Roboto Medium" panose="02000000000000000000" pitchFamily="2" charset="0"/>
            </a:endParaRPr>
          </a:p>
        </p:txBody>
      </p:sp>
      <p:sp>
        <p:nvSpPr>
          <p:cNvPr id="68" name="Text Placeholder 32"/>
          <p:cNvSpPr txBox="1">
            <a:spLocks/>
          </p:cNvSpPr>
          <p:nvPr/>
        </p:nvSpPr>
        <p:spPr>
          <a:xfrm flipH="1">
            <a:off x="9029253" y="4736048"/>
            <a:ext cx="1548194" cy="6095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cupcake brownie </a:t>
            </a:r>
            <a:r>
              <a:rPr lang="en-US" sz="900" dirty="0" smtClean="0">
                <a:solidFill>
                  <a:schemeClr val="tx2"/>
                </a:solidFill>
                <a:latin typeface="Roboto Light" panose="02000000000000000000" pitchFamily="2" charset="0"/>
                <a:ea typeface="Roboto Light" panose="02000000000000000000" pitchFamily="2" charset="0"/>
              </a:rPr>
              <a:t>bear claw  cake gingerbread</a:t>
            </a:r>
            <a:endParaRPr lang="en-US" sz="900" dirty="0">
              <a:solidFill>
                <a:schemeClr val="tx2"/>
              </a:solidFill>
              <a:latin typeface="Roboto Light" panose="02000000000000000000" pitchFamily="2" charset="0"/>
              <a:ea typeface="Roboto Light" panose="02000000000000000000" pitchFamily="2" charset="0"/>
            </a:endParaRPr>
          </a:p>
        </p:txBody>
      </p:sp>
      <p:grpSp>
        <p:nvGrpSpPr>
          <p:cNvPr id="69" name="Group 68"/>
          <p:cNvGrpSpPr/>
          <p:nvPr/>
        </p:nvGrpSpPr>
        <p:grpSpPr>
          <a:xfrm>
            <a:off x="2230582" y="2480157"/>
            <a:ext cx="7550728" cy="942110"/>
            <a:chOff x="2230582" y="2535381"/>
            <a:chExt cx="7550728" cy="942110"/>
          </a:xfrm>
        </p:grpSpPr>
        <p:cxnSp>
          <p:nvCxnSpPr>
            <p:cNvPr id="70" name="Straight Connector 69"/>
            <p:cNvCxnSpPr/>
            <p:nvPr/>
          </p:nvCxnSpPr>
          <p:spPr>
            <a:xfrm flipV="1">
              <a:off x="2230582"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V="1">
              <a:off x="4752110"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V="1">
              <a:off x="7273637"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V="1">
              <a:off x="9781310" y="3006436"/>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230582" y="3006436"/>
              <a:ext cx="75507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V="1">
              <a:off x="5887747" y="2535381"/>
              <a:ext cx="0" cy="4710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6" name="Oval 19"/>
          <p:cNvSpPr>
            <a:spLocks noChangeArrowheads="1"/>
          </p:cNvSpPr>
          <p:nvPr/>
        </p:nvSpPr>
        <p:spPr bwMode="auto">
          <a:xfrm>
            <a:off x="5389317" y="1534368"/>
            <a:ext cx="995966" cy="993236"/>
          </a:xfrm>
          <a:prstGeom prst="ellipse">
            <a:avLst/>
          </a:prstGeom>
          <a:solidFill>
            <a:schemeClr val="accent6"/>
          </a:solidFill>
          <a:ln>
            <a:noFill/>
          </a:ln>
        </p:spPr>
        <p:txBody>
          <a:bodyPr vert="horz" wrap="square" lIns="0" tIns="0" rIns="0" bIns="0" numCol="1" anchor="ctr" anchorCtr="0" compatLnSpc="1">
            <a:prstTxWarp prst="textNoShape">
              <a:avLst/>
            </a:prstTxWarp>
          </a:bodyPr>
          <a:lstStyle/>
          <a:p>
            <a:pPr lvl="0" algn="ctr"/>
            <a:r>
              <a:rPr lang="en-AU" sz="2800" dirty="0">
                <a:solidFill>
                  <a:schemeClr val="bg1"/>
                </a:solidFill>
                <a:latin typeface="FontAwesome" pitchFamily="2" charset="0"/>
              </a:rPr>
              <a:t></a:t>
            </a:r>
            <a:endParaRPr lang="en-US" sz="2800" dirty="0">
              <a:solidFill>
                <a:schemeClr val="bg1"/>
              </a:solidFill>
            </a:endParaRPr>
          </a:p>
        </p:txBody>
      </p:sp>
      <p:sp>
        <p:nvSpPr>
          <p:cNvPr id="77" name="Oval 19"/>
          <p:cNvSpPr>
            <a:spLocks noChangeArrowheads="1"/>
          </p:cNvSpPr>
          <p:nvPr/>
        </p:nvSpPr>
        <p:spPr bwMode="auto">
          <a:xfrm>
            <a:off x="1734356" y="3246194"/>
            <a:ext cx="995966" cy="993236"/>
          </a:xfrm>
          <a:prstGeom prst="ellipse">
            <a:avLst/>
          </a:pr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78" name="Oval 19"/>
          <p:cNvSpPr>
            <a:spLocks noChangeArrowheads="1"/>
          </p:cNvSpPr>
          <p:nvPr/>
        </p:nvSpPr>
        <p:spPr bwMode="auto">
          <a:xfrm>
            <a:off x="4258614" y="3246194"/>
            <a:ext cx="995966" cy="993236"/>
          </a:xfrm>
          <a:prstGeom prst="ellipse">
            <a:avLst/>
          </a:pr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79" name="Oval 19"/>
          <p:cNvSpPr>
            <a:spLocks noChangeArrowheads="1"/>
          </p:cNvSpPr>
          <p:nvPr/>
        </p:nvSpPr>
        <p:spPr bwMode="auto">
          <a:xfrm>
            <a:off x="6782872" y="3246194"/>
            <a:ext cx="995966" cy="993236"/>
          </a:xfrm>
          <a:prstGeom prst="ellipse">
            <a:avLst/>
          </a:pr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AU" sz="2400" dirty="0">
                <a:solidFill>
                  <a:srgbClr val="FFFFFF"/>
                </a:solidFill>
                <a:latin typeface="FontAwesome" pitchFamily="2" charset="0"/>
              </a:rPr>
              <a:t></a:t>
            </a:r>
          </a:p>
        </p:txBody>
      </p:sp>
      <p:sp>
        <p:nvSpPr>
          <p:cNvPr id="80" name="Oval 19"/>
          <p:cNvSpPr>
            <a:spLocks noChangeArrowheads="1"/>
          </p:cNvSpPr>
          <p:nvPr/>
        </p:nvSpPr>
        <p:spPr bwMode="auto">
          <a:xfrm>
            <a:off x="9307130" y="3246194"/>
            <a:ext cx="995966" cy="993236"/>
          </a:xfrm>
          <a:prstGeom prst="ellipse">
            <a:avLst/>
          </a:pr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81" name="Text Placeholder 32"/>
          <p:cNvSpPr txBox="1">
            <a:spLocks/>
          </p:cNvSpPr>
          <p:nvPr/>
        </p:nvSpPr>
        <p:spPr>
          <a:xfrm>
            <a:off x="2428324" y="1846229"/>
            <a:ext cx="2581483" cy="3698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a:t>
            </a:r>
          </a:p>
        </p:txBody>
      </p:sp>
      <p:sp>
        <p:nvSpPr>
          <p:cNvPr id="82" name="Text Placeholder 32"/>
          <p:cNvSpPr txBox="1">
            <a:spLocks/>
          </p:cNvSpPr>
          <p:nvPr/>
        </p:nvSpPr>
        <p:spPr>
          <a:xfrm>
            <a:off x="6764793" y="1846229"/>
            <a:ext cx="2581483" cy="3698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spcBef>
                <a:spcPts val="0"/>
              </a:spcBef>
              <a:buNone/>
            </a:pPr>
            <a:r>
              <a:rPr lang="en-US" sz="900" dirty="0">
                <a:solidFill>
                  <a:schemeClr val="tx2"/>
                </a:solidFill>
                <a:latin typeface="Roboto Light" panose="02000000000000000000" pitchFamily="2" charset="0"/>
                <a:ea typeface="Roboto Light" panose="02000000000000000000" pitchFamily="2" charset="0"/>
              </a:rPr>
              <a:t>Liquorice chupa chups applicake apple pie cake cupcake brownie bear claw  cake</a:t>
            </a:r>
          </a:p>
        </p:txBody>
      </p:sp>
    </p:spTree>
    <p:extLst>
      <p:ext uri="{BB962C8B-B14F-4D97-AF65-F5344CB8AC3E}">
        <p14:creationId xmlns:p14="http://schemas.microsoft.com/office/powerpoint/2010/main" val="2062900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wipe(up)">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wipe(up)">
                                      <p:cBhvr>
                                        <p:cTn id="22" dur="500"/>
                                        <p:tgtEl>
                                          <p:spTgt spid="6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wipe(up)">
                                      <p:cBhvr>
                                        <p:cTn id="25" dur="500"/>
                                        <p:tgtEl>
                                          <p:spTgt spid="61"/>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wipe(up)">
                                      <p:cBhvr>
                                        <p:cTn id="28" dur="500"/>
                                        <p:tgtEl>
                                          <p:spTgt spid="6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fade">
                                      <p:cBhvr>
                                        <p:cTn id="33" dur="500"/>
                                        <p:tgtEl>
                                          <p:spTgt spid="7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up)">
                                      <p:cBhvr>
                                        <p:cTn id="38" dur="500"/>
                                        <p:tgtEl>
                                          <p:spTgt spid="50"/>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up)">
                                      <p:cBhvr>
                                        <p:cTn id="41" dur="500"/>
                                        <p:tgtEl>
                                          <p:spTgt spid="58"/>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59"/>
                                        </p:tgtEl>
                                        <p:attrNameLst>
                                          <p:attrName>style.visibility</p:attrName>
                                        </p:attrNameLst>
                                      </p:cBhvr>
                                      <p:to>
                                        <p:strVal val="visible"/>
                                      </p:to>
                                    </p:set>
                                    <p:animEffect transition="in" filter="wipe(up)">
                                      <p:cBhvr>
                                        <p:cTn id="44" dur="500"/>
                                        <p:tgtEl>
                                          <p:spTgt spid="5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fade">
                                      <p:cBhvr>
                                        <p:cTn id="49" dur="500"/>
                                        <p:tgtEl>
                                          <p:spTgt spid="7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63"/>
                                        </p:tgtEl>
                                        <p:attrNameLst>
                                          <p:attrName>style.visibility</p:attrName>
                                        </p:attrNameLst>
                                      </p:cBhvr>
                                      <p:to>
                                        <p:strVal val="visible"/>
                                      </p:to>
                                    </p:set>
                                    <p:animEffect transition="in" filter="wipe(up)">
                                      <p:cBhvr>
                                        <p:cTn id="54" dur="500"/>
                                        <p:tgtEl>
                                          <p:spTgt spid="63"/>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wipe(up)">
                                      <p:cBhvr>
                                        <p:cTn id="57" dur="500"/>
                                        <p:tgtEl>
                                          <p:spTgt spid="64"/>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wipe(up)">
                                      <p:cBhvr>
                                        <p:cTn id="60" dur="500"/>
                                        <p:tgtEl>
                                          <p:spTgt spid="65"/>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up)">
                                      <p:cBhvr>
                                        <p:cTn id="70" dur="500"/>
                                        <p:tgtEl>
                                          <p:spTgt spid="66"/>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wipe(up)">
                                      <p:cBhvr>
                                        <p:cTn id="73" dur="500"/>
                                        <p:tgtEl>
                                          <p:spTgt spid="67"/>
                                        </p:tgtEl>
                                      </p:cBhvr>
                                    </p:animEffect>
                                  </p:childTnLst>
                                </p:cTn>
                              </p:par>
                              <p:par>
                                <p:cTn id="74" presetID="22" presetClass="entr" presetSubtype="1" fill="hold" grpId="0" nodeType="withEffect">
                                  <p:stCondLst>
                                    <p:cond delay="0"/>
                                  </p:stCondLst>
                                  <p:childTnLst>
                                    <p:set>
                                      <p:cBhvr>
                                        <p:cTn id="75" dur="1" fill="hold">
                                          <p:stCondLst>
                                            <p:cond delay="0"/>
                                          </p:stCondLst>
                                        </p:cTn>
                                        <p:tgtEl>
                                          <p:spTgt spid="68"/>
                                        </p:tgtEl>
                                        <p:attrNameLst>
                                          <p:attrName>style.visibility</p:attrName>
                                        </p:attrNameLst>
                                      </p:cBhvr>
                                      <p:to>
                                        <p:strVal val="visible"/>
                                      </p:to>
                                    </p:set>
                                    <p:animEffect transition="in" filter="wipe(up)">
                                      <p:cBhvr>
                                        <p:cTn id="76" dur="500"/>
                                        <p:tgtEl>
                                          <p:spTgt spid="6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82"/>
                                        </p:tgtEl>
                                        <p:attrNameLst>
                                          <p:attrName>style.visibility</p:attrName>
                                        </p:attrNameLst>
                                      </p:cBhvr>
                                      <p:to>
                                        <p:strVal val="visible"/>
                                      </p:to>
                                    </p:set>
                                    <p:animEffect transition="in" filter="fade">
                                      <p:cBhvr>
                                        <p:cTn id="81" dur="500"/>
                                        <p:tgtEl>
                                          <p:spTgt spid="8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animEffect transition="in" filter="fade">
                                      <p:cBhvr>
                                        <p:cTn id="8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8" grpId="0"/>
      <p:bldP spid="59" grpId="0"/>
      <p:bldP spid="60" grpId="0" animBg="1"/>
      <p:bldP spid="61" grpId="0"/>
      <p:bldP spid="62" grpId="0"/>
      <p:bldP spid="63" grpId="0" animBg="1"/>
      <p:bldP spid="64" grpId="0"/>
      <p:bldP spid="65" grpId="0"/>
      <p:bldP spid="66" grpId="0" animBg="1"/>
      <p:bldP spid="67" grpId="0"/>
      <p:bldP spid="68" grpId="0"/>
      <p:bldP spid="76" grpId="0" animBg="1"/>
      <p:bldP spid="77" grpId="0" animBg="1"/>
      <p:bldP spid="78" grpId="0" animBg="1"/>
      <p:bldP spid="79" grpId="0" animBg="1"/>
      <p:bldP spid="80" grpId="0" animBg="1"/>
      <p:bldP spid="81" grpId="0"/>
      <p:bldP spid="8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94</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94</a:t>
            </a:fld>
            <a:endParaRPr lang="en-US" dirty="0"/>
          </a:p>
        </p:txBody>
      </p:sp>
      <p:sp>
        <p:nvSpPr>
          <p:cNvPr id="21" name="Freeform 5"/>
          <p:cNvSpPr>
            <a:spLocks/>
          </p:cNvSpPr>
          <p:nvPr/>
        </p:nvSpPr>
        <p:spPr bwMode="auto">
          <a:xfrm>
            <a:off x="1114425" y="3143250"/>
            <a:ext cx="2027319" cy="12446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1">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5"/>
          <p:cNvSpPr>
            <a:spLocks/>
          </p:cNvSpPr>
          <p:nvPr/>
        </p:nvSpPr>
        <p:spPr bwMode="auto">
          <a:xfrm>
            <a:off x="2680989" y="1971675"/>
            <a:ext cx="2027319" cy="2416175"/>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2">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5"/>
          <p:cNvSpPr>
            <a:spLocks/>
          </p:cNvSpPr>
          <p:nvPr/>
        </p:nvSpPr>
        <p:spPr bwMode="auto">
          <a:xfrm>
            <a:off x="4299059" y="2638425"/>
            <a:ext cx="2027319" cy="1749425"/>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3">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5"/>
          <p:cNvSpPr>
            <a:spLocks/>
          </p:cNvSpPr>
          <p:nvPr/>
        </p:nvSpPr>
        <p:spPr bwMode="auto">
          <a:xfrm>
            <a:off x="5865623" y="1617649"/>
            <a:ext cx="2027319" cy="2770201"/>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6">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5"/>
          <p:cNvSpPr>
            <a:spLocks/>
          </p:cNvSpPr>
          <p:nvPr/>
        </p:nvSpPr>
        <p:spPr bwMode="auto">
          <a:xfrm>
            <a:off x="7483692" y="2343150"/>
            <a:ext cx="2027319" cy="20447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4">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
          <p:cNvSpPr>
            <a:spLocks/>
          </p:cNvSpPr>
          <p:nvPr/>
        </p:nvSpPr>
        <p:spPr bwMode="auto">
          <a:xfrm>
            <a:off x="9050256" y="3143250"/>
            <a:ext cx="2027319" cy="12446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Rectangle 26"/>
          <p:cNvSpPr/>
          <p:nvPr/>
        </p:nvSpPr>
        <p:spPr>
          <a:xfrm>
            <a:off x="6658709" y="1790259"/>
            <a:ext cx="441146"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28" name="Rectangle 27"/>
          <p:cNvSpPr/>
          <p:nvPr/>
        </p:nvSpPr>
        <p:spPr>
          <a:xfrm>
            <a:off x="5117793" y="2810430"/>
            <a:ext cx="389850"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29" name="Rectangle 28"/>
          <p:cNvSpPr/>
          <p:nvPr/>
        </p:nvSpPr>
        <p:spPr>
          <a:xfrm>
            <a:off x="8281358" y="2568614"/>
            <a:ext cx="431987" cy="369332"/>
          </a:xfrm>
          <a:prstGeom prst="rect">
            <a:avLst/>
          </a:prstGeom>
        </p:spPr>
        <p:txBody>
          <a:bodyPr wrap="none">
            <a:spAutoFit/>
          </a:bodyPr>
          <a:lstStyle/>
          <a:p>
            <a:pPr algn="ctr"/>
            <a:r>
              <a:rPr lang="en-AU" dirty="0">
                <a:solidFill>
                  <a:srgbClr val="FFFFFF"/>
                </a:solidFill>
                <a:latin typeface="FontAwesome" pitchFamily="2" charset="0"/>
              </a:rPr>
              <a:t></a:t>
            </a:r>
          </a:p>
        </p:txBody>
      </p:sp>
      <p:sp>
        <p:nvSpPr>
          <p:cNvPr id="30" name="Rectangle 29"/>
          <p:cNvSpPr/>
          <p:nvPr/>
        </p:nvSpPr>
        <p:spPr>
          <a:xfrm>
            <a:off x="9864181" y="3273464"/>
            <a:ext cx="399468" cy="369332"/>
          </a:xfrm>
          <a:prstGeom prst="rect">
            <a:avLst/>
          </a:prstGeom>
        </p:spPr>
        <p:txBody>
          <a:bodyPr wrap="none">
            <a:spAutoFit/>
          </a:bodyPr>
          <a:lstStyle/>
          <a:p>
            <a:pPr lvl="0" algn="ctr"/>
            <a:r>
              <a:rPr lang="en-AU" dirty="0">
                <a:solidFill>
                  <a:schemeClr val="bg1"/>
                </a:solidFill>
                <a:latin typeface="FontAwesome" pitchFamily="2" charset="0"/>
              </a:rPr>
              <a:t></a:t>
            </a:r>
            <a:endParaRPr lang="en-US" dirty="0">
              <a:solidFill>
                <a:schemeClr val="bg1"/>
              </a:solidFill>
            </a:endParaRPr>
          </a:p>
        </p:txBody>
      </p:sp>
      <p:sp>
        <p:nvSpPr>
          <p:cNvPr id="31" name="Rectangle 30"/>
          <p:cNvSpPr/>
          <p:nvPr/>
        </p:nvSpPr>
        <p:spPr>
          <a:xfrm>
            <a:off x="3499723" y="2111930"/>
            <a:ext cx="389850" cy="369332"/>
          </a:xfrm>
          <a:prstGeom prst="rect">
            <a:avLst/>
          </a:prstGeom>
        </p:spPr>
        <p:txBody>
          <a:bodyPr wrap="none">
            <a:spAutoFit/>
          </a:bodyPr>
          <a:lstStyle/>
          <a:p>
            <a:pPr algn="ctr"/>
            <a:r>
              <a:rPr lang="en-AU" dirty="0">
                <a:solidFill>
                  <a:srgbClr val="FFFFFF"/>
                </a:solidFill>
                <a:latin typeface="FontAwesome" pitchFamily="2" charset="0"/>
              </a:rPr>
              <a:t></a:t>
            </a:r>
            <a:endParaRPr lang="en-US" dirty="0">
              <a:solidFill>
                <a:srgbClr val="FFFFFF"/>
              </a:solidFill>
              <a:latin typeface="FontAwesome" pitchFamily="2" charset="0"/>
            </a:endParaRPr>
          </a:p>
        </p:txBody>
      </p:sp>
      <p:sp>
        <p:nvSpPr>
          <p:cNvPr id="32" name="Rectangle 31"/>
          <p:cNvSpPr/>
          <p:nvPr/>
        </p:nvSpPr>
        <p:spPr>
          <a:xfrm>
            <a:off x="1953142" y="3302039"/>
            <a:ext cx="349776" cy="369332"/>
          </a:xfrm>
          <a:prstGeom prst="rect">
            <a:avLst/>
          </a:prstGeom>
        </p:spPr>
        <p:txBody>
          <a:bodyPr wrap="none">
            <a:sp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33" name="Text Placeholder 33"/>
          <p:cNvSpPr txBox="1">
            <a:spLocks/>
          </p:cNvSpPr>
          <p:nvPr/>
        </p:nvSpPr>
        <p:spPr>
          <a:xfrm>
            <a:off x="3346218"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Concept &amp;</a:t>
            </a:r>
          </a:p>
          <a:p>
            <a:pPr marL="0" indent="0" algn="ctr">
              <a:lnSpc>
                <a:spcPct val="100000"/>
              </a:lnSpc>
              <a:spcBef>
                <a:spcPts val="0"/>
              </a:spcBef>
              <a:buNone/>
            </a:pPr>
            <a:r>
              <a:rPr lang="en-AU" sz="1000" dirty="0" smtClean="0">
                <a:solidFill>
                  <a:schemeClr val="bg1"/>
                </a:solidFill>
                <a:latin typeface="+mj-lt"/>
              </a:rPr>
              <a:t> Ideas</a:t>
            </a:r>
            <a:endParaRPr lang="en-AU" sz="1000" dirty="0">
              <a:solidFill>
                <a:schemeClr val="bg1"/>
              </a:solidFill>
              <a:latin typeface="+mj-lt"/>
            </a:endParaRPr>
          </a:p>
        </p:txBody>
      </p:sp>
      <p:sp>
        <p:nvSpPr>
          <p:cNvPr id="38" name="Text Placeholder 33"/>
          <p:cNvSpPr txBox="1">
            <a:spLocks/>
          </p:cNvSpPr>
          <p:nvPr/>
        </p:nvSpPr>
        <p:spPr>
          <a:xfrm>
            <a:off x="1779600"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System</a:t>
            </a:r>
          </a:p>
          <a:p>
            <a:pPr marL="0" indent="0" algn="ctr">
              <a:lnSpc>
                <a:spcPct val="100000"/>
              </a:lnSpc>
              <a:spcBef>
                <a:spcPts val="0"/>
              </a:spcBef>
              <a:buNone/>
            </a:pPr>
            <a:r>
              <a:rPr lang="en-AU" sz="1000" dirty="0" smtClean="0">
                <a:solidFill>
                  <a:schemeClr val="bg1"/>
                </a:solidFill>
                <a:latin typeface="+mj-lt"/>
              </a:rPr>
              <a:t>Security</a:t>
            </a:r>
            <a:endParaRPr lang="en-AU" sz="1000" dirty="0">
              <a:solidFill>
                <a:schemeClr val="bg1"/>
              </a:solidFill>
              <a:latin typeface="+mj-lt"/>
            </a:endParaRPr>
          </a:p>
        </p:txBody>
      </p:sp>
      <p:sp>
        <p:nvSpPr>
          <p:cNvPr id="41" name="Text Placeholder 33"/>
          <p:cNvSpPr txBox="1">
            <a:spLocks/>
          </p:cNvSpPr>
          <p:nvPr/>
        </p:nvSpPr>
        <p:spPr>
          <a:xfrm>
            <a:off x="6530852"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Data</a:t>
            </a:r>
          </a:p>
          <a:p>
            <a:pPr marL="0" indent="0" algn="ctr">
              <a:lnSpc>
                <a:spcPct val="100000"/>
              </a:lnSpc>
              <a:spcBef>
                <a:spcPts val="0"/>
              </a:spcBef>
              <a:buNone/>
            </a:pPr>
            <a:r>
              <a:rPr lang="en-AU" sz="1000" dirty="0" smtClean="0">
                <a:solidFill>
                  <a:schemeClr val="bg1"/>
                </a:solidFill>
                <a:latin typeface="+mj-lt"/>
              </a:rPr>
              <a:t>Analysis</a:t>
            </a:r>
            <a:endParaRPr lang="en-AU" sz="1000" dirty="0">
              <a:solidFill>
                <a:schemeClr val="bg1"/>
              </a:solidFill>
              <a:latin typeface="+mj-lt"/>
            </a:endParaRPr>
          </a:p>
        </p:txBody>
      </p:sp>
      <p:sp>
        <p:nvSpPr>
          <p:cNvPr id="43" name="Text Placeholder 33"/>
          <p:cNvSpPr txBox="1">
            <a:spLocks/>
          </p:cNvSpPr>
          <p:nvPr/>
        </p:nvSpPr>
        <p:spPr>
          <a:xfrm>
            <a:off x="4964288"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Business</a:t>
            </a:r>
          </a:p>
          <a:p>
            <a:pPr marL="0" indent="0" algn="ctr">
              <a:lnSpc>
                <a:spcPct val="100000"/>
              </a:lnSpc>
              <a:spcBef>
                <a:spcPts val="0"/>
              </a:spcBef>
              <a:buNone/>
            </a:pPr>
            <a:r>
              <a:rPr lang="en-AU" sz="1000" dirty="0" smtClean="0">
                <a:solidFill>
                  <a:schemeClr val="bg1"/>
                </a:solidFill>
                <a:latin typeface="+mj-lt"/>
              </a:rPr>
              <a:t>Strategy</a:t>
            </a:r>
            <a:endParaRPr lang="en-AU" sz="1000" dirty="0">
              <a:solidFill>
                <a:schemeClr val="bg1"/>
              </a:solidFill>
              <a:latin typeface="+mj-lt"/>
            </a:endParaRPr>
          </a:p>
        </p:txBody>
      </p:sp>
      <p:sp>
        <p:nvSpPr>
          <p:cNvPr id="45" name="Text Placeholder 33"/>
          <p:cNvSpPr txBox="1">
            <a:spLocks/>
          </p:cNvSpPr>
          <p:nvPr/>
        </p:nvSpPr>
        <p:spPr>
          <a:xfrm>
            <a:off x="9663980"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Launch</a:t>
            </a:r>
          </a:p>
          <a:p>
            <a:pPr marL="0" indent="0" algn="ctr">
              <a:lnSpc>
                <a:spcPct val="100000"/>
              </a:lnSpc>
              <a:spcBef>
                <a:spcPts val="0"/>
              </a:spcBef>
              <a:buNone/>
            </a:pPr>
            <a:r>
              <a:rPr lang="en-AU" sz="1000" dirty="0" smtClean="0">
                <a:solidFill>
                  <a:schemeClr val="bg1"/>
                </a:solidFill>
                <a:latin typeface="+mj-lt"/>
              </a:rPr>
              <a:t>Product</a:t>
            </a:r>
            <a:endParaRPr lang="en-AU" sz="1000" dirty="0">
              <a:solidFill>
                <a:schemeClr val="bg1"/>
              </a:solidFill>
              <a:latin typeface="+mj-lt"/>
            </a:endParaRPr>
          </a:p>
        </p:txBody>
      </p:sp>
      <p:sp>
        <p:nvSpPr>
          <p:cNvPr id="47" name="Text Placeholder 33"/>
          <p:cNvSpPr txBox="1">
            <a:spLocks/>
          </p:cNvSpPr>
          <p:nvPr/>
        </p:nvSpPr>
        <p:spPr>
          <a:xfrm>
            <a:off x="8148921" y="3929391"/>
            <a:ext cx="696860" cy="431471"/>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000" dirty="0" smtClean="0">
                <a:solidFill>
                  <a:schemeClr val="bg1"/>
                </a:solidFill>
                <a:latin typeface="+mj-lt"/>
              </a:rPr>
              <a:t>Sales</a:t>
            </a:r>
          </a:p>
          <a:p>
            <a:pPr marL="0" indent="0" algn="ctr">
              <a:lnSpc>
                <a:spcPct val="100000"/>
              </a:lnSpc>
              <a:spcBef>
                <a:spcPts val="0"/>
              </a:spcBef>
              <a:buNone/>
            </a:pPr>
            <a:r>
              <a:rPr lang="en-AU" sz="1000" dirty="0" smtClean="0">
                <a:solidFill>
                  <a:schemeClr val="bg1"/>
                </a:solidFill>
                <a:latin typeface="+mj-lt"/>
              </a:rPr>
              <a:t>Booster</a:t>
            </a:r>
            <a:endParaRPr lang="en-AU" sz="1000" dirty="0">
              <a:solidFill>
                <a:schemeClr val="bg1"/>
              </a:solidFill>
              <a:latin typeface="+mj-lt"/>
            </a:endParaRPr>
          </a:p>
        </p:txBody>
      </p:sp>
      <p:sp>
        <p:nvSpPr>
          <p:cNvPr id="49" name="Rectangle 48"/>
          <p:cNvSpPr/>
          <p:nvPr/>
        </p:nvSpPr>
        <p:spPr>
          <a:xfrm>
            <a:off x="1339972" y="4826760"/>
            <a:ext cx="395942" cy="553998"/>
          </a:xfrm>
          <a:prstGeom prst="rect">
            <a:avLst/>
          </a:prstGeom>
        </p:spPr>
        <p:txBody>
          <a:bodyPr wrap="none" lIns="0" tIns="0" rIns="0" bIns="0">
            <a:spAutoFit/>
          </a:bodyPr>
          <a:lstStyle/>
          <a:p>
            <a:pPr algn="ctr"/>
            <a:r>
              <a:rPr lang="en-AU" sz="3600" dirty="0" smtClean="0">
                <a:solidFill>
                  <a:schemeClr val="tx2"/>
                </a:solidFill>
                <a:latin typeface="FontAwesome" pitchFamily="2" charset="0"/>
              </a:rPr>
              <a:t></a:t>
            </a:r>
            <a:endParaRPr lang="en-AU" sz="3600" dirty="0">
              <a:solidFill>
                <a:schemeClr val="tx2"/>
              </a:solidFill>
              <a:latin typeface="FontAwesome" pitchFamily="2" charset="0"/>
            </a:endParaRPr>
          </a:p>
        </p:txBody>
      </p:sp>
      <p:sp>
        <p:nvSpPr>
          <p:cNvPr id="50" name="Text Placeholder 32"/>
          <p:cNvSpPr txBox="1">
            <a:spLocks/>
          </p:cNvSpPr>
          <p:nvPr/>
        </p:nvSpPr>
        <p:spPr>
          <a:xfrm>
            <a:off x="1937994" y="4878199"/>
            <a:ext cx="8914034" cy="90539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err="1">
                <a:solidFill>
                  <a:schemeClr val="tx2"/>
                </a:solidFill>
                <a:latin typeface="+mn-lt"/>
              </a:rPr>
              <a:t>Liquorice</a:t>
            </a:r>
            <a:r>
              <a:rPr lang="en-US" sz="1000" dirty="0">
                <a:solidFill>
                  <a:schemeClr val="tx2"/>
                </a:solidFill>
                <a:latin typeface="+mn-lt"/>
              </a:rPr>
              <a:t> </a:t>
            </a:r>
            <a:r>
              <a:rPr lang="en-US" sz="1000" dirty="0" err="1">
                <a:solidFill>
                  <a:schemeClr val="tx2"/>
                </a:solidFill>
                <a:latin typeface="+mn-lt"/>
              </a:rPr>
              <a:t>chupa</a:t>
            </a:r>
            <a:r>
              <a:rPr lang="en-US" sz="1000" dirty="0">
                <a:solidFill>
                  <a:schemeClr val="tx2"/>
                </a:solidFill>
                <a:latin typeface="+mn-lt"/>
              </a:rPr>
              <a:t> </a:t>
            </a:r>
            <a:r>
              <a:rPr lang="en-US" sz="1000" dirty="0" err="1">
                <a:solidFill>
                  <a:schemeClr val="tx2"/>
                </a:solidFill>
                <a:latin typeface="+mn-lt"/>
              </a:rPr>
              <a:t>chups</a:t>
            </a:r>
            <a:r>
              <a:rPr lang="en-US" sz="1000" dirty="0">
                <a:solidFill>
                  <a:schemeClr val="tx2"/>
                </a:solidFill>
                <a:latin typeface="+mn-lt"/>
              </a:rPr>
              <a:t> </a:t>
            </a:r>
            <a:r>
              <a:rPr lang="en-US" sz="1000" dirty="0" err="1">
                <a:solidFill>
                  <a:schemeClr val="tx2"/>
                </a:solidFill>
                <a:latin typeface="+mn-lt"/>
              </a:rPr>
              <a:t>applicake</a:t>
            </a:r>
            <a:r>
              <a:rPr lang="en-US" sz="1000" dirty="0">
                <a:solidFill>
                  <a:schemeClr val="tx2"/>
                </a:solidFill>
                <a:latin typeface="+mn-lt"/>
              </a:rPr>
              <a:t> apple pie cupcake brownie bear claw gingerbread cotton candy. Bear claw croissant apple pie. Croissant cake tart liquorice tart pastry. iscuit wafer sweet apple pie. Bear claw dragée sweet roll </a:t>
            </a:r>
            <a:r>
              <a:rPr lang="en-US" sz="1000" dirty="0" err="1" smtClean="0">
                <a:solidFill>
                  <a:schemeClr val="tx2"/>
                </a:solidFill>
                <a:latin typeface="+mn-lt"/>
              </a:rPr>
              <a:t>gummi</a:t>
            </a:r>
            <a:r>
              <a:rPr lang="en-US" sz="1000" dirty="0" smtClean="0">
                <a:solidFill>
                  <a:schemeClr val="tx2"/>
                </a:solidFill>
                <a:latin typeface="+mn-lt"/>
              </a:rPr>
              <a:t> sweet cake pie </a:t>
            </a:r>
            <a:r>
              <a:rPr lang="en-US" sz="1000" dirty="0" err="1" smtClean="0">
                <a:solidFill>
                  <a:schemeClr val="tx2"/>
                </a:solidFill>
                <a:latin typeface="+mn-lt"/>
              </a:rPr>
              <a:t>lolypop</a:t>
            </a:r>
            <a:r>
              <a:rPr lang="en-US" sz="1000" dirty="0" smtClean="0">
                <a:solidFill>
                  <a:schemeClr val="tx2"/>
                </a:solidFill>
                <a:latin typeface="+mn-lt"/>
              </a:rPr>
              <a:t> claw </a:t>
            </a:r>
            <a:r>
              <a:rPr lang="en-US" sz="1000" dirty="0">
                <a:solidFill>
                  <a:schemeClr val="tx2"/>
                </a:solidFill>
                <a:latin typeface="+mn-lt"/>
              </a:rPr>
              <a:t>croissant apple pie croissant cake cool cake tiramisu pie sesame. </a:t>
            </a:r>
            <a:r>
              <a:rPr lang="en-AU" sz="1000" dirty="0">
                <a:solidFill>
                  <a:schemeClr val="tx2"/>
                </a:solidFill>
                <a:latin typeface="+mn-lt"/>
              </a:rPr>
              <a:t>plum muffin sugar plum bonbon biscuit macaroon. Gummies fruitcake marzipan icing lemon drops dessert sugar plum macaroon. Macaroon caramels sweet roll jujubes soufflé. Sweet roll chocolate </a:t>
            </a:r>
            <a:r>
              <a:rPr lang="en-AU" sz="1000" dirty="0" err="1">
                <a:solidFill>
                  <a:schemeClr val="tx2"/>
                </a:solidFill>
                <a:latin typeface="+mn-lt"/>
              </a:rPr>
              <a:t>chupa</a:t>
            </a:r>
            <a:r>
              <a:rPr lang="en-AU" sz="1000" dirty="0">
                <a:solidFill>
                  <a:schemeClr val="tx2"/>
                </a:solidFill>
                <a:latin typeface="+mn-lt"/>
              </a:rPr>
              <a:t> </a:t>
            </a:r>
            <a:r>
              <a:rPr lang="en-AU" sz="1000" dirty="0" err="1">
                <a:solidFill>
                  <a:schemeClr val="tx2"/>
                </a:solidFill>
                <a:latin typeface="+mn-lt"/>
              </a:rPr>
              <a:t>chups</a:t>
            </a:r>
            <a:r>
              <a:rPr lang="en-AU" sz="1000" dirty="0">
                <a:solidFill>
                  <a:schemeClr val="tx2"/>
                </a:solidFill>
                <a:latin typeface="+mn-lt"/>
              </a:rPr>
              <a:t> </a:t>
            </a:r>
            <a:r>
              <a:rPr lang="en-AU" sz="1000" dirty="0" smtClean="0">
                <a:solidFill>
                  <a:schemeClr val="tx2"/>
                </a:solidFill>
                <a:latin typeface="+mn-lt"/>
              </a:rPr>
              <a:t>macaroon.</a:t>
            </a:r>
            <a:endParaRPr lang="en-US" sz="1000" dirty="0">
              <a:solidFill>
                <a:schemeClr val="tx2"/>
              </a:solidFill>
              <a:latin typeface="+mn-lt"/>
            </a:endParaRPr>
          </a:p>
        </p:txBody>
      </p:sp>
    </p:spTree>
    <p:extLst>
      <p:ext uri="{BB962C8B-B14F-4D97-AF65-F5344CB8AC3E}">
        <p14:creationId xmlns:p14="http://schemas.microsoft.com/office/powerpoint/2010/main" val="890893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wipe(down)">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down)">
                                      <p:cBhvr>
                                        <p:cTn id="18" dur="500"/>
                                        <p:tgtEl>
                                          <p:spTgt spid="33"/>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down)">
                                      <p:cBhvr>
                                        <p:cTn id="24" dur="5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down)">
                                      <p:cBhvr>
                                        <p:cTn id="32" dur="500"/>
                                        <p:tgtEl>
                                          <p:spTgt spid="4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down)">
                                      <p:cBhvr>
                                        <p:cTn id="35" dur="500"/>
                                        <p:tgtEl>
                                          <p:spTgt spid="2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down)">
                                      <p:cBhvr>
                                        <p:cTn id="40" dur="500"/>
                                        <p:tgtEl>
                                          <p:spTgt spid="24"/>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500"/>
                                        <p:tgtEl>
                                          <p:spTgt spid="41"/>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down)">
                                      <p:cBhvr>
                                        <p:cTn id="51" dur="500"/>
                                        <p:tgtEl>
                                          <p:spTgt spid="2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wipe(down)">
                                      <p:cBhvr>
                                        <p:cTn id="54" dur="500"/>
                                        <p:tgtEl>
                                          <p:spTgt spid="4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down)">
                                      <p:cBhvr>
                                        <p:cTn id="57" dur="500"/>
                                        <p:tgtEl>
                                          <p:spTgt spid="2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wipe(down)">
                                      <p:cBhvr>
                                        <p:cTn id="65" dur="500"/>
                                        <p:tgtEl>
                                          <p:spTgt spid="30"/>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down)">
                                      <p:cBhvr>
                                        <p:cTn id="68" dur="500"/>
                                        <p:tgtEl>
                                          <p:spTgt spid="4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fade">
                                      <p:cBhvr>
                                        <p:cTn id="7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p:bldP spid="28" grpId="0"/>
      <p:bldP spid="29" grpId="0"/>
      <p:bldP spid="30" grpId="0"/>
      <p:bldP spid="31" grpId="0"/>
      <p:bldP spid="32" grpId="0"/>
      <p:bldP spid="33" grpId="0"/>
      <p:bldP spid="38" grpId="0"/>
      <p:bldP spid="41" grpId="0"/>
      <p:bldP spid="43" grpId="0"/>
      <p:bldP spid="45" grpId="0"/>
      <p:bldP spid="47" grpId="0"/>
      <p:bldP spid="49" grpId="0"/>
      <p:bldP spid="5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95</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95</a:t>
            </a:fld>
            <a:endParaRPr lang="en-US" dirty="0"/>
          </a:p>
        </p:txBody>
      </p:sp>
      <p:sp>
        <p:nvSpPr>
          <p:cNvPr id="35" name="Oval 34"/>
          <p:cNvSpPr>
            <a:spLocks noChangeAspect="1"/>
          </p:cNvSpPr>
          <p:nvPr/>
        </p:nvSpPr>
        <p:spPr>
          <a:xfrm rot="10800000" flipV="1">
            <a:off x="1798913" y="4001484"/>
            <a:ext cx="486905" cy="48690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solidFill>
                  <a:schemeClr val="bg1"/>
                </a:solidFill>
                <a:latin typeface="FontAwesome" pitchFamily="2" charset="0"/>
              </a:rPr>
              <a:t></a:t>
            </a:r>
            <a:endParaRPr lang="en-US" sz="2000" dirty="0">
              <a:solidFill>
                <a:schemeClr val="bg1"/>
              </a:solidFill>
              <a:latin typeface="FontAwesome" pitchFamily="2" charset="0"/>
            </a:endParaRPr>
          </a:p>
        </p:txBody>
      </p:sp>
      <p:sp>
        <p:nvSpPr>
          <p:cNvPr id="36" name="Oval 35"/>
          <p:cNvSpPr>
            <a:spLocks noChangeAspect="1"/>
          </p:cNvSpPr>
          <p:nvPr/>
        </p:nvSpPr>
        <p:spPr>
          <a:xfrm>
            <a:off x="1886738" y="2065596"/>
            <a:ext cx="1687296" cy="16872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37" name="Oval 36"/>
          <p:cNvSpPr>
            <a:spLocks noChangeAspect="1"/>
          </p:cNvSpPr>
          <p:nvPr/>
        </p:nvSpPr>
        <p:spPr>
          <a:xfrm>
            <a:off x="1471896" y="2149825"/>
            <a:ext cx="623226" cy="62322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39" name="Oval 38"/>
          <p:cNvSpPr>
            <a:spLocks noChangeAspect="1"/>
          </p:cNvSpPr>
          <p:nvPr/>
        </p:nvSpPr>
        <p:spPr>
          <a:xfrm>
            <a:off x="4101535" y="1782134"/>
            <a:ext cx="584688" cy="584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2000" dirty="0">
                <a:solidFill>
                  <a:srgbClr val="FFFFFF"/>
                </a:solidFill>
                <a:latin typeface="FontAwesome" pitchFamily="2" charset="0"/>
              </a:rPr>
              <a:t></a:t>
            </a:r>
          </a:p>
        </p:txBody>
      </p:sp>
      <p:sp>
        <p:nvSpPr>
          <p:cNvPr id="40" name="Oval 39"/>
          <p:cNvSpPr>
            <a:spLocks noChangeAspect="1"/>
          </p:cNvSpPr>
          <p:nvPr/>
        </p:nvSpPr>
        <p:spPr>
          <a:xfrm>
            <a:off x="3614998" y="2786757"/>
            <a:ext cx="1189343" cy="11893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42" name="Oval 41"/>
          <p:cNvSpPr>
            <a:spLocks noChangeAspect="1"/>
          </p:cNvSpPr>
          <p:nvPr/>
        </p:nvSpPr>
        <p:spPr>
          <a:xfrm>
            <a:off x="2409386" y="4030882"/>
            <a:ext cx="1301157" cy="13011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44" name="Oval 43"/>
          <p:cNvSpPr>
            <a:spLocks noChangeAspect="1"/>
          </p:cNvSpPr>
          <p:nvPr/>
        </p:nvSpPr>
        <p:spPr>
          <a:xfrm rot="10800000" flipV="1">
            <a:off x="3474130" y="4783644"/>
            <a:ext cx="548394" cy="54839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46" name="Oval 45"/>
          <p:cNvSpPr>
            <a:spLocks noChangeAspect="1"/>
          </p:cNvSpPr>
          <p:nvPr/>
        </p:nvSpPr>
        <p:spPr>
          <a:xfrm>
            <a:off x="4142516" y="3939995"/>
            <a:ext cx="1687296" cy="16872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48" name="Oval 47"/>
          <p:cNvSpPr>
            <a:spLocks noChangeAspect="1"/>
          </p:cNvSpPr>
          <p:nvPr/>
        </p:nvSpPr>
        <p:spPr>
          <a:xfrm>
            <a:off x="4739391" y="1929915"/>
            <a:ext cx="1419649" cy="141964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51" name="Oval 50"/>
          <p:cNvSpPr>
            <a:spLocks noChangeAspect="1"/>
          </p:cNvSpPr>
          <p:nvPr/>
        </p:nvSpPr>
        <p:spPr>
          <a:xfrm>
            <a:off x="5347313" y="3738911"/>
            <a:ext cx="482498" cy="4824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AU" sz="1600" dirty="0">
                <a:solidFill>
                  <a:schemeClr val="bg1"/>
                </a:solidFill>
                <a:latin typeface="FontAwesome" pitchFamily="2" charset="0"/>
              </a:rPr>
              <a:t></a:t>
            </a:r>
            <a:endParaRPr lang="en-US" sz="1600" dirty="0">
              <a:solidFill>
                <a:schemeClr val="bg1"/>
              </a:solidFill>
              <a:latin typeface="FontAwesome" pitchFamily="2" charset="0"/>
            </a:endParaRPr>
          </a:p>
        </p:txBody>
      </p:sp>
      <p:sp>
        <p:nvSpPr>
          <p:cNvPr id="52" name="Text Placeholder 32"/>
          <p:cNvSpPr txBox="1">
            <a:spLocks/>
          </p:cNvSpPr>
          <p:nvPr/>
        </p:nvSpPr>
        <p:spPr>
          <a:xfrm>
            <a:off x="2113082" y="2679202"/>
            <a:ext cx="1233979"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chocolate cake </a:t>
            </a:r>
            <a:r>
              <a:rPr lang="en-US" sz="1000" dirty="0" smtClean="0">
                <a:solidFill>
                  <a:schemeClr val="bg1"/>
                </a:solidFill>
                <a:latin typeface="+mn-lt"/>
              </a:rPr>
              <a:t>sweet/</a:t>
            </a:r>
            <a:endParaRPr lang="en-US" sz="1000" dirty="0">
              <a:solidFill>
                <a:schemeClr val="bg1"/>
              </a:solidFill>
              <a:latin typeface="+mn-lt"/>
            </a:endParaRPr>
          </a:p>
        </p:txBody>
      </p:sp>
      <p:sp>
        <p:nvSpPr>
          <p:cNvPr id="53" name="Text Placeholder 33"/>
          <p:cNvSpPr txBox="1">
            <a:spLocks/>
          </p:cNvSpPr>
          <p:nvPr/>
        </p:nvSpPr>
        <p:spPr>
          <a:xfrm>
            <a:off x="2112804" y="2449969"/>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Business Strategy</a:t>
            </a:r>
            <a:endParaRPr lang="en-AU" sz="1100" dirty="0">
              <a:solidFill>
                <a:schemeClr val="bg1"/>
              </a:solidFill>
              <a:latin typeface="+mj-lt"/>
            </a:endParaRPr>
          </a:p>
        </p:txBody>
      </p:sp>
      <p:sp>
        <p:nvSpPr>
          <p:cNvPr id="54" name="Text Placeholder 33"/>
          <p:cNvSpPr txBox="1">
            <a:spLocks/>
          </p:cNvSpPr>
          <p:nvPr/>
        </p:nvSpPr>
        <p:spPr>
          <a:xfrm>
            <a:off x="3765356" y="3199271"/>
            <a:ext cx="888628" cy="34181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0" dirty="0" smtClean="0">
                <a:solidFill>
                  <a:schemeClr val="bg1"/>
                </a:solidFill>
                <a:latin typeface="Lato Black" panose="020F0A02020204030203" pitchFamily="34" charset="0"/>
              </a:rPr>
              <a:t>2015</a:t>
            </a:r>
            <a:endParaRPr lang="en-AU" sz="2600" dirty="0">
              <a:solidFill>
                <a:schemeClr val="bg1"/>
              </a:solidFill>
              <a:latin typeface="Lato Black" panose="020F0A02020204030203" pitchFamily="34" charset="0"/>
            </a:endParaRPr>
          </a:p>
        </p:txBody>
      </p:sp>
      <p:sp>
        <p:nvSpPr>
          <p:cNvPr id="55" name="Text Placeholder 32"/>
          <p:cNvSpPr txBox="1">
            <a:spLocks/>
          </p:cNvSpPr>
          <p:nvPr/>
        </p:nvSpPr>
        <p:spPr>
          <a:xfrm>
            <a:off x="4467940" y="4562831"/>
            <a:ext cx="1026858"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56" name="Text Placeholder 33"/>
          <p:cNvSpPr txBox="1">
            <a:spLocks/>
          </p:cNvSpPr>
          <p:nvPr/>
        </p:nvSpPr>
        <p:spPr>
          <a:xfrm>
            <a:off x="4364101" y="4333598"/>
            <a:ext cx="1232356" cy="2030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100" b="1" dirty="0" smtClean="0">
                <a:solidFill>
                  <a:schemeClr val="bg1"/>
                </a:solidFill>
                <a:latin typeface="+mj-lt"/>
              </a:rPr>
              <a:t>Winning Solution</a:t>
            </a:r>
            <a:endParaRPr lang="en-AU" sz="1100" dirty="0">
              <a:solidFill>
                <a:schemeClr val="bg1"/>
              </a:solidFill>
              <a:latin typeface="+mj-lt"/>
            </a:endParaRPr>
          </a:p>
        </p:txBody>
      </p:sp>
      <p:sp>
        <p:nvSpPr>
          <p:cNvPr id="57" name="Text Placeholder 32"/>
          <p:cNvSpPr txBox="1">
            <a:spLocks/>
          </p:cNvSpPr>
          <p:nvPr/>
        </p:nvSpPr>
        <p:spPr>
          <a:xfrm>
            <a:off x="2644710" y="4338476"/>
            <a:ext cx="828330"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a:t>
            </a:r>
            <a:r>
              <a:rPr lang="en-US" sz="1000" dirty="0" smtClean="0">
                <a:solidFill>
                  <a:schemeClr val="bg1"/>
                </a:solidFill>
                <a:latin typeface="+mn-lt"/>
              </a:rPr>
              <a:t>plum</a:t>
            </a:r>
            <a:endParaRPr lang="en-US" sz="1000" dirty="0">
              <a:solidFill>
                <a:schemeClr val="bg1"/>
              </a:solidFill>
              <a:latin typeface="+mn-lt"/>
            </a:endParaRPr>
          </a:p>
        </p:txBody>
      </p:sp>
      <p:sp>
        <p:nvSpPr>
          <p:cNvPr id="58" name="Text Placeholder 32"/>
          <p:cNvSpPr txBox="1">
            <a:spLocks/>
          </p:cNvSpPr>
          <p:nvPr/>
        </p:nvSpPr>
        <p:spPr>
          <a:xfrm>
            <a:off x="5023963" y="2240564"/>
            <a:ext cx="828330" cy="82203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20000"/>
              </a:lnSpc>
              <a:buNone/>
            </a:pPr>
            <a:r>
              <a:rPr lang="en-US" sz="1000" dirty="0">
                <a:solidFill>
                  <a:schemeClr val="bg1"/>
                </a:solidFill>
                <a:latin typeface="+mn-lt"/>
              </a:rPr>
              <a:t>Lemon drops oat cake oat cake sugar plum </a:t>
            </a:r>
            <a:r>
              <a:rPr lang="en-US" sz="1000" dirty="0" smtClean="0">
                <a:solidFill>
                  <a:schemeClr val="bg1"/>
                </a:solidFill>
                <a:latin typeface="+mn-lt"/>
              </a:rPr>
              <a:t>sweet</a:t>
            </a:r>
            <a:endParaRPr lang="en-US" sz="1000" dirty="0">
              <a:solidFill>
                <a:schemeClr val="bg1"/>
              </a:solidFill>
              <a:latin typeface="+mn-lt"/>
            </a:endParaRPr>
          </a:p>
        </p:txBody>
      </p:sp>
      <p:sp>
        <p:nvSpPr>
          <p:cNvPr id="59" name="Text Placeholder 32"/>
          <p:cNvSpPr txBox="1">
            <a:spLocks/>
          </p:cNvSpPr>
          <p:nvPr/>
        </p:nvSpPr>
        <p:spPr>
          <a:xfrm>
            <a:off x="6914727" y="3831282"/>
            <a:ext cx="3804706" cy="183381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buFont typeface="Wingdings" panose="05000000000000000000" pitchFamily="2" charset="2"/>
              <a:buChar char="ü"/>
            </a:pPr>
            <a:r>
              <a:rPr lang="en-US" sz="900" dirty="0">
                <a:solidFill>
                  <a:schemeClr val="tx2"/>
                </a:solidFill>
                <a:latin typeface="+mn-lt"/>
              </a:rPr>
              <a:t>Lemon drops oat cake oat cake sugar plum sweet </a:t>
            </a:r>
            <a:endParaRPr lang="en-US" sz="900" dirty="0" smtClean="0">
              <a:solidFill>
                <a:schemeClr val="tx2"/>
              </a:solidFill>
              <a:latin typeface="+mn-lt"/>
            </a:endParaRPr>
          </a:p>
          <a:p>
            <a:pPr>
              <a:lnSpc>
                <a:spcPct val="120000"/>
              </a:lnSpc>
              <a:buFont typeface="Wingdings" panose="05000000000000000000" pitchFamily="2" charset="2"/>
              <a:buChar char="ü"/>
            </a:pPr>
            <a:r>
              <a:rPr lang="en-US" sz="900" dirty="0" smtClean="0">
                <a:solidFill>
                  <a:schemeClr val="tx2"/>
                </a:solidFill>
                <a:latin typeface="+mn-lt"/>
              </a:rPr>
              <a:t>Chocolate </a:t>
            </a:r>
            <a:r>
              <a:rPr lang="en-US" sz="900" dirty="0">
                <a:solidFill>
                  <a:schemeClr val="tx2"/>
                </a:solidFill>
                <a:latin typeface="+mn-lt"/>
              </a:rPr>
              <a:t>cake sweet </a:t>
            </a:r>
            <a:r>
              <a:rPr lang="en-US" sz="900" dirty="0" smtClean="0">
                <a:solidFill>
                  <a:schemeClr val="tx2"/>
                </a:solidFill>
                <a:latin typeface="+mn-lt"/>
              </a:rPr>
              <a:t>pastry </a:t>
            </a:r>
            <a:r>
              <a:rPr lang="en-US" sz="900" dirty="0">
                <a:solidFill>
                  <a:schemeClr val="tx2"/>
                </a:solidFill>
                <a:latin typeface="+mn-lt"/>
              </a:rPr>
              <a:t>candy canes chocolate cake sesame snaps </a:t>
            </a:r>
            <a:r>
              <a:rPr lang="en-US" sz="900" dirty="0" smtClean="0">
                <a:solidFill>
                  <a:schemeClr val="tx2"/>
                </a:solidFill>
                <a:latin typeface="+mn-lt"/>
              </a:rPr>
              <a:t>chocolate</a:t>
            </a:r>
          </a:p>
          <a:p>
            <a:pPr>
              <a:lnSpc>
                <a:spcPct val="120000"/>
              </a:lnSpc>
              <a:buFont typeface="Wingdings" panose="05000000000000000000" pitchFamily="2" charset="2"/>
              <a:buChar char="ü"/>
            </a:pPr>
            <a:r>
              <a:rPr lang="en-US" sz="900" dirty="0">
                <a:solidFill>
                  <a:schemeClr val="tx2"/>
                </a:solidFill>
                <a:latin typeface="+mn-lt"/>
              </a:rPr>
              <a:t>C</a:t>
            </a:r>
            <a:r>
              <a:rPr lang="en-US" sz="900" dirty="0" smtClean="0">
                <a:solidFill>
                  <a:schemeClr val="tx2"/>
                </a:solidFill>
                <a:latin typeface="+mn-lt"/>
              </a:rPr>
              <a:t>ake </a:t>
            </a:r>
            <a:r>
              <a:rPr lang="en-US" sz="900" dirty="0">
                <a:solidFill>
                  <a:schemeClr val="tx2"/>
                </a:solidFill>
                <a:latin typeface="+mn-lt"/>
              </a:rPr>
              <a:t>lollipop </a:t>
            </a:r>
            <a:r>
              <a:rPr lang="en-US" sz="900" dirty="0" smtClean="0">
                <a:solidFill>
                  <a:schemeClr val="tx2"/>
                </a:solidFill>
                <a:latin typeface="+mn-lt"/>
              </a:rPr>
              <a:t>sweet sugar candy</a:t>
            </a:r>
          </a:p>
          <a:p>
            <a:pPr>
              <a:lnSpc>
                <a:spcPct val="120000"/>
              </a:lnSpc>
              <a:buFont typeface="Wingdings" panose="05000000000000000000" pitchFamily="2" charset="2"/>
              <a:buChar char="ü"/>
            </a:pPr>
            <a:r>
              <a:rPr lang="en-US" sz="900" dirty="0">
                <a:solidFill>
                  <a:schemeClr val="tx2"/>
                </a:solidFill>
                <a:latin typeface="+mn-lt"/>
              </a:rPr>
              <a:t>Lemon drops oat cake oat cake sugar plum sweet </a:t>
            </a:r>
          </a:p>
          <a:p>
            <a:pPr>
              <a:lnSpc>
                <a:spcPct val="120000"/>
              </a:lnSpc>
              <a:buFont typeface="Wingdings" panose="05000000000000000000" pitchFamily="2" charset="2"/>
              <a:buChar char="ü"/>
            </a:pPr>
            <a:r>
              <a:rPr lang="en-US" sz="900" dirty="0">
                <a:solidFill>
                  <a:schemeClr val="tx2"/>
                </a:solidFill>
                <a:latin typeface="+mn-lt"/>
              </a:rPr>
              <a:t>Chocolate cake sweet pastry candy canes chocolate cake sesame snaps chocolate</a:t>
            </a:r>
          </a:p>
          <a:p>
            <a:pPr>
              <a:lnSpc>
                <a:spcPct val="120000"/>
              </a:lnSpc>
              <a:buFont typeface="Wingdings" panose="05000000000000000000" pitchFamily="2" charset="2"/>
              <a:buChar char="ü"/>
            </a:pPr>
            <a:r>
              <a:rPr lang="en-US" sz="900" dirty="0">
                <a:solidFill>
                  <a:schemeClr val="tx2"/>
                </a:solidFill>
                <a:latin typeface="+mn-lt"/>
              </a:rPr>
              <a:t>Cake lollipop </a:t>
            </a:r>
            <a:r>
              <a:rPr lang="en-US" sz="900" dirty="0" smtClean="0">
                <a:solidFill>
                  <a:schemeClr val="tx2"/>
                </a:solidFill>
                <a:latin typeface="+mn-lt"/>
              </a:rPr>
              <a:t>sweet </a:t>
            </a:r>
            <a:r>
              <a:rPr lang="en-US" sz="900" dirty="0" err="1" smtClean="0">
                <a:solidFill>
                  <a:schemeClr val="tx2"/>
                </a:solidFill>
                <a:latin typeface="+mn-lt"/>
              </a:rPr>
              <a:t>oreo</a:t>
            </a:r>
            <a:r>
              <a:rPr lang="en-US" sz="900" dirty="0" smtClean="0">
                <a:solidFill>
                  <a:schemeClr val="tx2"/>
                </a:solidFill>
                <a:latin typeface="+mn-lt"/>
              </a:rPr>
              <a:t> sweet candy</a:t>
            </a:r>
            <a:endParaRPr lang="en-US" sz="900" dirty="0">
              <a:solidFill>
                <a:schemeClr val="tx2"/>
              </a:solidFill>
              <a:latin typeface="+mn-lt"/>
            </a:endParaRPr>
          </a:p>
          <a:p>
            <a:pPr>
              <a:lnSpc>
                <a:spcPct val="120000"/>
              </a:lnSpc>
              <a:buFont typeface="Wingdings" panose="05000000000000000000" pitchFamily="2" charset="2"/>
              <a:buChar char="ü"/>
            </a:pPr>
            <a:endParaRPr lang="en-US" sz="900" dirty="0">
              <a:solidFill>
                <a:schemeClr val="tx2"/>
              </a:solidFill>
              <a:latin typeface="+mn-lt"/>
            </a:endParaRPr>
          </a:p>
        </p:txBody>
      </p:sp>
      <p:sp>
        <p:nvSpPr>
          <p:cNvPr id="60" name="Text Placeholder 33"/>
          <p:cNvSpPr txBox="1">
            <a:spLocks/>
          </p:cNvSpPr>
          <p:nvPr/>
        </p:nvSpPr>
        <p:spPr>
          <a:xfrm>
            <a:off x="6914729" y="1853872"/>
            <a:ext cx="3804704" cy="51295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500" b="1" dirty="0" smtClean="0">
                <a:solidFill>
                  <a:schemeClr val="tx2"/>
                </a:solidFill>
                <a:latin typeface="+mj-lt"/>
              </a:rPr>
              <a:t>Best Business Plan Strategy </a:t>
            </a:r>
            <a:endParaRPr lang="en-AU" sz="1500" dirty="0">
              <a:solidFill>
                <a:schemeClr val="tx2"/>
              </a:solidFill>
              <a:latin typeface="+mj-lt"/>
            </a:endParaRPr>
          </a:p>
        </p:txBody>
      </p:sp>
      <p:sp>
        <p:nvSpPr>
          <p:cNvPr id="61" name="Text Placeholder 32"/>
          <p:cNvSpPr txBox="1">
            <a:spLocks/>
          </p:cNvSpPr>
          <p:nvPr/>
        </p:nvSpPr>
        <p:spPr>
          <a:xfrm>
            <a:off x="6914727" y="2240771"/>
            <a:ext cx="3804706" cy="169922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0000"/>
              </a:lnSpc>
              <a:buNone/>
            </a:pPr>
            <a:r>
              <a:rPr lang="en-US" sz="900" dirty="0">
                <a:solidFill>
                  <a:schemeClr val="tx2"/>
                </a:solidFill>
                <a:latin typeface="Roboto light"/>
                <a:cs typeface="Roboto light"/>
              </a:rPr>
              <a:t>Lemon drops oat cake oat cake sugar plum sweet chocolate cake sweet </a:t>
            </a:r>
            <a:r>
              <a:rPr lang="en-US" sz="900" dirty="0" smtClean="0">
                <a:solidFill>
                  <a:schemeClr val="tx2"/>
                </a:solidFill>
                <a:latin typeface="Roboto light"/>
                <a:cs typeface="Roboto light"/>
              </a:rPr>
              <a:t>pastry </a:t>
            </a:r>
            <a:r>
              <a:rPr lang="en-US" sz="900" dirty="0">
                <a:solidFill>
                  <a:schemeClr val="tx2"/>
                </a:solidFill>
                <a:latin typeface="Roboto light"/>
                <a:cs typeface="Roboto light"/>
              </a:rPr>
              <a:t>candy canes chocolate cake sesame snaps chocolate cake lollipop </a:t>
            </a:r>
            <a:r>
              <a:rPr lang="en-US" sz="900" dirty="0" smtClean="0">
                <a:solidFill>
                  <a:schemeClr val="tx2"/>
                </a:solidFill>
                <a:latin typeface="Roboto light"/>
                <a:cs typeface="Roboto light"/>
              </a:rPr>
              <a:t>sweet. </a:t>
            </a:r>
            <a:r>
              <a:rPr lang="en-US" sz="900" dirty="0">
                <a:solidFill>
                  <a:schemeClr val="tx2"/>
                </a:solidFill>
                <a:latin typeface="Roboto light"/>
                <a:cs typeface="Roboto light"/>
              </a:rPr>
              <a:t>Biscuit carrot cake chocolate bar lollipop chocolate cake dessert. Toffee icing carrot cake. </a:t>
            </a:r>
            <a:endParaRPr lang="en-US" sz="900" dirty="0" smtClean="0">
              <a:solidFill>
                <a:schemeClr val="tx2"/>
              </a:solidFill>
              <a:latin typeface="Roboto light"/>
              <a:cs typeface="Roboto light"/>
            </a:endParaRPr>
          </a:p>
          <a:p>
            <a:pPr marL="0" indent="0">
              <a:lnSpc>
                <a:spcPct val="120000"/>
              </a:lnSpc>
              <a:buNone/>
            </a:pPr>
            <a:r>
              <a:rPr lang="en-US" sz="900" dirty="0" smtClean="0">
                <a:solidFill>
                  <a:schemeClr val="tx2"/>
                </a:solidFill>
                <a:latin typeface="Roboto light"/>
                <a:cs typeface="Roboto light"/>
              </a:rPr>
              <a:t>Halvah </a:t>
            </a:r>
            <a:r>
              <a:rPr lang="en-US" sz="900" dirty="0">
                <a:solidFill>
                  <a:schemeClr val="tx2"/>
                </a:solidFill>
                <a:latin typeface="Roboto light"/>
                <a:cs typeface="Roboto light"/>
              </a:rPr>
              <a:t>toffee donut oat cake </a:t>
            </a:r>
            <a:r>
              <a:rPr lang="en-US" sz="900" dirty="0" err="1">
                <a:solidFill>
                  <a:schemeClr val="tx2"/>
                </a:solidFill>
                <a:latin typeface="Roboto light"/>
                <a:cs typeface="Roboto light"/>
              </a:rPr>
              <a:t>danish</a:t>
            </a:r>
            <a:r>
              <a:rPr lang="en-US" sz="900" dirty="0">
                <a:solidFill>
                  <a:schemeClr val="tx2"/>
                </a:solidFill>
                <a:latin typeface="Roboto light"/>
                <a:cs typeface="Roboto light"/>
              </a:rPr>
              <a:t> icing gingerbread.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sweet roll apple pie powder. Candy cupcake tart toffee chocolate bar carrot cake jelly. Jelly-o bonbon gummies fruitcake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chupa</a:t>
            </a:r>
            <a:r>
              <a:rPr lang="en-US" sz="900" dirty="0">
                <a:solidFill>
                  <a:schemeClr val="tx2"/>
                </a:solidFill>
                <a:latin typeface="Roboto light"/>
                <a:cs typeface="Roboto light"/>
              </a:rPr>
              <a:t> </a:t>
            </a:r>
            <a:r>
              <a:rPr lang="en-US" sz="900" dirty="0" err="1">
                <a:solidFill>
                  <a:schemeClr val="tx2"/>
                </a:solidFill>
                <a:latin typeface="Roboto light"/>
                <a:cs typeface="Roboto light"/>
              </a:rPr>
              <a:t>chups</a:t>
            </a:r>
            <a:r>
              <a:rPr lang="en-US" sz="900" dirty="0">
                <a:solidFill>
                  <a:schemeClr val="tx2"/>
                </a:solidFill>
                <a:latin typeface="Roboto light"/>
                <a:cs typeface="Roboto light"/>
              </a:rPr>
              <a:t> </a:t>
            </a:r>
            <a:r>
              <a:rPr lang="en-US" sz="900" dirty="0" err="1">
                <a:solidFill>
                  <a:schemeClr val="tx2"/>
                </a:solidFill>
                <a:latin typeface="Roboto light"/>
                <a:cs typeface="Roboto light"/>
              </a:rPr>
              <a:t>liquorice</a:t>
            </a:r>
            <a:r>
              <a:rPr lang="en-US" sz="900" dirty="0">
                <a:solidFill>
                  <a:schemeClr val="tx2"/>
                </a:solidFill>
                <a:latin typeface="Roboto light"/>
                <a:cs typeface="Roboto light"/>
              </a:rPr>
              <a:t>. Candy sweet roll carrot cake. </a:t>
            </a:r>
          </a:p>
        </p:txBody>
      </p:sp>
    </p:spTree>
    <p:extLst>
      <p:ext uri="{BB962C8B-B14F-4D97-AF65-F5344CB8AC3E}">
        <p14:creationId xmlns:p14="http://schemas.microsoft.com/office/powerpoint/2010/main" val="2845559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randombar(horizontal)">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randombar(horizontal)">
                                      <p:cBhvr>
                                        <p:cTn id="12" dur="500"/>
                                        <p:tgtEl>
                                          <p:spTgt spid="4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randombar(horizontal)">
                                      <p:cBhvr>
                                        <p:cTn id="17" dur="500"/>
                                        <p:tgtEl>
                                          <p:spTgt spid="44"/>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randombar(horizontal)">
                                      <p:cBhvr>
                                        <p:cTn id="20" dur="500"/>
                                        <p:tgtEl>
                                          <p:spTgt spid="35"/>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randombar(horizontal)">
                                      <p:cBhvr>
                                        <p:cTn id="23" dur="500"/>
                                        <p:tgtEl>
                                          <p:spTgt spid="58"/>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randombar(horizontal)">
                                      <p:cBhvr>
                                        <p:cTn id="26" dur="500"/>
                                        <p:tgtEl>
                                          <p:spTgt spid="48"/>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randombar(horizontal)">
                                      <p:cBhvr>
                                        <p:cTn id="31" dur="500"/>
                                        <p:tgtEl>
                                          <p:spTgt spid="36"/>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randombar(horizontal)">
                                      <p:cBhvr>
                                        <p:cTn id="41" dur="500"/>
                                        <p:tgtEl>
                                          <p:spTgt spid="5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fade">
                                      <p:cBhvr>
                                        <p:cTn id="46" dur="500"/>
                                        <p:tgtEl>
                                          <p:spTgt spid="5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42" grpId="0" animBg="1"/>
      <p:bldP spid="44" grpId="0" animBg="1"/>
      <p:bldP spid="46" grpId="0" animBg="1"/>
      <p:bldP spid="48" grpId="0" animBg="1"/>
      <p:bldP spid="51" grpId="0" animBg="1"/>
      <p:bldP spid="58" grpId="0"/>
      <p:bldP spid="59" grpId="0"/>
      <p:bldP spid="60" grpId="0"/>
      <p:bldP spid="6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96</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96</a:t>
            </a:fld>
            <a:endParaRPr lang="en-US" dirty="0"/>
          </a:p>
        </p:txBody>
      </p:sp>
      <p:grpSp>
        <p:nvGrpSpPr>
          <p:cNvPr id="34" name="Group 33"/>
          <p:cNvGrpSpPr/>
          <p:nvPr/>
        </p:nvGrpSpPr>
        <p:grpSpPr>
          <a:xfrm>
            <a:off x="5030234" y="1847110"/>
            <a:ext cx="1873092" cy="1873092"/>
            <a:chOff x="1969562" y="1927536"/>
            <a:chExt cx="1687296" cy="1687296"/>
          </a:xfrm>
          <a:solidFill>
            <a:schemeClr val="tx1">
              <a:lumMod val="85000"/>
              <a:lumOff val="15000"/>
            </a:schemeClr>
          </a:solidFill>
        </p:grpSpPr>
        <p:sp>
          <p:nvSpPr>
            <p:cNvPr id="35" name="Oval 34"/>
            <p:cNvSpPr>
              <a:spLocks noChangeAspect="1"/>
            </p:cNvSpPr>
            <p:nvPr/>
          </p:nvSpPr>
          <p:spPr>
            <a:xfrm>
              <a:off x="1969562" y="1927536"/>
              <a:ext cx="1687296" cy="16872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36" name="Text Placeholder 32"/>
            <p:cNvSpPr txBox="1">
              <a:spLocks/>
            </p:cNvSpPr>
            <p:nvPr/>
          </p:nvSpPr>
          <p:spPr>
            <a:xfrm>
              <a:off x="2195906" y="2547462"/>
              <a:ext cx="1233979" cy="822034"/>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chocolate cake sweet </a:t>
              </a:r>
              <a:r>
                <a:rPr lang="en-US" sz="1000" dirty="0" smtClean="0">
                  <a:solidFill>
                    <a:schemeClr val="bg1"/>
                  </a:solidFill>
                  <a:latin typeface="+mn-lt"/>
                </a:rPr>
                <a:t>pastry </a:t>
              </a:r>
              <a:r>
                <a:rPr lang="en-US" sz="1000" dirty="0">
                  <a:solidFill>
                    <a:schemeClr val="bg1"/>
                  </a:solidFill>
                  <a:latin typeface="+mn-lt"/>
                </a:rPr>
                <a:t>candy canes chocolate cake sesame </a:t>
              </a:r>
              <a:r>
                <a:rPr lang="en-US" sz="1000" dirty="0" smtClean="0">
                  <a:solidFill>
                    <a:schemeClr val="bg1"/>
                  </a:solidFill>
                  <a:latin typeface="+mn-lt"/>
                </a:rPr>
                <a:t>snaps</a:t>
              </a:r>
              <a:endParaRPr lang="en-US" sz="1000" dirty="0">
                <a:solidFill>
                  <a:schemeClr val="bg1"/>
                </a:solidFill>
                <a:latin typeface="+mn-lt"/>
              </a:endParaRPr>
            </a:p>
          </p:txBody>
        </p:sp>
        <p:sp>
          <p:nvSpPr>
            <p:cNvPr id="37" name="Text Placeholder 33"/>
            <p:cNvSpPr txBox="1">
              <a:spLocks/>
            </p:cNvSpPr>
            <p:nvPr/>
          </p:nvSpPr>
          <p:spPr>
            <a:xfrm>
              <a:off x="2195628" y="2359650"/>
              <a:ext cx="1232356" cy="203073"/>
            </a:xfrm>
            <a:prstGeom prst="rect">
              <a:avLst/>
            </a:prstGeom>
            <a:no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Business Strategy</a:t>
              </a:r>
              <a:endParaRPr lang="en-AU" sz="1200" dirty="0">
                <a:solidFill>
                  <a:schemeClr val="bg1"/>
                </a:solidFill>
                <a:latin typeface="+mj-lt"/>
              </a:endParaRPr>
            </a:p>
          </p:txBody>
        </p:sp>
      </p:grpSp>
      <p:sp>
        <p:nvSpPr>
          <p:cNvPr id="39" name="Oval 38"/>
          <p:cNvSpPr>
            <a:spLocks noChangeAspect="1"/>
          </p:cNvSpPr>
          <p:nvPr/>
        </p:nvSpPr>
        <p:spPr>
          <a:xfrm rot="10800000" flipV="1">
            <a:off x="5130896" y="3839688"/>
            <a:ext cx="540520" cy="540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noAutofit/>
          </a:bodyPr>
          <a:lstStyle/>
          <a:p>
            <a:pPr lvl="0" algn="ctr"/>
            <a:r>
              <a:rPr lang="en-AU" sz="2000" dirty="0">
                <a:solidFill>
                  <a:srgbClr val="FFFFFF"/>
                </a:solidFill>
                <a:latin typeface="FontAwesome" pitchFamily="2" charset="0"/>
              </a:rPr>
              <a:t></a:t>
            </a:r>
            <a:endParaRPr lang="en-US" sz="2000" dirty="0">
              <a:solidFill>
                <a:srgbClr val="FFFFFF"/>
              </a:solidFill>
            </a:endParaRPr>
          </a:p>
        </p:txBody>
      </p:sp>
      <p:sp>
        <p:nvSpPr>
          <p:cNvPr id="40" name="Oval 39"/>
          <p:cNvSpPr>
            <a:spLocks noChangeAspect="1"/>
          </p:cNvSpPr>
          <p:nvPr/>
        </p:nvSpPr>
        <p:spPr>
          <a:xfrm>
            <a:off x="4569712" y="1940614"/>
            <a:ext cx="691852" cy="691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sz="2400" dirty="0">
                <a:solidFill>
                  <a:srgbClr val="FFFFFF"/>
                </a:solidFill>
                <a:latin typeface="FontAwesome" pitchFamily="2" charset="0"/>
              </a:rPr>
              <a:t></a:t>
            </a:r>
          </a:p>
        </p:txBody>
      </p:sp>
      <p:sp>
        <p:nvSpPr>
          <p:cNvPr id="42" name="Oval 41"/>
          <p:cNvSpPr>
            <a:spLocks noChangeAspect="1"/>
          </p:cNvSpPr>
          <p:nvPr/>
        </p:nvSpPr>
        <p:spPr>
          <a:xfrm>
            <a:off x="7574980" y="1532435"/>
            <a:ext cx="563004" cy="563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sz="1400" dirty="0">
                <a:solidFill>
                  <a:srgbClr val="FFFFFF"/>
                </a:solidFill>
                <a:latin typeface="FontAwesome" pitchFamily="2" charset="0"/>
              </a:rPr>
              <a:t></a:t>
            </a:r>
            <a:endParaRPr lang="en-US" sz="1400" dirty="0">
              <a:solidFill>
                <a:srgbClr val="FFFFFF"/>
              </a:solidFill>
              <a:latin typeface="FontAwesome" pitchFamily="2" charset="0"/>
            </a:endParaRPr>
          </a:p>
        </p:txBody>
      </p:sp>
      <p:sp>
        <p:nvSpPr>
          <p:cNvPr id="44" name="Oval 43"/>
          <p:cNvSpPr>
            <a:spLocks noChangeAspect="1"/>
          </p:cNvSpPr>
          <p:nvPr/>
        </p:nvSpPr>
        <p:spPr>
          <a:xfrm>
            <a:off x="6948801" y="2647682"/>
            <a:ext cx="1320307" cy="132030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smtClean="0">
                <a:solidFill>
                  <a:schemeClr val="bg1"/>
                </a:solidFill>
                <a:latin typeface="Lato Black" panose="020F0A02020204030203" pitchFamily="34" charset="0"/>
              </a:rPr>
              <a:t>2015</a:t>
            </a:r>
            <a:endParaRPr lang="en-US" sz="2400" dirty="0">
              <a:solidFill>
                <a:schemeClr val="bg1"/>
              </a:solidFill>
              <a:latin typeface="Lato Black" panose="020F0A02020204030203" pitchFamily="34" charset="0"/>
            </a:endParaRPr>
          </a:p>
        </p:txBody>
      </p:sp>
      <p:sp>
        <p:nvSpPr>
          <p:cNvPr id="46" name="Oval 45"/>
          <p:cNvSpPr>
            <a:spLocks noChangeAspect="1"/>
          </p:cNvSpPr>
          <p:nvPr/>
        </p:nvSpPr>
        <p:spPr>
          <a:xfrm>
            <a:off x="5610434" y="4028804"/>
            <a:ext cx="1444434" cy="14444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48" name="Oval 47"/>
          <p:cNvSpPr>
            <a:spLocks noChangeAspect="1"/>
          </p:cNvSpPr>
          <p:nvPr/>
        </p:nvSpPr>
        <p:spPr>
          <a:xfrm rot="10800000" flipV="1">
            <a:off x="6624062" y="5047955"/>
            <a:ext cx="649477" cy="6494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dirty="0">
                <a:solidFill>
                  <a:schemeClr val="bg1"/>
                </a:solidFill>
                <a:latin typeface="FontAwesome" pitchFamily="2" charset="0"/>
              </a:rPr>
              <a:t></a:t>
            </a:r>
          </a:p>
        </p:txBody>
      </p:sp>
      <p:sp>
        <p:nvSpPr>
          <p:cNvPr id="51" name="Oval 50"/>
          <p:cNvSpPr>
            <a:spLocks noChangeAspect="1"/>
          </p:cNvSpPr>
          <p:nvPr/>
        </p:nvSpPr>
        <p:spPr>
          <a:xfrm>
            <a:off x="8197007" y="1696489"/>
            <a:ext cx="1575973" cy="1575973"/>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grpSp>
        <p:nvGrpSpPr>
          <p:cNvPr id="52" name="Group 51"/>
          <p:cNvGrpSpPr/>
          <p:nvPr/>
        </p:nvGrpSpPr>
        <p:grpSpPr>
          <a:xfrm>
            <a:off x="7534406" y="3927908"/>
            <a:ext cx="1873092" cy="1873092"/>
            <a:chOff x="4225339" y="3801934"/>
            <a:chExt cx="1687296" cy="1687296"/>
          </a:xfrm>
          <a:solidFill>
            <a:schemeClr val="tx1">
              <a:lumMod val="65000"/>
              <a:lumOff val="35000"/>
            </a:schemeClr>
          </a:solidFill>
        </p:grpSpPr>
        <p:sp>
          <p:nvSpPr>
            <p:cNvPr id="53" name="Oval 52"/>
            <p:cNvSpPr>
              <a:spLocks noChangeAspect="1"/>
            </p:cNvSpPr>
            <p:nvPr/>
          </p:nvSpPr>
          <p:spPr>
            <a:xfrm>
              <a:off x="4225339" y="3801934"/>
              <a:ext cx="1687296" cy="16872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dirty="0">
                <a:solidFill>
                  <a:schemeClr val="bg1"/>
                </a:solidFill>
                <a:latin typeface="FontAwesome" pitchFamily="2" charset="0"/>
              </a:endParaRPr>
            </a:p>
          </p:txBody>
        </p:sp>
        <p:sp>
          <p:nvSpPr>
            <p:cNvPr id="54" name="Text Placeholder 32"/>
            <p:cNvSpPr txBox="1">
              <a:spLocks/>
            </p:cNvSpPr>
            <p:nvPr/>
          </p:nvSpPr>
          <p:spPr>
            <a:xfrm>
              <a:off x="4550764" y="4460578"/>
              <a:ext cx="1026858" cy="822034"/>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chocolate cake sweet </a:t>
              </a:r>
              <a:r>
                <a:rPr lang="en-US" sz="1000" dirty="0" smtClean="0">
                  <a:solidFill>
                    <a:schemeClr val="bg1"/>
                  </a:solidFill>
                  <a:latin typeface="+mn-lt"/>
                </a:rPr>
                <a:t>pastry candy</a:t>
              </a:r>
              <a:endParaRPr lang="en-US" sz="1000" dirty="0">
                <a:solidFill>
                  <a:schemeClr val="bg1"/>
                </a:solidFill>
                <a:latin typeface="+mn-lt"/>
              </a:endParaRPr>
            </a:p>
          </p:txBody>
        </p:sp>
        <p:sp>
          <p:nvSpPr>
            <p:cNvPr id="55" name="Text Placeholder 33"/>
            <p:cNvSpPr txBox="1">
              <a:spLocks/>
            </p:cNvSpPr>
            <p:nvPr/>
          </p:nvSpPr>
          <p:spPr>
            <a:xfrm>
              <a:off x="4446925" y="4272762"/>
              <a:ext cx="1232356" cy="203073"/>
            </a:xfrm>
            <a:prstGeom prst="rect">
              <a:avLst/>
            </a:prstGeom>
            <a:no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1200" b="1" dirty="0" smtClean="0">
                  <a:solidFill>
                    <a:schemeClr val="bg1"/>
                  </a:solidFill>
                  <a:latin typeface="+mj-lt"/>
                </a:rPr>
                <a:t>Winning Solution</a:t>
              </a:r>
              <a:endParaRPr lang="en-AU" sz="1200" dirty="0">
                <a:solidFill>
                  <a:schemeClr val="bg1"/>
                </a:solidFill>
                <a:latin typeface="+mj-lt"/>
              </a:endParaRPr>
            </a:p>
          </p:txBody>
        </p:sp>
      </p:grpSp>
      <p:sp>
        <p:nvSpPr>
          <p:cNvPr id="56" name="Text Placeholder 32"/>
          <p:cNvSpPr txBox="1">
            <a:spLocks/>
          </p:cNvSpPr>
          <p:nvPr/>
        </p:nvSpPr>
        <p:spPr>
          <a:xfrm>
            <a:off x="5871670" y="4498858"/>
            <a:ext cx="919541" cy="91255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bg1"/>
                </a:solidFill>
                <a:latin typeface="+mn-lt"/>
              </a:rPr>
              <a:t>Lemon drops oat cake oat cake sugar plum sweet </a:t>
            </a:r>
            <a:r>
              <a:rPr lang="en-US" sz="1000" dirty="0" smtClean="0">
                <a:solidFill>
                  <a:schemeClr val="bg1"/>
                </a:solidFill>
                <a:latin typeface="+mn-lt"/>
              </a:rPr>
              <a:t>chocolate</a:t>
            </a:r>
            <a:endParaRPr lang="en-US" sz="1000" dirty="0">
              <a:solidFill>
                <a:schemeClr val="bg1"/>
              </a:solidFill>
              <a:latin typeface="+mn-lt"/>
            </a:endParaRPr>
          </a:p>
        </p:txBody>
      </p:sp>
      <p:sp>
        <p:nvSpPr>
          <p:cNvPr id="57" name="Text Placeholder 32"/>
          <p:cNvSpPr txBox="1">
            <a:spLocks/>
          </p:cNvSpPr>
          <p:nvPr/>
        </p:nvSpPr>
        <p:spPr>
          <a:xfrm>
            <a:off x="8512914" y="2141361"/>
            <a:ext cx="919541" cy="91255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000" dirty="0">
                <a:solidFill>
                  <a:schemeClr val="accent4"/>
                </a:solidFill>
                <a:latin typeface="+mn-lt"/>
              </a:rPr>
              <a:t>Lemon drops oat cake oat cake sugar plum sweet chocolate cake </a:t>
            </a:r>
            <a:r>
              <a:rPr lang="en-US" sz="1000" dirty="0" smtClean="0">
                <a:solidFill>
                  <a:schemeClr val="accent4"/>
                </a:solidFill>
                <a:latin typeface="+mn-lt"/>
              </a:rPr>
              <a:t>sweet</a:t>
            </a:r>
            <a:endParaRPr lang="en-US" sz="1000" dirty="0">
              <a:solidFill>
                <a:schemeClr val="accent4"/>
              </a:solidFill>
              <a:latin typeface="+mn-lt"/>
            </a:endParaRPr>
          </a:p>
        </p:txBody>
      </p:sp>
      <p:sp>
        <p:nvSpPr>
          <p:cNvPr id="58" name="Oval 57"/>
          <p:cNvSpPr>
            <a:spLocks noChangeAspect="1"/>
          </p:cNvSpPr>
          <p:nvPr/>
        </p:nvSpPr>
        <p:spPr>
          <a:xfrm>
            <a:off x="8871870" y="3704682"/>
            <a:ext cx="535628" cy="5356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dirty="0">
                <a:solidFill>
                  <a:schemeClr val="bg1"/>
                </a:solidFill>
                <a:latin typeface="FontAwesome" pitchFamily="2" charset="0"/>
              </a:rPr>
              <a:t></a:t>
            </a:r>
            <a:endParaRPr lang="en-US" dirty="0">
              <a:solidFill>
                <a:schemeClr val="bg1"/>
              </a:solidFill>
              <a:latin typeface="FontAwesome" pitchFamily="2" charset="0"/>
            </a:endParaRPr>
          </a:p>
        </p:txBody>
      </p:sp>
      <p:sp>
        <p:nvSpPr>
          <p:cNvPr id="59" name="Oval 58"/>
          <p:cNvSpPr>
            <a:spLocks noChangeAspect="1"/>
          </p:cNvSpPr>
          <p:nvPr/>
        </p:nvSpPr>
        <p:spPr>
          <a:xfrm>
            <a:off x="3577886" y="3496686"/>
            <a:ext cx="1458448" cy="14584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dirty="0" smtClean="0">
                <a:solidFill>
                  <a:schemeClr val="bg1"/>
                </a:solidFill>
                <a:latin typeface="Lato Bold" panose="020F0802020204030203" pitchFamily="34" charset="0"/>
              </a:rPr>
              <a:t>Business Concept</a:t>
            </a:r>
            <a:endParaRPr lang="en-US" sz="1600" dirty="0">
              <a:solidFill>
                <a:schemeClr val="bg1"/>
              </a:solidFill>
              <a:latin typeface="Lato Bold" panose="020F0802020204030203" pitchFamily="34" charset="0"/>
            </a:endParaRPr>
          </a:p>
        </p:txBody>
      </p:sp>
      <p:sp>
        <p:nvSpPr>
          <p:cNvPr id="60" name="Oval 59"/>
          <p:cNvSpPr>
            <a:spLocks noChangeAspect="1"/>
          </p:cNvSpPr>
          <p:nvPr/>
        </p:nvSpPr>
        <p:spPr>
          <a:xfrm>
            <a:off x="3480935" y="3282311"/>
            <a:ext cx="563004" cy="563004"/>
          </a:xfrm>
          <a:prstGeom prst="ellipse">
            <a:avLst/>
          </a:prstGeom>
          <a:solidFill>
            <a:schemeClr val="bg1"/>
          </a:solid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sz="2000" dirty="0">
                <a:solidFill>
                  <a:schemeClr val="tx1">
                    <a:lumMod val="85000"/>
                    <a:lumOff val="15000"/>
                  </a:schemeClr>
                </a:solidFill>
                <a:latin typeface="FontAwesome" pitchFamily="2" charset="0"/>
              </a:rPr>
              <a:t></a:t>
            </a:r>
            <a:endParaRPr lang="en-US" sz="2000" dirty="0">
              <a:solidFill>
                <a:schemeClr val="tx1">
                  <a:lumMod val="85000"/>
                  <a:lumOff val="15000"/>
                </a:schemeClr>
              </a:solidFill>
              <a:latin typeface="FontAwesome" pitchFamily="2" charset="0"/>
            </a:endParaRPr>
          </a:p>
        </p:txBody>
      </p:sp>
      <p:sp>
        <p:nvSpPr>
          <p:cNvPr id="61" name="Oval 60"/>
          <p:cNvSpPr>
            <a:spLocks noChangeAspect="1"/>
          </p:cNvSpPr>
          <p:nvPr/>
        </p:nvSpPr>
        <p:spPr>
          <a:xfrm>
            <a:off x="9855624" y="2920003"/>
            <a:ext cx="1320307" cy="132030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sz="4000" dirty="0">
                <a:solidFill>
                  <a:srgbClr val="FFFFFF"/>
                </a:solidFill>
                <a:latin typeface="FontAwesome" pitchFamily="2" charset="0"/>
              </a:rPr>
              <a:t></a:t>
            </a:r>
            <a:endParaRPr lang="en-US" sz="4000" dirty="0">
              <a:solidFill>
                <a:srgbClr val="FFFFFF"/>
              </a:solidFill>
              <a:latin typeface="FontAwesome" pitchFamily="2" charset="0"/>
            </a:endParaRPr>
          </a:p>
        </p:txBody>
      </p:sp>
      <p:sp>
        <p:nvSpPr>
          <p:cNvPr id="62" name="Oval 61"/>
          <p:cNvSpPr>
            <a:spLocks noChangeAspect="1"/>
          </p:cNvSpPr>
          <p:nvPr/>
        </p:nvSpPr>
        <p:spPr>
          <a:xfrm rot="10800000" flipV="1">
            <a:off x="10967728" y="3818346"/>
            <a:ext cx="456630" cy="45663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dirty="0">
                <a:solidFill>
                  <a:schemeClr val="bg1"/>
                </a:solidFill>
                <a:latin typeface="FontAwesome" pitchFamily="2" charset="0"/>
              </a:rPr>
              <a:t></a:t>
            </a:r>
          </a:p>
        </p:txBody>
      </p:sp>
      <p:sp>
        <p:nvSpPr>
          <p:cNvPr id="63" name="Oval 62"/>
          <p:cNvSpPr>
            <a:spLocks noChangeAspect="1"/>
          </p:cNvSpPr>
          <p:nvPr/>
        </p:nvSpPr>
        <p:spPr>
          <a:xfrm>
            <a:off x="9656231" y="4442445"/>
            <a:ext cx="844017" cy="84401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AU" sz="2800" dirty="0">
                <a:solidFill>
                  <a:schemeClr val="accent1"/>
                </a:solidFill>
                <a:latin typeface="FontAwesome" pitchFamily="2" charset="0"/>
              </a:rPr>
              <a:t></a:t>
            </a:r>
            <a:endParaRPr lang="en-US" sz="2800" dirty="0">
              <a:solidFill>
                <a:schemeClr val="accent1"/>
              </a:solidFill>
              <a:latin typeface="FontAwesome" pitchFamily="2" charset="0"/>
            </a:endParaRPr>
          </a:p>
        </p:txBody>
      </p:sp>
      <p:sp>
        <p:nvSpPr>
          <p:cNvPr id="64" name="Text Placeholder 32"/>
          <p:cNvSpPr txBox="1">
            <a:spLocks/>
          </p:cNvSpPr>
          <p:nvPr/>
        </p:nvSpPr>
        <p:spPr>
          <a:xfrm>
            <a:off x="811105" y="1916701"/>
            <a:ext cx="2087167" cy="12124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 cake gingerbread </a:t>
            </a:r>
            <a:r>
              <a:rPr lang="en-US" sz="1000" dirty="0">
                <a:solidFill>
                  <a:schemeClr val="tx2"/>
                </a:solidFill>
                <a:latin typeface="Lato Light" panose="020F0302020204030203" pitchFamily="34" charset="0"/>
              </a:rPr>
              <a:t>cotton candy. Bear claw croissant apple pie. Croissant </a:t>
            </a:r>
            <a:r>
              <a:rPr lang="en-US" sz="1000" dirty="0" smtClean="0">
                <a:solidFill>
                  <a:schemeClr val="tx2"/>
                </a:solidFill>
                <a:latin typeface="Lato Light" panose="020F0302020204030203" pitchFamily="34" charset="0"/>
              </a:rPr>
              <a:t>cake sweet puff oreo</a:t>
            </a:r>
            <a:endParaRPr lang="en-US" sz="1000" dirty="0">
              <a:solidFill>
                <a:schemeClr val="tx2"/>
              </a:solidFill>
              <a:latin typeface="Lato Light" panose="020F0302020204030203" pitchFamily="34" charset="0"/>
            </a:endParaRPr>
          </a:p>
        </p:txBody>
      </p:sp>
      <p:sp>
        <p:nvSpPr>
          <p:cNvPr id="65" name="Text Placeholder 33"/>
          <p:cNvSpPr txBox="1">
            <a:spLocks/>
          </p:cNvSpPr>
          <p:nvPr/>
        </p:nvSpPr>
        <p:spPr>
          <a:xfrm>
            <a:off x="797437" y="1667659"/>
            <a:ext cx="2100835" cy="2578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One</a:t>
            </a:r>
            <a:endParaRPr lang="en-AU" sz="1300" dirty="0">
              <a:solidFill>
                <a:schemeClr val="tx2"/>
              </a:solidFill>
              <a:latin typeface="Lato Bold" panose="020F0802020204030203" pitchFamily="34" charset="0"/>
            </a:endParaRPr>
          </a:p>
        </p:txBody>
      </p:sp>
      <p:sp>
        <p:nvSpPr>
          <p:cNvPr id="66" name="Text Placeholder 32"/>
          <p:cNvSpPr txBox="1">
            <a:spLocks/>
          </p:cNvSpPr>
          <p:nvPr/>
        </p:nvSpPr>
        <p:spPr>
          <a:xfrm>
            <a:off x="811105" y="3710461"/>
            <a:ext cx="2087167" cy="94455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pie cupcake brownie bear claw </a:t>
            </a:r>
            <a:r>
              <a:rPr lang="en-US" sz="1000" dirty="0" smtClean="0">
                <a:solidFill>
                  <a:schemeClr val="tx2"/>
                </a:solidFill>
                <a:latin typeface="Lato Light" panose="020F0302020204030203" pitchFamily="34" charset="0"/>
              </a:rPr>
              <a:t> lava cake gingerbread cake. Apple pie sweet cake puff</a:t>
            </a:r>
            <a:endParaRPr lang="en-US" sz="1000" dirty="0">
              <a:solidFill>
                <a:schemeClr val="tx2"/>
              </a:solidFill>
              <a:latin typeface="Lato Light" panose="020F0302020204030203" pitchFamily="34" charset="0"/>
            </a:endParaRPr>
          </a:p>
        </p:txBody>
      </p:sp>
      <p:sp>
        <p:nvSpPr>
          <p:cNvPr id="67" name="Text Placeholder 33"/>
          <p:cNvSpPr txBox="1">
            <a:spLocks/>
          </p:cNvSpPr>
          <p:nvPr/>
        </p:nvSpPr>
        <p:spPr>
          <a:xfrm>
            <a:off x="797437" y="3461419"/>
            <a:ext cx="2100835" cy="28436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Two</a:t>
            </a:r>
            <a:endParaRPr lang="en-AU" sz="1300" dirty="0">
              <a:solidFill>
                <a:schemeClr val="tx2"/>
              </a:solidFill>
              <a:latin typeface="Lato Bold" panose="020F0802020204030203" pitchFamily="34" charset="0"/>
            </a:endParaRPr>
          </a:p>
        </p:txBody>
      </p:sp>
      <p:sp>
        <p:nvSpPr>
          <p:cNvPr id="68" name="Text Placeholder 32"/>
          <p:cNvSpPr txBox="1">
            <a:spLocks/>
          </p:cNvSpPr>
          <p:nvPr/>
        </p:nvSpPr>
        <p:spPr>
          <a:xfrm>
            <a:off x="811105" y="5271676"/>
            <a:ext cx="2087167" cy="4776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000" dirty="0">
                <a:solidFill>
                  <a:schemeClr val="tx2"/>
                </a:solidFill>
                <a:latin typeface="Lato Light" panose="020F0302020204030203" pitchFamily="34" charset="0"/>
              </a:rPr>
              <a:t>Liquorice chupa chups applicake apple </a:t>
            </a:r>
            <a:r>
              <a:rPr lang="en-US" sz="1000" dirty="0" smtClean="0">
                <a:solidFill>
                  <a:schemeClr val="tx2"/>
                </a:solidFill>
                <a:latin typeface="Lato Light" panose="020F0302020204030203" pitchFamily="34" charset="0"/>
              </a:rPr>
              <a:t>lava apple pie cupcake.</a:t>
            </a:r>
            <a:endParaRPr lang="en-US" sz="1000" dirty="0">
              <a:solidFill>
                <a:schemeClr val="tx2"/>
              </a:solidFill>
              <a:latin typeface="Lato Light" panose="020F0302020204030203" pitchFamily="34" charset="0"/>
            </a:endParaRPr>
          </a:p>
        </p:txBody>
      </p:sp>
      <p:sp>
        <p:nvSpPr>
          <p:cNvPr id="69" name="Text Placeholder 33"/>
          <p:cNvSpPr txBox="1">
            <a:spLocks/>
          </p:cNvSpPr>
          <p:nvPr/>
        </p:nvSpPr>
        <p:spPr>
          <a:xfrm>
            <a:off x="797437" y="5022633"/>
            <a:ext cx="2100835" cy="28436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Lato Bold" panose="020F0802020204030203" pitchFamily="34" charset="0"/>
              </a:rPr>
              <a:t>Data Analysis Three</a:t>
            </a:r>
            <a:endParaRPr lang="en-AU" sz="1300" dirty="0">
              <a:solidFill>
                <a:schemeClr val="tx2"/>
              </a:solidFill>
              <a:latin typeface="Lato Bold" panose="020F0802020204030203" pitchFamily="34" charset="0"/>
            </a:endParaRPr>
          </a:p>
        </p:txBody>
      </p:sp>
    </p:spTree>
    <p:extLst>
      <p:ext uri="{BB962C8B-B14F-4D97-AF65-F5344CB8AC3E}">
        <p14:creationId xmlns:p14="http://schemas.microsoft.com/office/powerpoint/2010/main" val="4072693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down)">
                                      <p:cBhvr>
                                        <p:cTn id="7" dur="500"/>
                                        <p:tgtEl>
                                          <p:spTgt spid="6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wipe(down)">
                                      <p:cBhvr>
                                        <p:cTn id="10" dur="500"/>
                                        <p:tgtEl>
                                          <p:spTgt spid="6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wipe(down)">
                                      <p:cBhvr>
                                        <p:cTn id="15" dur="500"/>
                                        <p:tgtEl>
                                          <p:spTgt spid="6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down)">
                                      <p:cBhvr>
                                        <p:cTn id="23" dur="500"/>
                                        <p:tgtEl>
                                          <p:spTgt spid="68"/>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wipe(down)">
                                      <p:cBhvr>
                                        <p:cTn id="26" dur="500"/>
                                        <p:tgtEl>
                                          <p:spTgt spid="6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randombar(horizontal)">
                                      <p:cBhvr>
                                        <p:cTn id="31" dur="500"/>
                                        <p:tgtEl>
                                          <p:spTgt spid="61"/>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randombar(horizontal)">
                                      <p:cBhvr>
                                        <p:cTn id="34" dur="500"/>
                                        <p:tgtEl>
                                          <p:spTgt spid="46"/>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randombar(horizontal)">
                                      <p:cBhvr>
                                        <p:cTn id="37" dur="500"/>
                                        <p:tgtEl>
                                          <p:spTgt spid="42"/>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randombar(horizontal)">
                                      <p:cBhvr>
                                        <p:cTn id="42" dur="500"/>
                                        <p:tgtEl>
                                          <p:spTgt spid="34"/>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Effect transition="in" filter="randombar(horizontal)">
                                      <p:cBhvr>
                                        <p:cTn id="45" dur="500"/>
                                        <p:tgtEl>
                                          <p:spTgt spid="62"/>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nodeType="click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randombar(horizontal)">
                                      <p:cBhvr>
                                        <p:cTn id="50" dur="500"/>
                                        <p:tgtEl>
                                          <p:spTgt spid="52"/>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randombar(horizontal)">
                                      <p:cBhvr>
                                        <p:cTn id="53" dur="500"/>
                                        <p:tgtEl>
                                          <p:spTgt spid="40"/>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grpId="0" nodeType="click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randombar(horizontal)">
                                      <p:cBhvr>
                                        <p:cTn id="58" dur="500"/>
                                        <p:tgtEl>
                                          <p:spTgt spid="48"/>
                                        </p:tgtEl>
                                      </p:cBhvr>
                                    </p:animEffect>
                                  </p:childTnLst>
                                </p:cTn>
                              </p:par>
                              <p:par>
                                <p:cTn id="59" presetID="14" presetClass="entr" presetSubtype="10"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Effect transition="in" filter="randombar(horizontal)">
                                      <p:cBhvr>
                                        <p:cTn id="61" dur="500"/>
                                        <p:tgtEl>
                                          <p:spTgt spid="58"/>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randombar(horizontal)">
                                      <p:cBhvr>
                                        <p:cTn id="64" dur="500"/>
                                        <p:tgtEl>
                                          <p:spTgt spid="63"/>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randombar(horizontal)">
                                      <p:cBhvr>
                                        <p:cTn id="67" dur="500"/>
                                        <p:tgtEl>
                                          <p:spTgt spid="59"/>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grpId="0" nodeType="click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randombar(horizontal)">
                                      <p:cBhvr>
                                        <p:cTn id="72" dur="500"/>
                                        <p:tgtEl>
                                          <p:spTgt spid="60"/>
                                        </p:tgtEl>
                                      </p:cBhvr>
                                    </p:animEffect>
                                  </p:childTnLst>
                                </p:cTn>
                              </p:par>
                              <p:par>
                                <p:cTn id="73" presetID="14" presetClass="entr" presetSubtype="10" fill="hold" grpId="0" nodeType="with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randombar(horizontal)">
                                      <p:cBhvr>
                                        <p:cTn id="75" dur="500"/>
                                        <p:tgtEl>
                                          <p:spTgt spid="39"/>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randombar(horizontal)">
                                      <p:cBhvr>
                                        <p:cTn id="78" dur="500"/>
                                        <p:tgtEl>
                                          <p:spTgt spid="57"/>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animEffect transition="in" filter="randombar(horizontal)">
                                      <p:cBhvr>
                                        <p:cTn id="81" dur="500"/>
                                        <p:tgtEl>
                                          <p:spTgt spid="51"/>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2" grpId="0" animBg="1"/>
      <p:bldP spid="44" grpId="0" animBg="1"/>
      <p:bldP spid="46" grpId="0" animBg="1"/>
      <p:bldP spid="48" grpId="0" animBg="1"/>
      <p:bldP spid="51" grpId="0" animBg="1"/>
      <p:bldP spid="57" grpId="0"/>
      <p:bldP spid="58" grpId="0" animBg="1"/>
      <p:bldP spid="59" grpId="0" animBg="1"/>
      <p:bldP spid="60" grpId="0" animBg="1"/>
      <p:bldP spid="61" grpId="0" animBg="1"/>
      <p:bldP spid="62" grpId="0" animBg="1"/>
      <p:bldP spid="63" grpId="0" animBg="1"/>
      <p:bldP spid="64" grpId="0"/>
      <p:bldP spid="65" grpId="0"/>
      <p:bldP spid="66" grpId="0"/>
      <p:bldP spid="67" grpId="0"/>
      <p:bldP spid="68" grpId="0"/>
      <p:bldP spid="6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97</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97</a:t>
            </a:fld>
            <a:endParaRPr lang="en-US" dirty="0"/>
          </a:p>
        </p:txBody>
      </p:sp>
      <p:sp>
        <p:nvSpPr>
          <p:cNvPr id="35" name="Freeform 34"/>
          <p:cNvSpPr/>
          <p:nvPr/>
        </p:nvSpPr>
        <p:spPr>
          <a:xfrm rot="10800000">
            <a:off x="1378538" y="3689797"/>
            <a:ext cx="1916135"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1798543" y="4221161"/>
            <a:ext cx="470459" cy="461665"/>
          </a:xfrm>
          <a:prstGeom prst="rect">
            <a:avLst/>
          </a:prstGeom>
          <a:noFill/>
        </p:spPr>
        <p:txBody>
          <a:bodyPr wrap="none" rtlCol="0">
            <a:spAutoFit/>
          </a:bodyPr>
          <a:lstStyle/>
          <a:p>
            <a:pPr algn="ctr"/>
            <a:r>
              <a:rPr lang="en-AU" sz="2400" dirty="0">
                <a:solidFill>
                  <a:srgbClr val="FFFFFF"/>
                </a:solidFill>
                <a:latin typeface="FontAwesome" pitchFamily="2" charset="0"/>
              </a:rPr>
              <a:t></a:t>
            </a:r>
            <a:endParaRPr lang="en-US" sz="2400" dirty="0">
              <a:solidFill>
                <a:srgbClr val="FFFFFF"/>
              </a:solidFill>
              <a:latin typeface="FontAwesome" pitchFamily="2" charset="0"/>
            </a:endParaRPr>
          </a:p>
        </p:txBody>
      </p:sp>
      <p:sp>
        <p:nvSpPr>
          <p:cNvPr id="37" name="Freeform 36"/>
          <p:cNvSpPr/>
          <p:nvPr/>
        </p:nvSpPr>
        <p:spPr>
          <a:xfrm rot="5400000">
            <a:off x="3303476" y="3692241"/>
            <a:ext cx="1916134"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7"/>
          <p:cNvSpPr/>
          <p:nvPr/>
        </p:nvSpPr>
        <p:spPr>
          <a:xfrm rot="8100000">
            <a:off x="2885043" y="4819024"/>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4056129" y="4572042"/>
            <a:ext cx="415499" cy="461665"/>
          </a:xfrm>
          <a:prstGeom prst="rect">
            <a:avLst/>
          </a:prstGeom>
          <a:noFill/>
        </p:spPr>
        <p:txBody>
          <a:bodyPr wrap="none" rtlCol="0">
            <a:spAutoFit/>
          </a:bodyP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42" name="Freeform 41"/>
          <p:cNvSpPr/>
          <p:nvPr/>
        </p:nvSpPr>
        <p:spPr>
          <a:xfrm>
            <a:off x="3305919" y="1773662"/>
            <a:ext cx="1916135"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7"/>
          <p:cNvSpPr/>
          <p:nvPr/>
        </p:nvSpPr>
        <p:spPr>
          <a:xfrm rot="2700000">
            <a:off x="4430259" y="3258095"/>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4315564" y="2437960"/>
            <a:ext cx="453970" cy="461665"/>
          </a:xfrm>
          <a:prstGeom prst="rect">
            <a:avLst/>
          </a:prstGeom>
          <a:noFill/>
        </p:spPr>
        <p:txBody>
          <a:bodyPr wrap="none" rtlCol="0">
            <a:spAutoFit/>
          </a:bodyPr>
          <a:lstStyle/>
          <a:p>
            <a:pPr algn="ctr"/>
            <a:r>
              <a:rPr lang="en-AU" sz="2400" dirty="0">
                <a:solidFill>
                  <a:srgbClr val="FFFFFF"/>
                </a:solidFill>
                <a:latin typeface="FontAwesome" pitchFamily="2" charset="0"/>
              </a:rPr>
              <a:t></a:t>
            </a:r>
          </a:p>
        </p:txBody>
      </p:sp>
      <p:sp>
        <p:nvSpPr>
          <p:cNvPr id="48" name="Freeform 47"/>
          <p:cNvSpPr/>
          <p:nvPr/>
        </p:nvSpPr>
        <p:spPr>
          <a:xfrm rot="16200000">
            <a:off x="1380983" y="1771219"/>
            <a:ext cx="1916134" cy="1921023"/>
          </a:xfrm>
          <a:custGeom>
            <a:avLst/>
            <a:gdLst>
              <a:gd name="connsiteX0" fmla="*/ 0 w 1717965"/>
              <a:gd name="connsiteY0" fmla="*/ 0 h 1722348"/>
              <a:gd name="connsiteX1" fmla="*/ 171506 w 1717965"/>
              <a:gd name="connsiteY1" fmla="*/ 8661 h 1722348"/>
              <a:gd name="connsiteX2" fmla="*/ 1717965 w 1717965"/>
              <a:gd name="connsiteY2" fmla="*/ 1722348 h 1722348"/>
              <a:gd name="connsiteX3" fmla="*/ 1052945 w 1717965"/>
              <a:gd name="connsiteY3" fmla="*/ 1722348 h 1722348"/>
              <a:gd name="connsiteX4" fmla="*/ 1052945 w 1717965"/>
              <a:gd name="connsiteY4" fmla="*/ 1722347 h 1722348"/>
              <a:gd name="connsiteX5" fmla="*/ 103511 w 1717965"/>
              <a:gd name="connsiteY5" fmla="*/ 670245 h 1722348"/>
              <a:gd name="connsiteX6" fmla="*/ 0 w 1717965"/>
              <a:gd name="connsiteY6" fmla="*/ 665018 h 172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7965" h="1722348">
                <a:moveTo>
                  <a:pt x="0" y="0"/>
                </a:moveTo>
                <a:lnTo>
                  <a:pt x="171506" y="8661"/>
                </a:lnTo>
                <a:cubicBezTo>
                  <a:pt x="1040129" y="96874"/>
                  <a:pt x="1717965" y="830453"/>
                  <a:pt x="1717965" y="1722348"/>
                </a:cubicBezTo>
                <a:lnTo>
                  <a:pt x="1052945" y="1722348"/>
                </a:lnTo>
                <a:lnTo>
                  <a:pt x="1052945" y="1722347"/>
                </a:lnTo>
                <a:cubicBezTo>
                  <a:pt x="1052945" y="1174777"/>
                  <a:pt x="636794" y="724403"/>
                  <a:pt x="103511" y="670245"/>
                </a:cubicBezTo>
                <a:lnTo>
                  <a:pt x="0" y="66501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7"/>
          <p:cNvSpPr/>
          <p:nvPr/>
        </p:nvSpPr>
        <p:spPr>
          <a:xfrm rot="18900000">
            <a:off x="2862972" y="1712881"/>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2060657" y="2231103"/>
            <a:ext cx="574278" cy="514919"/>
          </a:xfrm>
          <a:prstGeom prst="rect">
            <a:avLst/>
          </a:prstGeom>
          <a:noFill/>
        </p:spPr>
        <p:txBody>
          <a:bodyPr wrap="none" rtlCol="0">
            <a:spAutoFit/>
          </a:bodyPr>
          <a:lstStyle/>
          <a:p>
            <a:pPr algn="ctr"/>
            <a:r>
              <a:rPr lang="en-US" sz="2400" dirty="0">
                <a:solidFill>
                  <a:schemeClr val="bg1"/>
                </a:solidFill>
                <a:latin typeface="FontAwesome" pitchFamily="2" charset="0"/>
              </a:rPr>
              <a:t></a:t>
            </a:r>
          </a:p>
        </p:txBody>
      </p:sp>
      <p:sp>
        <p:nvSpPr>
          <p:cNvPr id="53" name="Rectangle 7"/>
          <p:cNvSpPr/>
          <p:nvPr/>
        </p:nvSpPr>
        <p:spPr>
          <a:xfrm rot="13500000">
            <a:off x="1317756" y="3273810"/>
            <a:ext cx="852577" cy="852577"/>
          </a:xfrm>
          <a:custGeom>
            <a:avLst/>
            <a:gdLst>
              <a:gd name="connsiteX0" fmla="*/ 0 w 764402"/>
              <a:gd name="connsiteY0" fmla="*/ 0 h 764402"/>
              <a:gd name="connsiteX1" fmla="*/ 764402 w 764402"/>
              <a:gd name="connsiteY1" fmla="*/ 0 h 764402"/>
              <a:gd name="connsiteX2" fmla="*/ 764402 w 764402"/>
              <a:gd name="connsiteY2" fmla="*/ 764402 h 764402"/>
              <a:gd name="connsiteX3" fmla="*/ 0 w 764402"/>
              <a:gd name="connsiteY3" fmla="*/ 764402 h 764402"/>
              <a:gd name="connsiteX4" fmla="*/ 0 w 764402"/>
              <a:gd name="connsiteY4" fmla="*/ 0 h 764402"/>
              <a:gd name="connsiteX0" fmla="*/ 0 w 764402"/>
              <a:gd name="connsiteY0" fmla="*/ 764402 h 764402"/>
              <a:gd name="connsiteX1" fmla="*/ 764402 w 764402"/>
              <a:gd name="connsiteY1" fmla="*/ 0 h 764402"/>
              <a:gd name="connsiteX2" fmla="*/ 764402 w 764402"/>
              <a:gd name="connsiteY2" fmla="*/ 764402 h 764402"/>
              <a:gd name="connsiteX3" fmla="*/ 0 w 764402"/>
              <a:gd name="connsiteY3" fmla="*/ 764402 h 764402"/>
            </a:gdLst>
            <a:ahLst/>
            <a:cxnLst>
              <a:cxn ang="0">
                <a:pos x="connsiteX0" y="connsiteY0"/>
              </a:cxn>
              <a:cxn ang="0">
                <a:pos x="connsiteX1" y="connsiteY1"/>
              </a:cxn>
              <a:cxn ang="0">
                <a:pos x="connsiteX2" y="connsiteY2"/>
              </a:cxn>
              <a:cxn ang="0">
                <a:pos x="connsiteX3" y="connsiteY3"/>
              </a:cxn>
            </a:cxnLst>
            <a:rect l="l" t="t" r="r" b="b"/>
            <a:pathLst>
              <a:path w="764402" h="764402">
                <a:moveTo>
                  <a:pt x="0" y="764402"/>
                </a:moveTo>
                <a:lnTo>
                  <a:pt x="764402" y="0"/>
                </a:lnTo>
                <a:lnTo>
                  <a:pt x="764402" y="764402"/>
                </a:lnTo>
                <a:lnTo>
                  <a:pt x="0" y="76440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Placeholder 32"/>
          <p:cNvSpPr txBox="1">
            <a:spLocks/>
          </p:cNvSpPr>
          <p:nvPr/>
        </p:nvSpPr>
        <p:spPr>
          <a:xfrm>
            <a:off x="5942323" y="2076286"/>
            <a:ext cx="4859325"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30000"/>
              </a:lnSpc>
              <a:spcBef>
                <a:spcPts val="0"/>
              </a:spcBef>
              <a:buNone/>
            </a:pPr>
            <a:r>
              <a:rPr lang="en-US" sz="900" dirty="0" err="1">
                <a:solidFill>
                  <a:schemeClr val="tx2"/>
                </a:solidFill>
                <a:latin typeface="+mn-lt"/>
              </a:rPr>
              <a:t>Liquorice</a:t>
            </a:r>
            <a:r>
              <a:rPr lang="en-US" sz="900" dirty="0">
                <a:solidFill>
                  <a:schemeClr val="tx2"/>
                </a:solidFill>
                <a:latin typeface="+mn-lt"/>
              </a:rPr>
              <a:t> </a:t>
            </a:r>
            <a:r>
              <a:rPr lang="en-US" sz="900" dirty="0" err="1">
                <a:solidFill>
                  <a:schemeClr val="tx2"/>
                </a:solidFill>
                <a:latin typeface="+mn-lt"/>
              </a:rPr>
              <a:t>chupa</a:t>
            </a:r>
            <a:r>
              <a:rPr lang="en-US" sz="900" dirty="0">
                <a:solidFill>
                  <a:schemeClr val="tx2"/>
                </a:solidFill>
                <a:latin typeface="+mn-lt"/>
              </a:rPr>
              <a:t> </a:t>
            </a:r>
            <a:r>
              <a:rPr lang="en-US" sz="900" dirty="0" err="1">
                <a:solidFill>
                  <a:schemeClr val="tx2"/>
                </a:solidFill>
                <a:latin typeface="+mn-lt"/>
              </a:rPr>
              <a:t>chups</a:t>
            </a:r>
            <a:r>
              <a:rPr lang="en-US" sz="900" dirty="0">
                <a:solidFill>
                  <a:schemeClr val="tx2"/>
                </a:solidFill>
                <a:latin typeface="+mn-lt"/>
              </a:rPr>
              <a:t> </a:t>
            </a:r>
            <a:r>
              <a:rPr lang="en-US" sz="900" dirty="0" err="1">
                <a:solidFill>
                  <a:schemeClr val="tx2"/>
                </a:solidFill>
                <a:latin typeface="+mn-lt"/>
              </a:rPr>
              <a:t>applicake</a:t>
            </a:r>
            <a:r>
              <a:rPr lang="en-US" sz="900" dirty="0">
                <a:solidFill>
                  <a:schemeClr val="tx2"/>
                </a:solidFill>
                <a:latin typeface="+mn-lt"/>
              </a:rPr>
              <a:t> apple pie cupcake brownie bear claw gingerbread cotton candy. Bear claw croissant apple pie. Croissant cake tart liquorice tart pastry. iscuit wafer sweet apple pie. Bear claw dragée sweet roll gummi fruitcake soufflé sweet gummies </a:t>
            </a:r>
            <a:r>
              <a:rPr lang="en-US" sz="900" dirty="0" smtClean="0">
                <a:solidFill>
                  <a:schemeClr val="tx2"/>
                </a:solidFill>
                <a:latin typeface="+mn-lt"/>
              </a:rPr>
              <a:t>pie fruitcake </a:t>
            </a:r>
            <a:r>
              <a:rPr lang="en-US" sz="900" dirty="0">
                <a:solidFill>
                  <a:schemeClr val="tx2"/>
                </a:solidFill>
                <a:latin typeface="+mn-lt"/>
              </a:rPr>
              <a:t>cotton candy sugar plum chocolate cake bears sweet roll sesame snaps topping candy sugar plum chocolate </a:t>
            </a:r>
            <a:r>
              <a:rPr lang="en-US" sz="900" dirty="0" smtClean="0">
                <a:solidFill>
                  <a:schemeClr val="tx2"/>
                </a:solidFill>
                <a:latin typeface="+mn-lt"/>
              </a:rPr>
              <a:t>bar fruitcake </a:t>
            </a:r>
            <a:r>
              <a:rPr lang="en-US" sz="900" dirty="0">
                <a:solidFill>
                  <a:schemeClr val="tx2"/>
                </a:solidFill>
                <a:latin typeface="+mn-lt"/>
              </a:rPr>
              <a:t>soufflé sweet gummies fruitcake cotton candy sugar plum chocolate </a:t>
            </a:r>
            <a:r>
              <a:rPr lang="en-US" sz="900" dirty="0" smtClean="0">
                <a:solidFill>
                  <a:schemeClr val="tx2"/>
                </a:solidFill>
                <a:latin typeface="+mn-lt"/>
              </a:rPr>
              <a:t>cake </a:t>
            </a:r>
            <a:r>
              <a:rPr lang="en-US" sz="900" dirty="0">
                <a:solidFill>
                  <a:schemeClr val="tx2"/>
                </a:solidFill>
              </a:rPr>
              <a:t>sweet gummies pie fruitcake </a:t>
            </a:r>
            <a:r>
              <a:rPr lang="en-US" sz="900" dirty="0" smtClean="0">
                <a:solidFill>
                  <a:schemeClr val="tx2"/>
                </a:solidFill>
              </a:rPr>
              <a:t>.</a:t>
            </a:r>
            <a:endParaRPr lang="en-US" sz="900" dirty="0">
              <a:solidFill>
                <a:schemeClr val="tx2"/>
              </a:solidFill>
              <a:latin typeface="+mn-lt"/>
            </a:endParaRPr>
          </a:p>
        </p:txBody>
      </p:sp>
      <p:sp>
        <p:nvSpPr>
          <p:cNvPr id="55" name="Text Placeholder 33"/>
          <p:cNvSpPr txBox="1">
            <a:spLocks/>
          </p:cNvSpPr>
          <p:nvPr/>
        </p:nvSpPr>
        <p:spPr>
          <a:xfrm>
            <a:off x="5928656" y="1712976"/>
            <a:ext cx="4872992"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smtClean="0">
                <a:solidFill>
                  <a:schemeClr val="tx2"/>
                </a:solidFill>
                <a:latin typeface="Lato Bold" panose="020F0802020204030203" pitchFamily="34" charset="0"/>
              </a:rPr>
              <a:t>2016 User Data Analysis</a:t>
            </a:r>
            <a:endParaRPr lang="en-AU" sz="1600" dirty="0">
              <a:solidFill>
                <a:schemeClr val="tx2"/>
              </a:solidFill>
              <a:latin typeface="Lato Bold" panose="020F0802020204030203" pitchFamily="34" charset="0"/>
            </a:endParaRPr>
          </a:p>
        </p:txBody>
      </p:sp>
      <p:sp>
        <p:nvSpPr>
          <p:cNvPr id="56" name="Oval 55"/>
          <p:cNvSpPr/>
          <p:nvPr/>
        </p:nvSpPr>
        <p:spPr>
          <a:xfrm>
            <a:off x="6095601" y="3381786"/>
            <a:ext cx="702082" cy="702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FontAwesome" pitchFamily="2" charset="0"/>
              </a:rPr>
              <a:t></a:t>
            </a:r>
          </a:p>
        </p:txBody>
      </p:sp>
      <p:sp>
        <p:nvSpPr>
          <p:cNvPr id="57" name="Text Placeholder 33"/>
          <p:cNvSpPr txBox="1">
            <a:spLocks/>
          </p:cNvSpPr>
          <p:nvPr/>
        </p:nvSpPr>
        <p:spPr>
          <a:xfrm>
            <a:off x="5851229" y="4244073"/>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1"/>
                </a:solidFill>
                <a:latin typeface="Lato" panose="020F0502020204030203" pitchFamily="34" charset="0"/>
              </a:rPr>
              <a:t>Desktop</a:t>
            </a:r>
          </a:p>
          <a:p>
            <a:pPr marL="0" indent="0" algn="ctr">
              <a:lnSpc>
                <a:spcPct val="100000"/>
              </a:lnSpc>
              <a:spcBef>
                <a:spcPts val="0"/>
              </a:spcBef>
              <a:buNone/>
            </a:pPr>
            <a:r>
              <a:rPr lang="en-AU" sz="1300" b="1" dirty="0" smtClean="0">
                <a:solidFill>
                  <a:schemeClr val="accent1"/>
                </a:solidFill>
                <a:latin typeface="Lato" panose="020F0502020204030203" pitchFamily="34" charset="0"/>
              </a:rPr>
              <a:t>Application</a:t>
            </a:r>
          </a:p>
        </p:txBody>
      </p:sp>
      <p:sp>
        <p:nvSpPr>
          <p:cNvPr id="58" name="Oval 57"/>
          <p:cNvSpPr/>
          <p:nvPr/>
        </p:nvSpPr>
        <p:spPr>
          <a:xfrm>
            <a:off x="7372594" y="3387857"/>
            <a:ext cx="702082" cy="702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p>
        </p:txBody>
      </p:sp>
      <p:sp>
        <p:nvSpPr>
          <p:cNvPr id="59" name="Text Placeholder 33"/>
          <p:cNvSpPr txBox="1">
            <a:spLocks/>
          </p:cNvSpPr>
          <p:nvPr/>
        </p:nvSpPr>
        <p:spPr>
          <a:xfrm>
            <a:off x="7128222" y="4250144"/>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3"/>
                </a:solidFill>
                <a:latin typeface="Lato" panose="020F0502020204030203" pitchFamily="34" charset="0"/>
              </a:rPr>
              <a:t>Business</a:t>
            </a:r>
          </a:p>
          <a:p>
            <a:pPr marL="0" indent="0" algn="ctr">
              <a:lnSpc>
                <a:spcPct val="100000"/>
              </a:lnSpc>
              <a:spcBef>
                <a:spcPts val="0"/>
              </a:spcBef>
              <a:buNone/>
            </a:pPr>
            <a:r>
              <a:rPr lang="en-AU" sz="1300" b="1" dirty="0" smtClean="0">
                <a:solidFill>
                  <a:schemeClr val="accent3"/>
                </a:solidFill>
                <a:latin typeface="Lato" panose="020F0502020204030203" pitchFamily="34" charset="0"/>
              </a:rPr>
              <a:t>Strategy</a:t>
            </a:r>
            <a:endParaRPr lang="en-AU" sz="1300" b="1" dirty="0">
              <a:solidFill>
                <a:schemeClr val="accent3"/>
              </a:solidFill>
              <a:latin typeface="Lato" panose="020F0502020204030203" pitchFamily="34" charset="0"/>
            </a:endParaRPr>
          </a:p>
        </p:txBody>
      </p:sp>
      <p:sp>
        <p:nvSpPr>
          <p:cNvPr id="60" name="Oval 59"/>
          <p:cNvSpPr/>
          <p:nvPr/>
        </p:nvSpPr>
        <p:spPr>
          <a:xfrm>
            <a:off x="8651221" y="3381785"/>
            <a:ext cx="702082" cy="7020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smtClean="0">
                <a:solidFill>
                  <a:schemeClr val="bg1"/>
                </a:solidFill>
                <a:latin typeface="FontAwesome" pitchFamily="2" charset="0"/>
              </a:rPr>
              <a:t></a:t>
            </a:r>
            <a:endParaRPr lang="en-US" sz="1600" dirty="0">
              <a:solidFill>
                <a:schemeClr val="bg1"/>
              </a:solidFill>
              <a:latin typeface="FontAwesome" pitchFamily="2" charset="0"/>
            </a:endParaRPr>
          </a:p>
        </p:txBody>
      </p:sp>
      <p:sp>
        <p:nvSpPr>
          <p:cNvPr id="61" name="Text Placeholder 33"/>
          <p:cNvSpPr txBox="1">
            <a:spLocks/>
          </p:cNvSpPr>
          <p:nvPr/>
        </p:nvSpPr>
        <p:spPr>
          <a:xfrm>
            <a:off x="8406849" y="4244072"/>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5"/>
                </a:solidFill>
                <a:latin typeface="Lato" panose="020F0502020204030203" pitchFamily="34" charset="0"/>
              </a:rPr>
              <a:t>Product</a:t>
            </a:r>
          </a:p>
          <a:p>
            <a:pPr marL="0" indent="0" algn="ctr">
              <a:lnSpc>
                <a:spcPct val="100000"/>
              </a:lnSpc>
              <a:spcBef>
                <a:spcPts val="0"/>
              </a:spcBef>
              <a:buNone/>
            </a:pPr>
            <a:r>
              <a:rPr lang="en-AU" sz="1300" b="1" dirty="0" smtClean="0">
                <a:solidFill>
                  <a:schemeClr val="accent5"/>
                </a:solidFill>
                <a:latin typeface="Lato" panose="020F0502020204030203" pitchFamily="34" charset="0"/>
              </a:rPr>
              <a:t>Photography</a:t>
            </a:r>
            <a:endParaRPr lang="en-AU" sz="1300" b="1" dirty="0">
              <a:solidFill>
                <a:schemeClr val="accent5"/>
              </a:solidFill>
              <a:latin typeface="Lato" panose="020F0502020204030203" pitchFamily="34" charset="0"/>
            </a:endParaRPr>
          </a:p>
        </p:txBody>
      </p:sp>
      <p:sp>
        <p:nvSpPr>
          <p:cNvPr id="62" name="Oval 61"/>
          <p:cNvSpPr/>
          <p:nvPr/>
        </p:nvSpPr>
        <p:spPr>
          <a:xfrm>
            <a:off x="9928214" y="3381785"/>
            <a:ext cx="702082" cy="70208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600" dirty="0">
                <a:solidFill>
                  <a:srgbClr val="FFFFFF"/>
                </a:solidFill>
                <a:latin typeface="FontAwesome" pitchFamily="2" charset="0"/>
              </a:rPr>
              <a:t></a:t>
            </a:r>
            <a:endParaRPr lang="en-US" sz="1600" dirty="0">
              <a:solidFill>
                <a:srgbClr val="FFFFFF"/>
              </a:solidFill>
              <a:latin typeface="FontAwesome" pitchFamily="2" charset="0"/>
            </a:endParaRPr>
          </a:p>
        </p:txBody>
      </p:sp>
      <p:sp>
        <p:nvSpPr>
          <p:cNvPr id="63" name="Text Placeholder 33"/>
          <p:cNvSpPr txBox="1">
            <a:spLocks/>
          </p:cNvSpPr>
          <p:nvPr/>
        </p:nvSpPr>
        <p:spPr>
          <a:xfrm>
            <a:off x="9692986" y="4244072"/>
            <a:ext cx="1181258" cy="49860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AU" sz="1300" b="1" dirty="0" smtClean="0">
                <a:solidFill>
                  <a:schemeClr val="accent6"/>
                </a:solidFill>
                <a:latin typeface="Lato" panose="020F0502020204030203" pitchFamily="34" charset="0"/>
              </a:rPr>
              <a:t>Marketing</a:t>
            </a:r>
          </a:p>
          <a:p>
            <a:pPr marL="0" indent="0" algn="ctr">
              <a:lnSpc>
                <a:spcPct val="100000"/>
              </a:lnSpc>
              <a:spcBef>
                <a:spcPts val="0"/>
              </a:spcBef>
              <a:buNone/>
            </a:pPr>
            <a:r>
              <a:rPr lang="en-AU" sz="1300" b="1" dirty="0" smtClean="0">
                <a:solidFill>
                  <a:schemeClr val="accent6"/>
                </a:solidFill>
                <a:latin typeface="Lato" panose="020F0502020204030203" pitchFamily="34" charset="0"/>
              </a:rPr>
              <a:t>Formula</a:t>
            </a:r>
            <a:endParaRPr lang="en-AU" sz="1300" b="1" dirty="0">
              <a:solidFill>
                <a:schemeClr val="accent6"/>
              </a:solidFill>
              <a:latin typeface="Lato" panose="020F0502020204030203" pitchFamily="34" charset="0"/>
            </a:endParaRPr>
          </a:p>
        </p:txBody>
      </p:sp>
      <p:sp>
        <p:nvSpPr>
          <p:cNvPr id="64" name="Rounded Rectangle 63"/>
          <p:cNvSpPr/>
          <p:nvPr/>
        </p:nvSpPr>
        <p:spPr>
          <a:xfrm>
            <a:off x="5928655" y="4860410"/>
            <a:ext cx="4874547" cy="921580"/>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000" dirty="0">
                <a:solidFill>
                  <a:schemeClr val="tx2"/>
                </a:solidFill>
                <a:latin typeface="Lato Light" panose="020F0302020204030203" pitchFamily="34" charset="0"/>
              </a:rPr>
              <a:t>Wafer sweet roll I love jelly danish  cake wafer lemon drops roll sesame </a:t>
            </a:r>
            <a:r>
              <a:rPr lang="en-US" sz="1000" dirty="0" smtClean="0">
                <a:solidFill>
                  <a:schemeClr val="tx2"/>
                </a:solidFill>
                <a:latin typeface="Lato Light" panose="020F0302020204030203" pitchFamily="34" charset="0"/>
              </a:rPr>
              <a:t>pie cake </a:t>
            </a:r>
            <a:r>
              <a:rPr lang="en-US" sz="1000" dirty="0">
                <a:solidFill>
                  <a:schemeClr val="tx2"/>
                </a:solidFill>
                <a:latin typeface="Lato Light" panose="020F0302020204030203" pitchFamily="34" charset="0"/>
              </a:rPr>
              <a:t>fruitcake soufflé sweet gummies fruitcake cotton bears sweet roll bears sweet roll sesame snaps topping candy sugar plum chocolate bar</a:t>
            </a:r>
          </a:p>
        </p:txBody>
      </p:sp>
    </p:spTree>
    <p:extLst>
      <p:ext uri="{BB962C8B-B14F-4D97-AF65-F5344CB8AC3E}">
        <p14:creationId xmlns:p14="http://schemas.microsoft.com/office/powerpoint/2010/main" val="3581734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500"/>
                                        <p:tgtEl>
                                          <p:spTgt spid="4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50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fade">
                                      <p:cBhvr>
                                        <p:cTn id="32" dur="500"/>
                                        <p:tgtEl>
                                          <p:spTgt spid="4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fade">
                                      <p:cBhvr>
                                        <p:cTn id="46" dur="500"/>
                                        <p:tgtEl>
                                          <p:spTgt spid="5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500"/>
                                        <p:tgtEl>
                                          <p:spTgt spid="5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8" presetClass="entr" presetSubtype="12" fill="hold" grpId="0" nodeType="click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strips(downLeft)">
                                      <p:cBhvr>
                                        <p:cTn id="59" dur="500"/>
                                        <p:tgtEl>
                                          <p:spTgt spid="57"/>
                                        </p:tgtEl>
                                      </p:cBhvr>
                                    </p:animEffect>
                                  </p:childTnLst>
                                </p:cTn>
                              </p:par>
                              <p:par>
                                <p:cTn id="60" presetID="18" presetClass="entr" presetSubtype="12" fill="hold" grpId="0" nodeType="with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strips(downLeft)">
                                      <p:cBhvr>
                                        <p:cTn id="62" dur="500"/>
                                        <p:tgtEl>
                                          <p:spTgt spid="56"/>
                                        </p:tgtEl>
                                      </p:cBhvr>
                                    </p:animEffect>
                                  </p:childTnLst>
                                </p:cTn>
                              </p:par>
                              <p:par>
                                <p:cTn id="63" presetID="18" presetClass="entr" presetSubtype="12"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strips(downLeft)">
                                      <p:cBhvr>
                                        <p:cTn id="65" dur="500"/>
                                        <p:tgtEl>
                                          <p:spTgt spid="58"/>
                                        </p:tgtEl>
                                      </p:cBhvr>
                                    </p:animEffect>
                                  </p:childTnLst>
                                </p:cTn>
                              </p:par>
                              <p:par>
                                <p:cTn id="66" presetID="18" presetClass="entr" presetSubtype="12" fill="hold" grpId="0"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strips(downLeft)">
                                      <p:cBhvr>
                                        <p:cTn id="68" dur="500"/>
                                        <p:tgtEl>
                                          <p:spTgt spid="59"/>
                                        </p:tgtEl>
                                      </p:cBhvr>
                                    </p:animEffect>
                                  </p:childTnLst>
                                </p:cTn>
                              </p:par>
                              <p:par>
                                <p:cTn id="69" presetID="18" presetClass="entr" presetSubtype="12"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strips(downLeft)">
                                      <p:cBhvr>
                                        <p:cTn id="71" dur="500"/>
                                        <p:tgtEl>
                                          <p:spTgt spid="61"/>
                                        </p:tgtEl>
                                      </p:cBhvr>
                                    </p:animEffect>
                                  </p:childTnLst>
                                </p:cTn>
                              </p:par>
                              <p:par>
                                <p:cTn id="72" presetID="18" presetClass="entr" presetSubtype="12" fill="hold" grpId="0" nodeType="withEffect">
                                  <p:stCondLst>
                                    <p:cond delay="0"/>
                                  </p:stCondLst>
                                  <p:childTnLst>
                                    <p:set>
                                      <p:cBhvr>
                                        <p:cTn id="73" dur="1" fill="hold">
                                          <p:stCondLst>
                                            <p:cond delay="0"/>
                                          </p:stCondLst>
                                        </p:cTn>
                                        <p:tgtEl>
                                          <p:spTgt spid="60"/>
                                        </p:tgtEl>
                                        <p:attrNameLst>
                                          <p:attrName>style.visibility</p:attrName>
                                        </p:attrNameLst>
                                      </p:cBhvr>
                                      <p:to>
                                        <p:strVal val="visible"/>
                                      </p:to>
                                    </p:set>
                                    <p:animEffect transition="in" filter="strips(downLeft)">
                                      <p:cBhvr>
                                        <p:cTn id="74" dur="500"/>
                                        <p:tgtEl>
                                          <p:spTgt spid="60"/>
                                        </p:tgtEl>
                                      </p:cBhvr>
                                    </p:animEffect>
                                  </p:childTnLst>
                                </p:cTn>
                              </p:par>
                              <p:par>
                                <p:cTn id="75" presetID="18" presetClass="entr" presetSubtype="12" fill="hold" grpId="0" nodeType="withEffect">
                                  <p:stCondLst>
                                    <p:cond delay="0"/>
                                  </p:stCondLst>
                                  <p:childTnLst>
                                    <p:set>
                                      <p:cBhvr>
                                        <p:cTn id="76" dur="1" fill="hold">
                                          <p:stCondLst>
                                            <p:cond delay="0"/>
                                          </p:stCondLst>
                                        </p:cTn>
                                        <p:tgtEl>
                                          <p:spTgt spid="62"/>
                                        </p:tgtEl>
                                        <p:attrNameLst>
                                          <p:attrName>style.visibility</p:attrName>
                                        </p:attrNameLst>
                                      </p:cBhvr>
                                      <p:to>
                                        <p:strVal val="visible"/>
                                      </p:to>
                                    </p:set>
                                    <p:animEffect transition="in" filter="strips(downLeft)">
                                      <p:cBhvr>
                                        <p:cTn id="77" dur="500"/>
                                        <p:tgtEl>
                                          <p:spTgt spid="62"/>
                                        </p:tgtEl>
                                      </p:cBhvr>
                                    </p:animEffect>
                                  </p:childTnLst>
                                </p:cTn>
                              </p:par>
                              <p:par>
                                <p:cTn id="78" presetID="18" presetClass="entr" presetSubtype="12" fill="hold" grpId="0" nodeType="withEffect">
                                  <p:stCondLst>
                                    <p:cond delay="0"/>
                                  </p:stCondLst>
                                  <p:childTnLst>
                                    <p:set>
                                      <p:cBhvr>
                                        <p:cTn id="79" dur="1" fill="hold">
                                          <p:stCondLst>
                                            <p:cond delay="0"/>
                                          </p:stCondLst>
                                        </p:cTn>
                                        <p:tgtEl>
                                          <p:spTgt spid="63"/>
                                        </p:tgtEl>
                                        <p:attrNameLst>
                                          <p:attrName>style.visibility</p:attrName>
                                        </p:attrNameLst>
                                      </p:cBhvr>
                                      <p:to>
                                        <p:strVal val="visible"/>
                                      </p:to>
                                    </p:set>
                                    <p:animEffect transition="in" filter="strips(downLeft)">
                                      <p:cBhvr>
                                        <p:cTn id="80" dur="500"/>
                                        <p:tgtEl>
                                          <p:spTgt spid="63"/>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p:bldP spid="37" grpId="0" animBg="1"/>
      <p:bldP spid="39" grpId="0" animBg="1"/>
      <p:bldP spid="40" grpId="0"/>
      <p:bldP spid="42" grpId="0" animBg="1"/>
      <p:bldP spid="44" grpId="0" animBg="1"/>
      <p:bldP spid="46" grpId="0"/>
      <p:bldP spid="48" grpId="0" animBg="1"/>
      <p:bldP spid="51" grpId="0" animBg="1"/>
      <p:bldP spid="52" grpId="0"/>
      <p:bldP spid="53" grpId="0" animBg="1"/>
      <p:bldP spid="54" grpId="0"/>
      <p:bldP spid="55" grpId="0"/>
      <p:bldP spid="56" grpId="0" animBg="1"/>
      <p:bldP spid="57" grpId="0"/>
      <p:bldP spid="58" grpId="0" animBg="1"/>
      <p:bldP spid="59" grpId="0"/>
      <p:bldP spid="60" grpId="0" animBg="1"/>
      <p:bldP spid="61" grpId="0"/>
      <p:bldP spid="62" grpId="0" animBg="1"/>
      <p:bldP spid="63" grpId="0"/>
      <p:bldP spid="6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CEE2C88-6C8F-484D-AF69-578F576B1F44}" type="slidenum">
              <a:rPr lang="en-US" smtClean="0"/>
              <a:pPr/>
              <a:t>98</a:t>
            </a:fld>
            <a:endParaRPr lang="en-US" dirty="0"/>
          </a:p>
        </p:txBody>
      </p:sp>
      <p:sp>
        <p:nvSpPr>
          <p:cNvPr id="3" name="Text Placeholder 2"/>
          <p:cNvSpPr>
            <a:spLocks noGrp="1"/>
          </p:cNvSpPr>
          <p:nvPr>
            <p:ph type="body" sz="quarter" idx="14"/>
          </p:nvPr>
        </p:nvSpPr>
        <p:spPr/>
        <p:txBody>
          <a:bodyPr>
            <a:normAutofit/>
          </a:bodyPr>
          <a:lstStyle/>
          <a:p>
            <a:r>
              <a:rPr lang="id-ID" dirty="0" smtClean="0"/>
              <a:t>Our Happy Customers</a:t>
            </a:r>
            <a:endParaRPr lang="id-ID" dirty="0"/>
          </a:p>
        </p:txBody>
      </p:sp>
      <p:sp>
        <p:nvSpPr>
          <p:cNvPr id="2" name="Text Placeholder 1"/>
          <p:cNvSpPr>
            <a:spLocks noGrp="1"/>
          </p:cNvSpPr>
          <p:nvPr>
            <p:ph type="body" sz="quarter" idx="15"/>
          </p:nvPr>
        </p:nvSpPr>
        <p:spPr/>
        <p:txBody>
          <a:bodyPr>
            <a:normAutofit/>
          </a:bodyPr>
          <a:lstStyle/>
          <a:p>
            <a:r>
              <a:rPr lang="en-US" dirty="0" smtClean="0"/>
              <a:t>SECTION TWO</a:t>
            </a:r>
            <a:endParaRPr lang="id-ID" dirty="0"/>
          </a:p>
        </p:txBody>
      </p:sp>
      <p:sp>
        <p:nvSpPr>
          <p:cNvPr id="66" name="Text Placeholder 32"/>
          <p:cNvSpPr txBox="1">
            <a:spLocks/>
          </p:cNvSpPr>
          <p:nvPr/>
        </p:nvSpPr>
        <p:spPr>
          <a:xfrm>
            <a:off x="989390" y="5435011"/>
            <a:ext cx="10213221" cy="62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50000"/>
              </a:lnSpc>
              <a:buNone/>
            </a:pPr>
            <a:r>
              <a:rPr lang="en-US" sz="1000" dirty="0">
                <a:solidFill>
                  <a:schemeClr val="accent5"/>
                </a:solidFill>
                <a:latin typeface="Lato Light" panose="020F0302020204030203" pitchFamily="34" charset="0"/>
              </a:rPr>
              <a:t>Liquorice chupa chups applicake apple pie cupcake brownie bear claw </a:t>
            </a:r>
            <a:r>
              <a:rPr lang="en-US" sz="1000" dirty="0" smtClean="0">
                <a:solidFill>
                  <a:schemeClr val="accent5"/>
                </a:solidFill>
                <a:latin typeface="Lato Light" panose="020F0302020204030203" pitchFamily="34" charset="0"/>
              </a:rPr>
              <a:t> cake gingerbread </a:t>
            </a:r>
            <a:r>
              <a:rPr lang="en-US" sz="1000" dirty="0">
                <a:solidFill>
                  <a:schemeClr val="accent5"/>
                </a:solidFill>
                <a:latin typeface="Lato Light" panose="020F0302020204030203" pitchFamily="34" charset="0"/>
              </a:rPr>
              <a:t>cotton candy. Bear claw croissant apple pie. Croissant </a:t>
            </a:r>
            <a:r>
              <a:rPr lang="en-US" sz="1000" dirty="0" smtClean="0">
                <a:solidFill>
                  <a:schemeClr val="accent5"/>
                </a:solidFill>
                <a:latin typeface="Lato Light" panose="020F0302020204030203" pitchFamily="34" charset="0"/>
              </a:rPr>
              <a:t>cake sweet puff </a:t>
            </a:r>
            <a:r>
              <a:rPr lang="en-US" sz="1000" dirty="0">
                <a:solidFill>
                  <a:schemeClr val="accent5"/>
                </a:solidFill>
                <a:latin typeface="Lato Light" panose="020F0302020204030203" pitchFamily="34" charset="0"/>
              </a:rPr>
              <a:t>oreo . Liquorice chupa chups applicake apple pie cupcake brownie bear claw  cake gingerbread cotton candy. Bear claw croissant apple </a:t>
            </a:r>
            <a:r>
              <a:rPr lang="en-US" sz="1000" dirty="0" smtClean="0">
                <a:solidFill>
                  <a:schemeClr val="accent5"/>
                </a:solidFill>
                <a:latin typeface="Lato Light" panose="020F0302020204030203" pitchFamily="34" charset="0"/>
              </a:rPr>
              <a:t>pie croissant </a:t>
            </a:r>
            <a:r>
              <a:rPr lang="en-US" sz="1000" dirty="0">
                <a:solidFill>
                  <a:schemeClr val="accent5"/>
                </a:solidFill>
                <a:latin typeface="Lato Light" panose="020F0302020204030203" pitchFamily="34" charset="0"/>
              </a:rPr>
              <a:t>cake sweet puff </a:t>
            </a:r>
            <a:r>
              <a:rPr lang="en-US" sz="1000" dirty="0" smtClean="0">
                <a:solidFill>
                  <a:schemeClr val="accent5"/>
                </a:solidFill>
                <a:latin typeface="Lato Light" panose="020F0302020204030203" pitchFamily="34" charset="0"/>
              </a:rPr>
              <a:t>oreo</a:t>
            </a:r>
            <a:r>
              <a:rPr lang="en-US" sz="1000" dirty="0">
                <a:solidFill>
                  <a:schemeClr val="accent5"/>
                </a:solidFill>
                <a:latin typeface="Lato Light" panose="020F0302020204030203" pitchFamily="34" charset="0"/>
              </a:rPr>
              <a:t>. </a:t>
            </a:r>
          </a:p>
        </p:txBody>
      </p:sp>
      <p:sp>
        <p:nvSpPr>
          <p:cNvPr id="77" name="Text Placeholder 32"/>
          <p:cNvSpPr txBox="1">
            <a:spLocks/>
          </p:cNvSpPr>
          <p:nvPr/>
        </p:nvSpPr>
        <p:spPr>
          <a:xfrm>
            <a:off x="5654411"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Emma Stone</a:t>
            </a:r>
            <a:endParaRPr lang="en-US" sz="1600" dirty="0">
              <a:solidFill>
                <a:schemeClr val="accent5"/>
              </a:solidFill>
              <a:latin typeface="Lato Bold" panose="020F0802020204030203" pitchFamily="34" charset="0"/>
            </a:endParaRPr>
          </a:p>
        </p:txBody>
      </p:sp>
      <p:sp>
        <p:nvSpPr>
          <p:cNvPr id="78" name="Text Placeholder 32"/>
          <p:cNvSpPr txBox="1">
            <a:spLocks/>
          </p:cNvSpPr>
          <p:nvPr/>
        </p:nvSpPr>
        <p:spPr>
          <a:xfrm>
            <a:off x="5654410"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CEO Adobe INC</a:t>
            </a:r>
            <a:endParaRPr lang="en-US" sz="1400" dirty="0">
              <a:solidFill>
                <a:schemeClr val="accent5"/>
              </a:solidFill>
              <a:latin typeface="+mn-lt"/>
            </a:endParaRPr>
          </a:p>
        </p:txBody>
      </p:sp>
      <p:sp>
        <p:nvSpPr>
          <p:cNvPr id="79" name="Text Placeholder 32"/>
          <p:cNvSpPr txBox="1">
            <a:spLocks/>
          </p:cNvSpPr>
          <p:nvPr/>
        </p:nvSpPr>
        <p:spPr>
          <a:xfrm>
            <a:off x="9250466"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John Maverick</a:t>
            </a:r>
            <a:endParaRPr lang="en-US" sz="1600" dirty="0">
              <a:solidFill>
                <a:schemeClr val="accent5"/>
              </a:solidFill>
              <a:latin typeface="Lato Bold" panose="020F0802020204030203" pitchFamily="34" charset="0"/>
            </a:endParaRPr>
          </a:p>
        </p:txBody>
      </p:sp>
      <p:sp>
        <p:nvSpPr>
          <p:cNvPr id="80" name="Text Placeholder 32"/>
          <p:cNvSpPr txBox="1">
            <a:spLocks/>
          </p:cNvSpPr>
          <p:nvPr/>
        </p:nvSpPr>
        <p:spPr>
          <a:xfrm>
            <a:off x="9250465"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COO Dropbox INC</a:t>
            </a:r>
            <a:endParaRPr lang="en-US" sz="1400" dirty="0">
              <a:solidFill>
                <a:schemeClr val="accent5"/>
              </a:solidFill>
              <a:latin typeface="+mn-lt"/>
            </a:endParaRPr>
          </a:p>
        </p:txBody>
      </p:sp>
      <p:sp>
        <p:nvSpPr>
          <p:cNvPr id="81" name="Text Placeholder 32"/>
          <p:cNvSpPr txBox="1">
            <a:spLocks/>
          </p:cNvSpPr>
          <p:nvPr/>
        </p:nvSpPr>
        <p:spPr>
          <a:xfrm>
            <a:off x="2058356" y="4202514"/>
            <a:ext cx="1446914" cy="29804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600" dirty="0" smtClean="0">
                <a:solidFill>
                  <a:schemeClr val="accent5"/>
                </a:solidFill>
                <a:latin typeface="Lato Bold" panose="020F0802020204030203" pitchFamily="34" charset="0"/>
              </a:rPr>
              <a:t>Mark Peter</a:t>
            </a:r>
            <a:endParaRPr lang="en-US" sz="1600" dirty="0">
              <a:solidFill>
                <a:schemeClr val="accent5"/>
              </a:solidFill>
              <a:latin typeface="Lato Bold" panose="020F0802020204030203" pitchFamily="34" charset="0"/>
            </a:endParaRPr>
          </a:p>
        </p:txBody>
      </p:sp>
      <p:sp>
        <p:nvSpPr>
          <p:cNvPr id="82" name="Text Placeholder 32"/>
          <p:cNvSpPr txBox="1">
            <a:spLocks/>
          </p:cNvSpPr>
          <p:nvPr/>
        </p:nvSpPr>
        <p:spPr>
          <a:xfrm>
            <a:off x="2058355"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1400" dirty="0" smtClean="0">
                <a:solidFill>
                  <a:schemeClr val="accent5"/>
                </a:solidFill>
                <a:latin typeface="+mn-lt"/>
              </a:rPr>
              <a:t>CEO Microsoft INC</a:t>
            </a:r>
            <a:endParaRPr lang="en-US" sz="1400" dirty="0">
              <a:solidFill>
                <a:schemeClr val="accent5"/>
              </a:solidFill>
              <a:latin typeface="+mn-lt"/>
            </a:endParaRPr>
          </a:p>
        </p:txBody>
      </p:sp>
      <p:grpSp>
        <p:nvGrpSpPr>
          <p:cNvPr id="5" name="Group 4"/>
          <p:cNvGrpSpPr/>
          <p:nvPr/>
        </p:nvGrpSpPr>
        <p:grpSpPr>
          <a:xfrm>
            <a:off x="994553" y="1843061"/>
            <a:ext cx="3010785" cy="2156057"/>
            <a:chOff x="994553" y="1843061"/>
            <a:chExt cx="3010785" cy="2156057"/>
          </a:xfrm>
        </p:grpSpPr>
        <p:sp>
          <p:nvSpPr>
            <p:cNvPr id="76" name="Right Triangle 75"/>
            <p:cNvSpPr/>
            <p:nvPr/>
          </p:nvSpPr>
          <p:spPr>
            <a:xfrm rot="10800000" flipH="1">
              <a:off x="1433589"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unded Rectangle 82"/>
            <p:cNvSpPr/>
            <p:nvPr/>
          </p:nvSpPr>
          <p:spPr>
            <a:xfrm>
              <a:off x="994553"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84" name="Oval 83"/>
          <p:cNvSpPr/>
          <p:nvPr/>
        </p:nvSpPr>
        <p:spPr>
          <a:xfrm flipH="1">
            <a:off x="769904"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lvl="0" algn="ctr"/>
            <a:r>
              <a:rPr lang="en-AU" sz="1600" dirty="0">
                <a:solidFill>
                  <a:srgbClr val="FFFFFF"/>
                </a:solidFill>
                <a:latin typeface="FontAwesome" pitchFamily="2" charset="0"/>
              </a:rPr>
              <a:t></a:t>
            </a:r>
            <a:endParaRPr lang="en-US" sz="1600" dirty="0"/>
          </a:p>
        </p:txBody>
      </p:sp>
      <p:grpSp>
        <p:nvGrpSpPr>
          <p:cNvPr id="6" name="Group 5"/>
          <p:cNvGrpSpPr/>
          <p:nvPr/>
        </p:nvGrpSpPr>
        <p:grpSpPr>
          <a:xfrm>
            <a:off x="4590609" y="1843061"/>
            <a:ext cx="3010785" cy="2156057"/>
            <a:chOff x="4590609" y="1843061"/>
            <a:chExt cx="3010785" cy="2156057"/>
          </a:xfrm>
        </p:grpSpPr>
        <p:sp>
          <p:nvSpPr>
            <p:cNvPr id="86" name="Right Triangle 85"/>
            <p:cNvSpPr/>
            <p:nvPr/>
          </p:nvSpPr>
          <p:spPr>
            <a:xfrm rot="10800000" flipH="1">
              <a:off x="5029645"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ounded Rectangle 86"/>
            <p:cNvSpPr/>
            <p:nvPr/>
          </p:nvSpPr>
          <p:spPr>
            <a:xfrm>
              <a:off x="4590609"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88" name="Oval 87"/>
          <p:cNvSpPr/>
          <p:nvPr/>
        </p:nvSpPr>
        <p:spPr>
          <a:xfrm flipH="1">
            <a:off x="4365960"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9144" bIns="9144" rtlCol="0" anchor="ctr"/>
          <a:lstStyle/>
          <a:p>
            <a:pPr lvl="0" algn="ctr"/>
            <a:r>
              <a:rPr lang="en-AU" sz="1600" dirty="0">
                <a:solidFill>
                  <a:srgbClr val="FFFFFF"/>
                </a:solidFill>
                <a:latin typeface="FontAwesome" pitchFamily="2" charset="0"/>
              </a:rPr>
              <a:t></a:t>
            </a:r>
            <a:endParaRPr lang="en-US" sz="1600" dirty="0"/>
          </a:p>
        </p:txBody>
      </p:sp>
      <p:grpSp>
        <p:nvGrpSpPr>
          <p:cNvPr id="7" name="Group 6"/>
          <p:cNvGrpSpPr/>
          <p:nvPr/>
        </p:nvGrpSpPr>
        <p:grpSpPr>
          <a:xfrm>
            <a:off x="8196989" y="1843061"/>
            <a:ext cx="3010785" cy="2156057"/>
            <a:chOff x="8196989" y="1843061"/>
            <a:chExt cx="3010785" cy="2156057"/>
          </a:xfrm>
        </p:grpSpPr>
        <p:sp>
          <p:nvSpPr>
            <p:cNvPr id="90" name="Right Triangle 89"/>
            <p:cNvSpPr/>
            <p:nvPr/>
          </p:nvSpPr>
          <p:spPr>
            <a:xfrm rot="10800000" flipH="1">
              <a:off x="8636025"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ounded Rectangle 92"/>
            <p:cNvSpPr/>
            <p:nvPr/>
          </p:nvSpPr>
          <p:spPr>
            <a:xfrm>
              <a:off x="8196989"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a:lnSpc>
                  <a:spcPct val="130000"/>
                </a:lnSpc>
              </a:pPr>
              <a:r>
                <a:rPr lang="en-US" sz="1400" dirty="0">
                  <a:solidFill>
                    <a:schemeClr val="tx2"/>
                  </a:solidFill>
                  <a:latin typeface="Lato Light" panose="020F0302020204030203" pitchFamily="34" charset="0"/>
                </a:rPr>
                <a:t>Liquorice chupa chups </a:t>
              </a:r>
              <a:r>
                <a:rPr lang="en-US" sz="1400" dirty="0" smtClean="0">
                  <a:solidFill>
                    <a:schemeClr val="tx2"/>
                  </a:solidFill>
                  <a:latin typeface="Lato Light" panose="020F0302020204030203" pitchFamily="34" charset="0"/>
                </a:rPr>
                <a:t>cake pie applicake </a:t>
              </a:r>
              <a:r>
                <a:rPr lang="en-US" sz="1400" dirty="0">
                  <a:solidFill>
                    <a:schemeClr val="tx2"/>
                  </a:solidFill>
                  <a:latin typeface="Lato Light" panose="020F0302020204030203" pitchFamily="34" charset="0"/>
                </a:rPr>
                <a:t>apple pie cupcake brownie bear claw gingerbread cotton </a:t>
              </a:r>
              <a:r>
                <a:rPr lang="en-US" sz="1400" dirty="0" smtClean="0">
                  <a:solidFill>
                    <a:schemeClr val="tx2"/>
                  </a:solidFill>
                  <a:latin typeface="Lato Light" panose="020F0302020204030203" pitchFamily="34" charset="0"/>
                </a:rPr>
                <a:t>candy bear claw jelly  </a:t>
              </a:r>
              <a:r>
                <a:rPr lang="en-US" sz="1400" dirty="0">
                  <a:solidFill>
                    <a:schemeClr val="tx2"/>
                  </a:solidFill>
                  <a:latin typeface="Lato Light" panose="020F0302020204030203" pitchFamily="34" charset="0"/>
                </a:rPr>
                <a:t>croissant apple </a:t>
              </a:r>
              <a:r>
                <a:rPr lang="en-US" sz="1400" dirty="0" smtClean="0">
                  <a:solidFill>
                    <a:schemeClr val="tx2"/>
                  </a:solidFill>
                  <a:latin typeface="Lato Light" panose="020F0302020204030203" pitchFamily="34" charset="0"/>
                </a:rPr>
                <a:t>pie</a:t>
              </a:r>
              <a:endParaRPr lang="en-US" sz="1400" dirty="0">
                <a:solidFill>
                  <a:schemeClr val="tx2"/>
                </a:solidFill>
                <a:latin typeface="Lato Light" panose="020F0302020204030203" pitchFamily="34" charset="0"/>
              </a:endParaRPr>
            </a:p>
          </p:txBody>
        </p:sp>
      </p:grpSp>
      <p:sp>
        <p:nvSpPr>
          <p:cNvPr id="94" name="Oval 93"/>
          <p:cNvSpPr/>
          <p:nvPr/>
        </p:nvSpPr>
        <p:spPr>
          <a:xfrm flipH="1">
            <a:off x="7972340" y="2129394"/>
            <a:ext cx="449296" cy="4492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lvl="0" algn="ctr"/>
            <a:r>
              <a:rPr lang="en-AU" sz="1600" dirty="0">
                <a:solidFill>
                  <a:srgbClr val="FFFFFF"/>
                </a:solidFill>
                <a:latin typeface="FontAwesome" pitchFamily="2" charset="0"/>
              </a:rPr>
              <a:t></a:t>
            </a:r>
            <a:endParaRPr lang="en-US" sz="1600" dirty="0"/>
          </a:p>
        </p:txBody>
      </p:sp>
      <p:sp>
        <p:nvSpPr>
          <p:cNvPr id="8" name="Picture Placeholder 7"/>
          <p:cNvSpPr>
            <a:spLocks noGrp="1"/>
          </p:cNvSpPr>
          <p:nvPr>
            <p:ph type="pic" sz="quarter" idx="23"/>
          </p:nvPr>
        </p:nvSpPr>
        <p:spPr/>
      </p:sp>
      <p:sp>
        <p:nvSpPr>
          <p:cNvPr id="9" name="Picture Placeholder 8"/>
          <p:cNvSpPr>
            <a:spLocks noGrp="1"/>
          </p:cNvSpPr>
          <p:nvPr>
            <p:ph type="pic" sz="quarter" idx="24"/>
          </p:nvPr>
        </p:nvSpPr>
        <p:spPr/>
      </p:sp>
      <p:sp>
        <p:nvSpPr>
          <p:cNvPr id="10" name="Picture Placeholder 9"/>
          <p:cNvSpPr>
            <a:spLocks noGrp="1"/>
          </p:cNvSpPr>
          <p:nvPr>
            <p:ph type="pic" sz="quarter" idx="25"/>
          </p:nvPr>
        </p:nvSpPr>
        <p:spPr/>
      </p:sp>
    </p:spTree>
    <p:extLst>
      <p:ext uri="{BB962C8B-B14F-4D97-AF65-F5344CB8AC3E}">
        <p14:creationId xmlns:p14="http://schemas.microsoft.com/office/powerpoint/2010/main" val="2610918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1"/>
                                        </p:tgtEl>
                                        <p:attrNameLst>
                                          <p:attrName>style.visibility</p:attrName>
                                        </p:attrNameLst>
                                      </p:cBhvr>
                                      <p:to>
                                        <p:strVal val="visible"/>
                                      </p:to>
                                    </p:set>
                                    <p:animEffect transition="in" filter="wipe(left)">
                                      <p:cBhvr>
                                        <p:cTn id="17" dur="500"/>
                                        <p:tgtEl>
                                          <p:spTgt spid="81"/>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82"/>
                                        </p:tgtEl>
                                        <p:attrNameLst>
                                          <p:attrName>style.visibility</p:attrName>
                                        </p:attrNameLst>
                                      </p:cBhvr>
                                      <p:to>
                                        <p:strVal val="visible"/>
                                      </p:to>
                                    </p:set>
                                    <p:animEffect transition="in" filter="wipe(left)">
                                      <p:cBhvr>
                                        <p:cTn id="20" dur="500"/>
                                        <p:tgtEl>
                                          <p:spTgt spid="82"/>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750"/>
                                        <p:tgtEl>
                                          <p:spTgt spid="5"/>
                                        </p:tgtEl>
                                      </p:cBhvr>
                                    </p:animEffect>
                                    <p:anim calcmode="lin" valueType="num">
                                      <p:cBhvr>
                                        <p:cTn id="26" dur="750" fill="hold"/>
                                        <p:tgtEl>
                                          <p:spTgt spid="5"/>
                                        </p:tgtEl>
                                        <p:attrNameLst>
                                          <p:attrName>ppt_x</p:attrName>
                                        </p:attrNameLst>
                                      </p:cBhvr>
                                      <p:tavLst>
                                        <p:tav tm="0">
                                          <p:val>
                                            <p:strVal val="#ppt_x"/>
                                          </p:val>
                                        </p:tav>
                                        <p:tav tm="100000">
                                          <p:val>
                                            <p:strVal val="#ppt_x"/>
                                          </p:val>
                                        </p:tav>
                                      </p:tavLst>
                                    </p:anim>
                                    <p:anim calcmode="lin" valueType="num">
                                      <p:cBhvr>
                                        <p:cTn id="27" dur="75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500"/>
                                        <p:tgtEl>
                                          <p:spTgt spid="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wipe(left)">
                                      <p:cBhvr>
                                        <p:cTn id="37" dur="500"/>
                                        <p:tgtEl>
                                          <p:spTgt spid="77"/>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8"/>
                                        </p:tgtEl>
                                        <p:attrNameLst>
                                          <p:attrName>style.visibility</p:attrName>
                                        </p:attrNameLst>
                                      </p:cBhvr>
                                      <p:to>
                                        <p:strVal val="visible"/>
                                      </p:to>
                                    </p:set>
                                    <p:animEffect transition="in" filter="wipe(left)">
                                      <p:cBhvr>
                                        <p:cTn id="40" dur="500"/>
                                        <p:tgtEl>
                                          <p:spTgt spid="78"/>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750"/>
                                        <p:tgtEl>
                                          <p:spTgt spid="6"/>
                                        </p:tgtEl>
                                      </p:cBhvr>
                                    </p:animEffect>
                                    <p:anim calcmode="lin" valueType="num">
                                      <p:cBhvr>
                                        <p:cTn id="46" dur="750" fill="hold"/>
                                        <p:tgtEl>
                                          <p:spTgt spid="6"/>
                                        </p:tgtEl>
                                        <p:attrNameLst>
                                          <p:attrName>ppt_x</p:attrName>
                                        </p:attrNameLst>
                                      </p:cBhvr>
                                      <p:tavLst>
                                        <p:tav tm="0">
                                          <p:val>
                                            <p:strVal val="#ppt_x"/>
                                          </p:val>
                                        </p:tav>
                                        <p:tav tm="100000">
                                          <p:val>
                                            <p:strVal val="#ppt_x"/>
                                          </p:val>
                                        </p:tav>
                                      </p:tavLst>
                                    </p:anim>
                                    <p:anim calcmode="lin" valueType="num">
                                      <p:cBhvr>
                                        <p:cTn id="47" dur="75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fade">
                                      <p:cBhvr>
                                        <p:cTn id="52" dur="500"/>
                                        <p:tgtEl>
                                          <p:spTgt spid="8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wipe(left)">
                                      <p:cBhvr>
                                        <p:cTn id="57" dur="500"/>
                                        <p:tgtEl>
                                          <p:spTgt spid="8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79"/>
                                        </p:tgtEl>
                                        <p:attrNameLst>
                                          <p:attrName>style.visibility</p:attrName>
                                        </p:attrNameLst>
                                      </p:cBhvr>
                                      <p:to>
                                        <p:strVal val="visible"/>
                                      </p:to>
                                    </p:set>
                                    <p:animEffect transition="in" filter="wipe(left)">
                                      <p:cBhvr>
                                        <p:cTn id="60" dur="500"/>
                                        <p:tgtEl>
                                          <p:spTgt spid="79"/>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fade">
                                      <p:cBhvr>
                                        <p:cTn id="65" dur="750"/>
                                        <p:tgtEl>
                                          <p:spTgt spid="7"/>
                                        </p:tgtEl>
                                      </p:cBhvr>
                                    </p:animEffect>
                                    <p:anim calcmode="lin" valueType="num">
                                      <p:cBhvr>
                                        <p:cTn id="66" dur="750" fill="hold"/>
                                        <p:tgtEl>
                                          <p:spTgt spid="7"/>
                                        </p:tgtEl>
                                        <p:attrNameLst>
                                          <p:attrName>ppt_x</p:attrName>
                                        </p:attrNameLst>
                                      </p:cBhvr>
                                      <p:tavLst>
                                        <p:tav tm="0">
                                          <p:val>
                                            <p:strVal val="#ppt_x"/>
                                          </p:val>
                                        </p:tav>
                                        <p:tav tm="100000">
                                          <p:val>
                                            <p:strVal val="#ppt_x"/>
                                          </p:val>
                                        </p:tav>
                                      </p:tavLst>
                                    </p:anim>
                                    <p:anim calcmode="lin" valueType="num">
                                      <p:cBhvr>
                                        <p:cTn id="67" dur="75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500"/>
                                        <p:tgtEl>
                                          <p:spTgt spid="94"/>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anim calcmode="lin" valueType="num">
                                      <p:cBhvr>
                                        <p:cTn id="78" dur="750" fill="hold"/>
                                        <p:tgtEl>
                                          <p:spTgt spid="66"/>
                                        </p:tgtEl>
                                        <p:attrNameLst>
                                          <p:attrName>ppt_x</p:attrName>
                                        </p:attrNameLst>
                                      </p:cBhvr>
                                      <p:tavLst>
                                        <p:tav tm="0">
                                          <p:val>
                                            <p:strVal val="#ppt_x"/>
                                          </p:val>
                                        </p:tav>
                                        <p:tav tm="100000">
                                          <p:val>
                                            <p:strVal val="#ppt_x"/>
                                          </p:val>
                                        </p:tav>
                                      </p:tavLst>
                                    </p:anim>
                                    <p:anim calcmode="lin" valueType="num">
                                      <p:cBhvr>
                                        <p:cTn id="79" dur="75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build="p"/>
      <p:bldP spid="66" grpId="0"/>
      <p:bldP spid="77" grpId="0"/>
      <p:bldP spid="78" grpId="0"/>
      <p:bldP spid="79" grpId="0"/>
      <p:bldP spid="80" grpId="0"/>
      <p:bldP spid="81" grpId="0"/>
      <p:bldP spid="82" grpId="0"/>
      <p:bldP spid="84" grpId="0" animBg="1"/>
      <p:bldP spid="88" grpId="0" animBg="1"/>
      <p:bldP spid="94"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4"/>
          </p:nvPr>
        </p:nvSpPr>
        <p:spPr/>
        <p:txBody>
          <a:bodyPr/>
          <a:lstStyle/>
          <a:p>
            <a:r>
              <a:rPr lang="en-US" dirty="0" smtClean="0"/>
              <a:t>Creative Visual Design</a:t>
            </a:r>
            <a:endParaRPr lang="en-US" dirty="0"/>
          </a:p>
        </p:txBody>
      </p:sp>
      <p:sp>
        <p:nvSpPr>
          <p:cNvPr id="4" name="Slide Number Placeholder 3"/>
          <p:cNvSpPr>
            <a:spLocks noGrp="1"/>
          </p:cNvSpPr>
          <p:nvPr>
            <p:ph type="sldNum" sz="quarter" idx="12"/>
          </p:nvPr>
        </p:nvSpPr>
        <p:spPr/>
        <p:txBody>
          <a:bodyPr/>
          <a:lstStyle/>
          <a:p>
            <a:fld id="{FCEE2C88-6C8F-484D-AF69-578F576B1F44}" type="slidenum">
              <a:rPr lang="en-US" smtClean="0"/>
              <a:pPr/>
              <a:t>99</a:t>
            </a:fld>
            <a:endParaRPr lang="en-US" dirty="0"/>
          </a:p>
        </p:txBody>
      </p:sp>
      <p:sp>
        <p:nvSpPr>
          <p:cNvPr id="9" name="Text Placeholder 8"/>
          <p:cNvSpPr>
            <a:spLocks noGrp="1"/>
          </p:cNvSpPr>
          <p:nvPr>
            <p:ph type="body" sz="quarter" idx="15"/>
          </p:nvPr>
        </p:nvSpPr>
        <p:spPr/>
        <p:txBody>
          <a:bodyPr/>
          <a:lstStyle/>
          <a:p>
            <a:r>
              <a:rPr lang="en-US" dirty="0" smtClean="0"/>
              <a:t>SECTION ONE</a:t>
            </a:r>
            <a:endParaRPr lang="en-US" dirty="0"/>
          </a:p>
        </p:txBody>
      </p:sp>
      <p:sp>
        <p:nvSpPr>
          <p:cNvPr id="111" name="Slide Number Placeholder 3"/>
          <p:cNvSpPr txBox="1">
            <a:spLocks/>
          </p:cNvSpPr>
          <p:nvPr/>
        </p:nvSpPr>
        <p:spPr>
          <a:xfrm>
            <a:off x="11471566" y="6257741"/>
            <a:ext cx="431079" cy="389083"/>
          </a:xfrm>
          <a:prstGeom prst="rect">
            <a:avLst/>
          </a:prstGeom>
        </p:spPr>
        <p:txBody>
          <a:bodyPr vert="horz" lIns="0" tIns="0" rIns="0" bIns="0" rtlCol="0" anchor="ctr"/>
          <a:lstStyle>
            <a:defPPr>
              <a:defRPr lang="en-US"/>
            </a:defPPr>
            <a:lvl1pPr marL="0" algn="ctr" defTabSz="914377" rtl="0" eaLnBrk="1" latinLnBrk="0" hangingPunct="1">
              <a:defRPr sz="1000" kern="1200">
                <a:solidFill>
                  <a:schemeClr val="bg1">
                    <a:lumMod val="50000"/>
                  </a:schemeClr>
                </a:solidFill>
                <a:latin typeface="Roboto Light" panose="02000000000000000000" pitchFamily="2" charset="0"/>
                <a:ea typeface="Roboto Light" panose="02000000000000000000" pitchFamily="2" charset="0"/>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fld id="{FCEE2C88-6C8F-484D-AF69-578F576B1F44}" type="slidenum">
              <a:rPr lang="en-US"/>
              <a:pPr/>
              <a:t>99</a:t>
            </a:fld>
            <a:endParaRPr lang="en-US" dirty="0"/>
          </a:p>
        </p:txBody>
      </p:sp>
      <p:sp>
        <p:nvSpPr>
          <p:cNvPr id="30" name="Oval 29"/>
          <p:cNvSpPr>
            <a:spLocks noChangeAspect="1"/>
          </p:cNvSpPr>
          <p:nvPr/>
        </p:nvSpPr>
        <p:spPr>
          <a:xfrm>
            <a:off x="1711430" y="5302113"/>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31" name="TextBox 30"/>
          <p:cNvSpPr txBox="1"/>
          <p:nvPr/>
        </p:nvSpPr>
        <p:spPr>
          <a:xfrm>
            <a:off x="2256076" y="5276698"/>
            <a:ext cx="1095172" cy="400110"/>
          </a:xfrm>
          <a:prstGeom prst="rect">
            <a:avLst/>
          </a:prstGeom>
          <a:noFill/>
        </p:spPr>
        <p:txBody>
          <a:bodyPr wrap="none" rtlCol="0">
            <a:spAutoFit/>
          </a:bodyPr>
          <a:lstStyle/>
          <a:p>
            <a:r>
              <a:rPr lang="en-US" sz="2000" dirty="0" smtClean="0">
                <a:solidFill>
                  <a:schemeClr val="accent6"/>
                </a:solidFill>
                <a:latin typeface="Roboto black"/>
                <a:cs typeface="Roboto black"/>
              </a:rPr>
              <a:t>1.908 K</a:t>
            </a:r>
            <a:endParaRPr lang="en-US" sz="2000" dirty="0">
              <a:solidFill>
                <a:schemeClr val="accent6"/>
              </a:solidFill>
              <a:latin typeface="Roboto black"/>
              <a:cs typeface="Roboto black"/>
            </a:endParaRPr>
          </a:p>
        </p:txBody>
      </p:sp>
      <p:sp>
        <p:nvSpPr>
          <p:cNvPr id="32" name="Rectangle 31"/>
          <p:cNvSpPr/>
          <p:nvPr/>
        </p:nvSpPr>
        <p:spPr>
          <a:xfrm>
            <a:off x="2357749" y="5658852"/>
            <a:ext cx="577081" cy="153888"/>
          </a:xfrm>
          <a:prstGeom prst="rect">
            <a:avLst/>
          </a:prstGeom>
        </p:spPr>
        <p:txBody>
          <a:bodyPr wrap="none" lIns="0" tIns="0" rIns="0" bIns="0">
            <a:spAutoFit/>
          </a:bodyPr>
          <a:lstStyle/>
          <a:p>
            <a:r>
              <a:rPr lang="en-US" sz="1000" dirty="0" smtClean="0">
                <a:solidFill>
                  <a:schemeClr val="tx2"/>
                </a:solidFill>
              </a:rPr>
              <a:t>Male User</a:t>
            </a:r>
            <a:endParaRPr lang="en-US" sz="1000" dirty="0">
              <a:solidFill>
                <a:schemeClr val="tx2"/>
              </a:solidFill>
            </a:endParaRPr>
          </a:p>
        </p:txBody>
      </p:sp>
      <p:sp>
        <p:nvSpPr>
          <p:cNvPr id="34" name="Oval 33"/>
          <p:cNvSpPr>
            <a:spLocks noChangeAspect="1"/>
          </p:cNvSpPr>
          <p:nvPr/>
        </p:nvSpPr>
        <p:spPr>
          <a:xfrm>
            <a:off x="3514859" y="5302113"/>
            <a:ext cx="548640" cy="548640"/>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solidFill>
                  <a:schemeClr val="bg1"/>
                </a:solidFill>
                <a:latin typeface="FontAwesome" pitchFamily="2" charset="0"/>
              </a:rPr>
              <a:t></a:t>
            </a:r>
            <a:endParaRPr lang="en-US" sz="2400" dirty="0">
              <a:solidFill>
                <a:schemeClr val="bg1"/>
              </a:solidFill>
              <a:latin typeface="FontAwesome" pitchFamily="2" charset="0"/>
            </a:endParaRPr>
          </a:p>
        </p:txBody>
      </p:sp>
      <p:sp>
        <p:nvSpPr>
          <p:cNvPr id="38" name="TextBox 37"/>
          <p:cNvSpPr txBox="1"/>
          <p:nvPr/>
        </p:nvSpPr>
        <p:spPr>
          <a:xfrm>
            <a:off x="4059505" y="5276698"/>
            <a:ext cx="1095172" cy="400110"/>
          </a:xfrm>
          <a:prstGeom prst="rect">
            <a:avLst/>
          </a:prstGeom>
          <a:noFill/>
        </p:spPr>
        <p:txBody>
          <a:bodyPr wrap="none" rtlCol="0">
            <a:spAutoFit/>
          </a:bodyPr>
          <a:lstStyle/>
          <a:p>
            <a:r>
              <a:rPr lang="en-US" sz="2000" dirty="0" smtClean="0">
                <a:solidFill>
                  <a:schemeClr val="accent6"/>
                </a:solidFill>
                <a:latin typeface="Roboto black"/>
                <a:cs typeface="Roboto black"/>
              </a:rPr>
              <a:t>2.074 K</a:t>
            </a:r>
            <a:endParaRPr lang="en-US" sz="2000" dirty="0">
              <a:solidFill>
                <a:schemeClr val="accent6"/>
              </a:solidFill>
              <a:latin typeface="Roboto black"/>
              <a:cs typeface="Roboto black"/>
            </a:endParaRPr>
          </a:p>
        </p:txBody>
      </p:sp>
      <p:sp>
        <p:nvSpPr>
          <p:cNvPr id="41" name="Rectangle 40"/>
          <p:cNvSpPr/>
          <p:nvPr/>
        </p:nvSpPr>
        <p:spPr>
          <a:xfrm>
            <a:off x="4161178" y="5648232"/>
            <a:ext cx="718145" cy="153888"/>
          </a:xfrm>
          <a:prstGeom prst="rect">
            <a:avLst/>
          </a:prstGeom>
        </p:spPr>
        <p:txBody>
          <a:bodyPr wrap="none" lIns="0" tIns="0" rIns="0" bIns="0">
            <a:spAutoFit/>
          </a:bodyPr>
          <a:lstStyle/>
          <a:p>
            <a:r>
              <a:rPr lang="en-US" sz="1000" dirty="0" smtClean="0">
                <a:solidFill>
                  <a:schemeClr val="tx2"/>
                </a:solidFill>
              </a:rPr>
              <a:t>Female User</a:t>
            </a:r>
            <a:endParaRPr lang="en-US" sz="1000" dirty="0">
              <a:solidFill>
                <a:schemeClr val="tx2"/>
              </a:solidFill>
            </a:endParaRPr>
          </a:p>
        </p:txBody>
      </p:sp>
      <p:grpSp>
        <p:nvGrpSpPr>
          <p:cNvPr id="43" name="Group 42"/>
          <p:cNvGrpSpPr/>
          <p:nvPr/>
        </p:nvGrpSpPr>
        <p:grpSpPr>
          <a:xfrm>
            <a:off x="1388187" y="1529620"/>
            <a:ext cx="4057816" cy="3615488"/>
            <a:chOff x="949835" y="1881959"/>
            <a:chExt cx="2319252" cy="2066400"/>
          </a:xfrm>
          <a:solidFill>
            <a:schemeClr val="bg1">
              <a:lumMod val="75000"/>
            </a:schemeClr>
          </a:solidFill>
        </p:grpSpPr>
        <p:sp>
          <p:nvSpPr>
            <p:cNvPr id="45" name="Freeform 2109"/>
            <p:cNvSpPr>
              <a:spLocks/>
            </p:cNvSpPr>
            <p:nvPr/>
          </p:nvSpPr>
          <p:spPr bwMode="auto">
            <a:xfrm>
              <a:off x="2518304" y="3809880"/>
              <a:ext cx="35310" cy="17984"/>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110"/>
            <p:cNvSpPr>
              <a:spLocks/>
            </p:cNvSpPr>
            <p:nvPr/>
          </p:nvSpPr>
          <p:spPr bwMode="auto">
            <a:xfrm>
              <a:off x="2533171" y="3777508"/>
              <a:ext cx="111503" cy="53953"/>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111"/>
            <p:cNvSpPr>
              <a:spLocks/>
            </p:cNvSpPr>
            <p:nvPr/>
          </p:nvSpPr>
          <p:spPr bwMode="auto">
            <a:xfrm>
              <a:off x="2561047" y="381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112"/>
            <p:cNvSpPr>
              <a:spLocks/>
            </p:cNvSpPr>
            <p:nvPr/>
          </p:nvSpPr>
          <p:spPr bwMode="auto">
            <a:xfrm>
              <a:off x="2561047" y="3818872"/>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113"/>
            <p:cNvSpPr>
              <a:spLocks/>
            </p:cNvSpPr>
            <p:nvPr/>
          </p:nvSpPr>
          <p:spPr bwMode="auto">
            <a:xfrm>
              <a:off x="2561047" y="381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114"/>
            <p:cNvSpPr>
              <a:spLocks/>
            </p:cNvSpPr>
            <p:nvPr/>
          </p:nvSpPr>
          <p:spPr bwMode="auto">
            <a:xfrm>
              <a:off x="2561047" y="381707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15"/>
            <p:cNvSpPr>
              <a:spLocks/>
            </p:cNvSpPr>
            <p:nvPr/>
          </p:nvSpPr>
          <p:spPr bwMode="auto">
            <a:xfrm>
              <a:off x="2533171" y="3806284"/>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116"/>
            <p:cNvSpPr>
              <a:spLocks/>
            </p:cNvSpPr>
            <p:nvPr/>
          </p:nvSpPr>
          <p:spPr bwMode="auto">
            <a:xfrm>
              <a:off x="1975658" y="3430410"/>
              <a:ext cx="600256" cy="359686"/>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117"/>
            <p:cNvSpPr>
              <a:spLocks/>
            </p:cNvSpPr>
            <p:nvPr/>
          </p:nvSpPr>
          <p:spPr bwMode="auto">
            <a:xfrm>
              <a:off x="2464411" y="3739741"/>
              <a:ext cx="72476" cy="75534"/>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118"/>
            <p:cNvSpPr>
              <a:spLocks/>
            </p:cNvSpPr>
            <p:nvPr/>
          </p:nvSpPr>
          <p:spPr bwMode="auto">
            <a:xfrm>
              <a:off x="2523879" y="38044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119"/>
            <p:cNvSpPr>
              <a:spLocks/>
            </p:cNvSpPr>
            <p:nvPr/>
          </p:nvSpPr>
          <p:spPr bwMode="auto">
            <a:xfrm>
              <a:off x="2514587" y="3809880"/>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120"/>
            <p:cNvSpPr>
              <a:spLocks/>
            </p:cNvSpPr>
            <p:nvPr/>
          </p:nvSpPr>
          <p:spPr bwMode="auto">
            <a:xfrm>
              <a:off x="2518304" y="3808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121"/>
            <p:cNvSpPr>
              <a:spLocks/>
            </p:cNvSpPr>
            <p:nvPr/>
          </p:nvSpPr>
          <p:spPr bwMode="auto">
            <a:xfrm>
              <a:off x="2523879" y="38044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122"/>
            <p:cNvSpPr>
              <a:spLocks/>
            </p:cNvSpPr>
            <p:nvPr/>
          </p:nvSpPr>
          <p:spPr bwMode="auto">
            <a:xfrm>
              <a:off x="2522021" y="38044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123"/>
            <p:cNvSpPr>
              <a:spLocks/>
            </p:cNvSpPr>
            <p:nvPr/>
          </p:nvSpPr>
          <p:spPr bwMode="auto">
            <a:xfrm>
              <a:off x="2520162" y="38062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124"/>
            <p:cNvSpPr>
              <a:spLocks/>
            </p:cNvSpPr>
            <p:nvPr/>
          </p:nvSpPr>
          <p:spPr bwMode="auto">
            <a:xfrm>
              <a:off x="2512729" y="3811678"/>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125"/>
            <p:cNvSpPr>
              <a:spLocks/>
            </p:cNvSpPr>
            <p:nvPr/>
          </p:nvSpPr>
          <p:spPr bwMode="auto">
            <a:xfrm>
              <a:off x="2523879" y="3784702"/>
              <a:ext cx="13009" cy="19782"/>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126"/>
            <p:cNvSpPr>
              <a:spLocks/>
            </p:cNvSpPr>
            <p:nvPr/>
          </p:nvSpPr>
          <p:spPr bwMode="auto">
            <a:xfrm>
              <a:off x="2518304" y="3806284"/>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2127"/>
            <p:cNvSpPr>
              <a:spLocks/>
            </p:cNvSpPr>
            <p:nvPr/>
          </p:nvSpPr>
          <p:spPr bwMode="auto">
            <a:xfrm>
              <a:off x="2520162" y="38062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128"/>
            <p:cNvSpPr>
              <a:spLocks/>
            </p:cNvSpPr>
            <p:nvPr/>
          </p:nvSpPr>
          <p:spPr bwMode="auto">
            <a:xfrm>
              <a:off x="2518304" y="3808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2129"/>
            <p:cNvSpPr>
              <a:spLocks/>
            </p:cNvSpPr>
            <p:nvPr/>
          </p:nvSpPr>
          <p:spPr bwMode="auto">
            <a:xfrm>
              <a:off x="2473703" y="37811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2130"/>
            <p:cNvSpPr>
              <a:spLocks/>
            </p:cNvSpPr>
            <p:nvPr/>
          </p:nvSpPr>
          <p:spPr bwMode="auto">
            <a:xfrm>
              <a:off x="2522021" y="374153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2131"/>
            <p:cNvSpPr>
              <a:spLocks/>
            </p:cNvSpPr>
            <p:nvPr/>
          </p:nvSpPr>
          <p:spPr bwMode="auto">
            <a:xfrm>
              <a:off x="2464411" y="3793694"/>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2132"/>
            <p:cNvSpPr>
              <a:spLocks/>
            </p:cNvSpPr>
            <p:nvPr/>
          </p:nvSpPr>
          <p:spPr bwMode="auto">
            <a:xfrm>
              <a:off x="2490429" y="377211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2133"/>
            <p:cNvSpPr>
              <a:spLocks/>
            </p:cNvSpPr>
            <p:nvPr/>
          </p:nvSpPr>
          <p:spPr bwMode="auto">
            <a:xfrm>
              <a:off x="2469987" y="3786500"/>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2134"/>
            <p:cNvSpPr>
              <a:spLocks/>
            </p:cNvSpPr>
            <p:nvPr/>
          </p:nvSpPr>
          <p:spPr bwMode="auto">
            <a:xfrm>
              <a:off x="2477420" y="37793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2135"/>
            <p:cNvSpPr>
              <a:spLocks/>
            </p:cNvSpPr>
            <p:nvPr/>
          </p:nvSpPr>
          <p:spPr bwMode="auto">
            <a:xfrm>
              <a:off x="2533171" y="3728951"/>
              <a:ext cx="14867" cy="44961"/>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2136"/>
            <p:cNvSpPr>
              <a:spLocks/>
            </p:cNvSpPr>
            <p:nvPr/>
          </p:nvSpPr>
          <p:spPr bwMode="auto">
            <a:xfrm>
              <a:off x="2546180" y="3730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2137"/>
            <p:cNvSpPr>
              <a:spLocks/>
            </p:cNvSpPr>
            <p:nvPr/>
          </p:nvSpPr>
          <p:spPr bwMode="auto">
            <a:xfrm>
              <a:off x="2544321" y="37289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138"/>
            <p:cNvSpPr>
              <a:spLocks/>
            </p:cNvSpPr>
            <p:nvPr/>
          </p:nvSpPr>
          <p:spPr bwMode="auto">
            <a:xfrm>
              <a:off x="2546180" y="3730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139"/>
            <p:cNvSpPr>
              <a:spLocks/>
            </p:cNvSpPr>
            <p:nvPr/>
          </p:nvSpPr>
          <p:spPr bwMode="auto">
            <a:xfrm>
              <a:off x="2533171" y="373974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140"/>
            <p:cNvSpPr>
              <a:spLocks/>
            </p:cNvSpPr>
            <p:nvPr/>
          </p:nvSpPr>
          <p:spPr bwMode="auto">
            <a:xfrm>
              <a:off x="2548038" y="37307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2141"/>
            <p:cNvSpPr>
              <a:spLocks noChangeArrowheads="1"/>
            </p:cNvSpPr>
            <p:nvPr/>
          </p:nvSpPr>
          <p:spPr bwMode="auto">
            <a:xfrm>
              <a:off x="2544321" y="3728951"/>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2142"/>
            <p:cNvSpPr>
              <a:spLocks/>
            </p:cNvSpPr>
            <p:nvPr/>
          </p:nvSpPr>
          <p:spPr bwMode="auto">
            <a:xfrm>
              <a:off x="2533171" y="3773911"/>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2143"/>
            <p:cNvSpPr>
              <a:spLocks/>
            </p:cNvSpPr>
            <p:nvPr/>
          </p:nvSpPr>
          <p:spPr bwMode="auto">
            <a:xfrm>
              <a:off x="2828653" y="3694780"/>
              <a:ext cx="50176" cy="35969"/>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2144"/>
            <p:cNvSpPr>
              <a:spLocks/>
            </p:cNvSpPr>
            <p:nvPr/>
          </p:nvSpPr>
          <p:spPr bwMode="auto">
            <a:xfrm>
              <a:off x="2882545" y="3701974"/>
              <a:ext cx="59469" cy="34170"/>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2145"/>
            <p:cNvSpPr>
              <a:spLocks/>
            </p:cNvSpPr>
            <p:nvPr/>
          </p:nvSpPr>
          <p:spPr bwMode="auto">
            <a:xfrm>
              <a:off x="2884405" y="370916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2146"/>
            <p:cNvSpPr>
              <a:spLocks/>
            </p:cNvSpPr>
            <p:nvPr/>
          </p:nvSpPr>
          <p:spPr bwMode="auto">
            <a:xfrm>
              <a:off x="2882545" y="3718160"/>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2147"/>
            <p:cNvSpPr>
              <a:spLocks/>
            </p:cNvSpPr>
            <p:nvPr/>
          </p:nvSpPr>
          <p:spPr bwMode="auto">
            <a:xfrm>
              <a:off x="2884405" y="370197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148"/>
            <p:cNvSpPr>
              <a:spLocks/>
            </p:cNvSpPr>
            <p:nvPr/>
          </p:nvSpPr>
          <p:spPr bwMode="auto">
            <a:xfrm>
              <a:off x="2882545" y="37343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149"/>
            <p:cNvSpPr>
              <a:spLocks/>
            </p:cNvSpPr>
            <p:nvPr/>
          </p:nvSpPr>
          <p:spPr bwMode="auto">
            <a:xfrm>
              <a:off x="2882545" y="3725354"/>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2150"/>
            <p:cNvSpPr>
              <a:spLocks/>
            </p:cNvSpPr>
            <p:nvPr/>
          </p:nvSpPr>
          <p:spPr bwMode="auto">
            <a:xfrm>
              <a:off x="2568481" y="3799090"/>
              <a:ext cx="76193" cy="75534"/>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151"/>
            <p:cNvSpPr>
              <a:spLocks/>
            </p:cNvSpPr>
            <p:nvPr/>
          </p:nvSpPr>
          <p:spPr bwMode="auto">
            <a:xfrm>
              <a:off x="2637240" y="380088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152"/>
            <p:cNvSpPr>
              <a:spLocks/>
            </p:cNvSpPr>
            <p:nvPr/>
          </p:nvSpPr>
          <p:spPr bwMode="auto">
            <a:xfrm>
              <a:off x="2631665" y="3802687"/>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153"/>
            <p:cNvSpPr>
              <a:spLocks/>
            </p:cNvSpPr>
            <p:nvPr/>
          </p:nvSpPr>
          <p:spPr bwMode="auto">
            <a:xfrm>
              <a:off x="2568481" y="3836857"/>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2154"/>
            <p:cNvSpPr>
              <a:spLocks/>
            </p:cNvSpPr>
            <p:nvPr/>
          </p:nvSpPr>
          <p:spPr bwMode="auto">
            <a:xfrm>
              <a:off x="2644674" y="37990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2155"/>
            <p:cNvSpPr>
              <a:spLocks/>
            </p:cNvSpPr>
            <p:nvPr/>
          </p:nvSpPr>
          <p:spPr bwMode="auto">
            <a:xfrm>
              <a:off x="2640957" y="3799090"/>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2156"/>
            <p:cNvSpPr>
              <a:spLocks/>
            </p:cNvSpPr>
            <p:nvPr/>
          </p:nvSpPr>
          <p:spPr bwMode="auto">
            <a:xfrm>
              <a:off x="2598215" y="3876423"/>
              <a:ext cx="55751" cy="44961"/>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2157"/>
            <p:cNvSpPr>
              <a:spLocks/>
            </p:cNvSpPr>
            <p:nvPr/>
          </p:nvSpPr>
          <p:spPr bwMode="auto">
            <a:xfrm>
              <a:off x="2629807" y="388181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158"/>
            <p:cNvSpPr>
              <a:spLocks/>
            </p:cNvSpPr>
            <p:nvPr/>
          </p:nvSpPr>
          <p:spPr bwMode="auto">
            <a:xfrm>
              <a:off x="2603790" y="3876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159"/>
            <p:cNvSpPr>
              <a:spLocks/>
            </p:cNvSpPr>
            <p:nvPr/>
          </p:nvSpPr>
          <p:spPr bwMode="auto">
            <a:xfrm>
              <a:off x="2605648" y="38764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160"/>
            <p:cNvSpPr>
              <a:spLocks/>
            </p:cNvSpPr>
            <p:nvPr/>
          </p:nvSpPr>
          <p:spPr bwMode="auto">
            <a:xfrm>
              <a:off x="2635382" y="3881818"/>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161"/>
            <p:cNvSpPr>
              <a:spLocks/>
            </p:cNvSpPr>
            <p:nvPr/>
          </p:nvSpPr>
          <p:spPr bwMode="auto">
            <a:xfrm>
              <a:off x="2657683" y="3901600"/>
              <a:ext cx="109644" cy="43163"/>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2162"/>
            <p:cNvSpPr>
              <a:spLocks/>
            </p:cNvSpPr>
            <p:nvPr/>
          </p:nvSpPr>
          <p:spPr bwMode="auto">
            <a:xfrm>
              <a:off x="2659541" y="3908793"/>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163"/>
            <p:cNvSpPr>
              <a:spLocks/>
            </p:cNvSpPr>
            <p:nvPr/>
          </p:nvSpPr>
          <p:spPr bwMode="auto">
            <a:xfrm>
              <a:off x="2659541" y="3912390"/>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164"/>
            <p:cNvSpPr>
              <a:spLocks/>
            </p:cNvSpPr>
            <p:nvPr/>
          </p:nvSpPr>
          <p:spPr bwMode="auto">
            <a:xfrm>
              <a:off x="2659541" y="391059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165"/>
            <p:cNvSpPr>
              <a:spLocks/>
            </p:cNvSpPr>
            <p:nvPr/>
          </p:nvSpPr>
          <p:spPr bwMode="auto">
            <a:xfrm>
              <a:off x="2657683" y="39231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166"/>
            <p:cNvSpPr>
              <a:spLocks/>
            </p:cNvSpPr>
            <p:nvPr/>
          </p:nvSpPr>
          <p:spPr bwMode="auto">
            <a:xfrm>
              <a:off x="2761752" y="3944762"/>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2167"/>
            <p:cNvSpPr>
              <a:spLocks/>
            </p:cNvSpPr>
            <p:nvPr/>
          </p:nvSpPr>
          <p:spPr bwMode="auto">
            <a:xfrm>
              <a:off x="2769185" y="39393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2168"/>
            <p:cNvSpPr>
              <a:spLocks/>
            </p:cNvSpPr>
            <p:nvPr/>
          </p:nvSpPr>
          <p:spPr bwMode="auto">
            <a:xfrm>
              <a:off x="2765469" y="394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2169"/>
            <p:cNvSpPr>
              <a:spLocks/>
            </p:cNvSpPr>
            <p:nvPr/>
          </p:nvSpPr>
          <p:spPr bwMode="auto">
            <a:xfrm>
              <a:off x="2772902" y="3933972"/>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2170"/>
            <p:cNvSpPr>
              <a:spLocks/>
            </p:cNvSpPr>
            <p:nvPr/>
          </p:nvSpPr>
          <p:spPr bwMode="auto">
            <a:xfrm>
              <a:off x="2771044" y="3935770"/>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171"/>
            <p:cNvSpPr>
              <a:spLocks/>
            </p:cNvSpPr>
            <p:nvPr/>
          </p:nvSpPr>
          <p:spPr bwMode="auto">
            <a:xfrm>
              <a:off x="2759893" y="39483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172"/>
            <p:cNvSpPr>
              <a:spLocks/>
            </p:cNvSpPr>
            <p:nvPr/>
          </p:nvSpPr>
          <p:spPr bwMode="auto">
            <a:xfrm>
              <a:off x="2665116" y="3631834"/>
              <a:ext cx="157962" cy="59348"/>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173"/>
            <p:cNvSpPr>
              <a:spLocks/>
            </p:cNvSpPr>
            <p:nvPr/>
          </p:nvSpPr>
          <p:spPr bwMode="auto">
            <a:xfrm>
              <a:off x="2626090" y="3635431"/>
              <a:ext cx="29733" cy="17984"/>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174"/>
            <p:cNvSpPr>
              <a:spLocks/>
            </p:cNvSpPr>
            <p:nvPr/>
          </p:nvSpPr>
          <p:spPr bwMode="auto">
            <a:xfrm>
              <a:off x="2750601" y="3728951"/>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2175"/>
            <p:cNvSpPr>
              <a:spLocks/>
            </p:cNvSpPr>
            <p:nvPr/>
          </p:nvSpPr>
          <p:spPr bwMode="auto">
            <a:xfrm>
              <a:off x="2975465" y="3725354"/>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178"/>
            <p:cNvSpPr>
              <a:spLocks/>
            </p:cNvSpPr>
            <p:nvPr/>
          </p:nvSpPr>
          <p:spPr bwMode="auto">
            <a:xfrm>
              <a:off x="1737786" y="3000585"/>
              <a:ext cx="115220" cy="61147"/>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179"/>
            <p:cNvSpPr>
              <a:spLocks/>
            </p:cNvSpPr>
            <p:nvPr/>
          </p:nvSpPr>
          <p:spPr bwMode="auto">
            <a:xfrm>
              <a:off x="2217248" y="2166112"/>
              <a:ext cx="156103" cy="86324"/>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180"/>
            <p:cNvSpPr>
              <a:spLocks/>
            </p:cNvSpPr>
            <p:nvPr/>
          </p:nvSpPr>
          <p:spPr bwMode="auto">
            <a:xfrm>
              <a:off x="2302732" y="2027632"/>
              <a:ext cx="42742" cy="28775"/>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181"/>
            <p:cNvSpPr>
              <a:spLocks/>
            </p:cNvSpPr>
            <p:nvPr/>
          </p:nvSpPr>
          <p:spPr bwMode="auto">
            <a:xfrm>
              <a:off x="2566622" y="2563565"/>
              <a:ext cx="139378" cy="91720"/>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182"/>
            <p:cNvSpPr>
              <a:spLocks/>
            </p:cNvSpPr>
            <p:nvPr/>
          </p:nvSpPr>
          <p:spPr bwMode="auto">
            <a:xfrm>
              <a:off x="2622373" y="2655285"/>
              <a:ext cx="53892" cy="35969"/>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183"/>
            <p:cNvSpPr>
              <a:spLocks/>
            </p:cNvSpPr>
            <p:nvPr/>
          </p:nvSpPr>
          <p:spPr bwMode="auto">
            <a:xfrm>
              <a:off x="2371493" y="2214669"/>
              <a:ext cx="83627" cy="46759"/>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184"/>
            <p:cNvSpPr>
              <a:spLocks/>
            </p:cNvSpPr>
            <p:nvPr/>
          </p:nvSpPr>
          <p:spPr bwMode="auto">
            <a:xfrm>
              <a:off x="2371493" y="2162514"/>
              <a:ext cx="351233" cy="104309"/>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185"/>
            <p:cNvSpPr>
              <a:spLocks/>
            </p:cNvSpPr>
            <p:nvPr/>
          </p:nvSpPr>
          <p:spPr bwMode="auto">
            <a:xfrm>
              <a:off x="1923624" y="2288405"/>
              <a:ext cx="371675" cy="192432"/>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186"/>
            <p:cNvSpPr>
              <a:spLocks/>
            </p:cNvSpPr>
            <p:nvPr/>
          </p:nvSpPr>
          <p:spPr bwMode="auto">
            <a:xfrm>
              <a:off x="2254415" y="2272219"/>
              <a:ext cx="135662" cy="120495"/>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187"/>
            <p:cNvSpPr>
              <a:spLocks/>
            </p:cNvSpPr>
            <p:nvPr/>
          </p:nvSpPr>
          <p:spPr bwMode="auto">
            <a:xfrm>
              <a:off x="2215389" y="2220064"/>
              <a:ext cx="29733" cy="26976"/>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188"/>
            <p:cNvSpPr>
              <a:spLocks/>
            </p:cNvSpPr>
            <p:nvPr/>
          </p:nvSpPr>
          <p:spPr bwMode="auto">
            <a:xfrm>
              <a:off x="2373351" y="1962889"/>
              <a:ext cx="236014" cy="160060"/>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189"/>
            <p:cNvSpPr>
              <a:spLocks/>
            </p:cNvSpPr>
            <p:nvPr/>
          </p:nvSpPr>
          <p:spPr bwMode="auto">
            <a:xfrm>
              <a:off x="2380785" y="2128345"/>
              <a:ext cx="70618" cy="30573"/>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190"/>
            <p:cNvSpPr>
              <a:spLocks/>
            </p:cNvSpPr>
            <p:nvPr/>
          </p:nvSpPr>
          <p:spPr bwMode="auto">
            <a:xfrm>
              <a:off x="2191230" y="2122949"/>
              <a:ext cx="39026" cy="44961"/>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2191"/>
            <p:cNvSpPr>
              <a:spLocks/>
            </p:cNvSpPr>
            <p:nvPr/>
          </p:nvSpPr>
          <p:spPr bwMode="auto">
            <a:xfrm>
              <a:off x="2345475" y="2081585"/>
              <a:ext cx="78052" cy="48557"/>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192"/>
            <p:cNvSpPr>
              <a:spLocks/>
            </p:cNvSpPr>
            <p:nvPr/>
          </p:nvSpPr>
          <p:spPr bwMode="auto">
            <a:xfrm>
              <a:off x="2479279" y="2133740"/>
              <a:ext cx="52035" cy="28775"/>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193"/>
            <p:cNvSpPr>
              <a:spLocks/>
            </p:cNvSpPr>
            <p:nvPr/>
          </p:nvSpPr>
          <p:spPr bwMode="auto">
            <a:xfrm>
              <a:off x="2193089" y="2061803"/>
              <a:ext cx="146812" cy="73736"/>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194"/>
            <p:cNvSpPr>
              <a:spLocks/>
            </p:cNvSpPr>
            <p:nvPr/>
          </p:nvSpPr>
          <p:spPr bwMode="auto">
            <a:xfrm>
              <a:off x="2691133" y="2283009"/>
              <a:ext cx="94777" cy="53953"/>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195"/>
            <p:cNvSpPr>
              <a:spLocks/>
            </p:cNvSpPr>
            <p:nvPr/>
          </p:nvSpPr>
          <p:spPr bwMode="auto">
            <a:xfrm>
              <a:off x="1919908" y="2196685"/>
              <a:ext cx="40885" cy="28775"/>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196"/>
            <p:cNvSpPr>
              <a:spLocks/>
            </p:cNvSpPr>
            <p:nvPr/>
          </p:nvSpPr>
          <p:spPr bwMode="auto">
            <a:xfrm>
              <a:off x="2704141" y="2678665"/>
              <a:ext cx="31593" cy="23379"/>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197"/>
            <p:cNvSpPr>
              <a:spLocks noEditPoints="1"/>
            </p:cNvSpPr>
            <p:nvPr/>
          </p:nvSpPr>
          <p:spPr bwMode="auto">
            <a:xfrm>
              <a:off x="1488764" y="2277614"/>
              <a:ext cx="1718998" cy="931589"/>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2198"/>
            <p:cNvSpPr>
              <a:spLocks/>
            </p:cNvSpPr>
            <p:nvPr/>
          </p:nvSpPr>
          <p:spPr bwMode="auto">
            <a:xfrm>
              <a:off x="2010968" y="2122949"/>
              <a:ext cx="33451" cy="21581"/>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2199"/>
            <p:cNvSpPr>
              <a:spLocks/>
            </p:cNvSpPr>
            <p:nvPr/>
          </p:nvSpPr>
          <p:spPr bwMode="auto">
            <a:xfrm>
              <a:off x="1849289" y="2137337"/>
              <a:ext cx="157962" cy="77333"/>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2200"/>
            <p:cNvSpPr>
              <a:spLocks/>
            </p:cNvSpPr>
            <p:nvPr/>
          </p:nvSpPr>
          <p:spPr bwMode="auto">
            <a:xfrm>
              <a:off x="1960791" y="2171506"/>
              <a:ext cx="245305" cy="104309"/>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2201"/>
            <p:cNvSpPr>
              <a:spLocks/>
            </p:cNvSpPr>
            <p:nvPr/>
          </p:nvSpPr>
          <p:spPr bwMode="auto">
            <a:xfrm>
              <a:off x="1635576" y="2912462"/>
              <a:ext cx="50176" cy="55751"/>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2202"/>
            <p:cNvSpPr>
              <a:spLocks/>
            </p:cNvSpPr>
            <p:nvPr/>
          </p:nvSpPr>
          <p:spPr bwMode="auto">
            <a:xfrm>
              <a:off x="3027499" y="3020368"/>
              <a:ext cx="57610" cy="32372"/>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2203"/>
            <p:cNvSpPr>
              <a:spLocks/>
            </p:cNvSpPr>
            <p:nvPr/>
          </p:nvSpPr>
          <p:spPr bwMode="auto">
            <a:xfrm>
              <a:off x="1786104" y="2257832"/>
              <a:ext cx="223005" cy="136681"/>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2204"/>
            <p:cNvSpPr>
              <a:spLocks/>
            </p:cNvSpPr>
            <p:nvPr/>
          </p:nvSpPr>
          <p:spPr bwMode="auto">
            <a:xfrm>
              <a:off x="2505296" y="2286606"/>
              <a:ext cx="596538" cy="413640"/>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2205"/>
            <p:cNvSpPr>
              <a:spLocks/>
            </p:cNvSpPr>
            <p:nvPr/>
          </p:nvSpPr>
          <p:spPr bwMode="auto">
            <a:xfrm>
              <a:off x="3125993" y="2980802"/>
              <a:ext cx="143094" cy="124092"/>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2206"/>
            <p:cNvSpPr>
              <a:spLocks/>
            </p:cNvSpPr>
            <p:nvPr/>
          </p:nvSpPr>
          <p:spPr bwMode="auto">
            <a:xfrm>
              <a:off x="2758035" y="2486232"/>
              <a:ext cx="59469" cy="44961"/>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2207"/>
            <p:cNvSpPr>
              <a:spLocks/>
            </p:cNvSpPr>
            <p:nvPr/>
          </p:nvSpPr>
          <p:spPr bwMode="auto">
            <a:xfrm>
              <a:off x="2460695" y="1881959"/>
              <a:ext cx="650431" cy="31832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208"/>
            <p:cNvSpPr>
              <a:spLocks/>
            </p:cNvSpPr>
            <p:nvPr/>
          </p:nvSpPr>
          <p:spPr bwMode="auto">
            <a:xfrm>
              <a:off x="2033269" y="2090577"/>
              <a:ext cx="94777" cy="30573"/>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2209"/>
            <p:cNvSpPr>
              <a:spLocks/>
            </p:cNvSpPr>
            <p:nvPr/>
          </p:nvSpPr>
          <p:spPr bwMode="auto">
            <a:xfrm>
              <a:off x="2049993" y="2119352"/>
              <a:ext cx="74335" cy="37767"/>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210"/>
            <p:cNvSpPr>
              <a:spLocks/>
            </p:cNvSpPr>
            <p:nvPr/>
          </p:nvSpPr>
          <p:spPr bwMode="auto">
            <a:xfrm>
              <a:off x="1821414" y="3041949"/>
              <a:ext cx="1150335" cy="544925"/>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211"/>
            <p:cNvSpPr>
              <a:spLocks/>
            </p:cNvSpPr>
            <p:nvPr/>
          </p:nvSpPr>
          <p:spPr bwMode="auto">
            <a:xfrm>
              <a:off x="949835" y="2389116"/>
              <a:ext cx="761934" cy="507158"/>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212"/>
            <p:cNvSpPr>
              <a:spLocks/>
            </p:cNvSpPr>
            <p:nvPr/>
          </p:nvSpPr>
          <p:spPr bwMode="auto">
            <a:xfrm>
              <a:off x="1048329" y="2872895"/>
              <a:ext cx="39026" cy="19782"/>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213"/>
            <p:cNvSpPr>
              <a:spLocks/>
            </p:cNvSpPr>
            <p:nvPr/>
          </p:nvSpPr>
          <p:spPr bwMode="auto">
            <a:xfrm>
              <a:off x="1211866" y="2797361"/>
              <a:ext cx="46460" cy="41364"/>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214"/>
            <p:cNvSpPr>
              <a:spLocks/>
            </p:cNvSpPr>
            <p:nvPr/>
          </p:nvSpPr>
          <p:spPr bwMode="auto">
            <a:xfrm>
              <a:off x="957269" y="2921453"/>
              <a:ext cx="14867" cy="14387"/>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215"/>
            <p:cNvSpPr>
              <a:spLocks/>
            </p:cNvSpPr>
            <p:nvPr/>
          </p:nvSpPr>
          <p:spPr bwMode="auto">
            <a:xfrm>
              <a:off x="957269" y="2932243"/>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216"/>
            <p:cNvSpPr>
              <a:spLocks/>
            </p:cNvSpPr>
            <p:nvPr/>
          </p:nvSpPr>
          <p:spPr bwMode="auto">
            <a:xfrm>
              <a:off x="1022311" y="2899871"/>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217"/>
            <p:cNvSpPr>
              <a:spLocks/>
            </p:cNvSpPr>
            <p:nvPr/>
          </p:nvSpPr>
          <p:spPr bwMode="auto">
            <a:xfrm>
              <a:off x="962844" y="2745206"/>
              <a:ext cx="27876" cy="10790"/>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218"/>
            <p:cNvSpPr>
              <a:spLocks/>
            </p:cNvSpPr>
            <p:nvPr/>
          </p:nvSpPr>
          <p:spPr bwMode="auto">
            <a:xfrm>
              <a:off x="1971943" y="3425013"/>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219"/>
            <p:cNvSpPr>
              <a:spLocks/>
            </p:cNvSpPr>
            <p:nvPr/>
          </p:nvSpPr>
          <p:spPr bwMode="auto">
            <a:xfrm>
              <a:off x="2232110" y="3495151"/>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220"/>
            <p:cNvSpPr>
              <a:spLocks/>
            </p:cNvSpPr>
            <p:nvPr/>
          </p:nvSpPr>
          <p:spPr bwMode="auto">
            <a:xfrm>
              <a:off x="2250697" y="3486170"/>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2221"/>
            <p:cNvSpPr>
              <a:spLocks/>
            </p:cNvSpPr>
            <p:nvPr/>
          </p:nvSpPr>
          <p:spPr bwMode="auto">
            <a:xfrm>
              <a:off x="2360338" y="356711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2222"/>
            <p:cNvSpPr>
              <a:spLocks/>
            </p:cNvSpPr>
            <p:nvPr/>
          </p:nvSpPr>
          <p:spPr bwMode="auto">
            <a:xfrm>
              <a:off x="2323176" y="3532936"/>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5" name="Rounded Rectangle 174"/>
          <p:cNvSpPr/>
          <p:nvPr/>
        </p:nvSpPr>
        <p:spPr>
          <a:xfrm>
            <a:off x="2496675" y="3043169"/>
            <a:ext cx="1840839" cy="851406"/>
          </a:xfrm>
          <a:prstGeom prst="roundRect">
            <a:avLst>
              <a:gd name="adj" fmla="val 50000"/>
            </a:avLst>
          </a:prstGeom>
          <a:solidFill>
            <a:schemeClr val="accent6">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latin typeface="+mj-lt"/>
              </a:rPr>
              <a:t>359 M</a:t>
            </a:r>
            <a:endParaRPr lang="en-US" sz="3200" dirty="0">
              <a:latin typeface="+mj-lt"/>
            </a:endParaRPr>
          </a:p>
        </p:txBody>
      </p:sp>
      <p:sp>
        <p:nvSpPr>
          <p:cNvPr id="176" name="Text Placeholder 32"/>
          <p:cNvSpPr txBox="1">
            <a:spLocks/>
          </p:cNvSpPr>
          <p:nvPr/>
        </p:nvSpPr>
        <p:spPr>
          <a:xfrm>
            <a:off x="6295296" y="1787133"/>
            <a:ext cx="4508517" cy="7997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jelly pie tart gingerbread </a:t>
            </a:r>
            <a:r>
              <a:rPr lang="en-US" sz="900" dirty="0">
                <a:solidFill>
                  <a:schemeClr val="tx2"/>
                </a:solidFill>
                <a:latin typeface="+mn-lt"/>
              </a:rPr>
              <a:t>cotton candy. Bear claw croissant apple pie. Croissant cake tart </a:t>
            </a:r>
            <a:r>
              <a:rPr lang="en-US" sz="900" dirty="0" smtClean="0">
                <a:solidFill>
                  <a:schemeClr val="tx2"/>
                </a:solidFill>
                <a:latin typeface="+mn-lt"/>
              </a:rPr>
              <a:t>pastry liquorice </a:t>
            </a:r>
            <a:r>
              <a:rPr lang="en-US" sz="900" dirty="0">
                <a:solidFill>
                  <a:schemeClr val="tx2"/>
                </a:solidFill>
                <a:latin typeface="+mn-lt"/>
              </a:rPr>
              <a:t>tart pastry. iscuit wafer sweet apple pie. </a:t>
            </a:r>
          </a:p>
        </p:txBody>
      </p:sp>
      <p:sp>
        <p:nvSpPr>
          <p:cNvPr id="177" name="Text Placeholder 33"/>
          <p:cNvSpPr txBox="1">
            <a:spLocks/>
          </p:cNvSpPr>
          <p:nvPr/>
        </p:nvSpPr>
        <p:spPr>
          <a:xfrm>
            <a:off x="6281629" y="1480939"/>
            <a:ext cx="4522184" cy="303560"/>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300" dirty="0" smtClean="0">
                <a:solidFill>
                  <a:schemeClr val="tx2"/>
                </a:solidFill>
                <a:latin typeface="+mj-lt"/>
              </a:rPr>
              <a:t>Data Analysis</a:t>
            </a:r>
            <a:endParaRPr lang="en-AU" sz="1300" dirty="0">
              <a:solidFill>
                <a:schemeClr val="tx2"/>
              </a:solidFill>
              <a:latin typeface="+mj-lt"/>
            </a:endParaRPr>
          </a:p>
        </p:txBody>
      </p:sp>
      <p:sp>
        <p:nvSpPr>
          <p:cNvPr id="179" name="Text Placeholder 32"/>
          <p:cNvSpPr txBox="1">
            <a:spLocks/>
          </p:cNvSpPr>
          <p:nvPr/>
        </p:nvSpPr>
        <p:spPr>
          <a:xfrm>
            <a:off x="6547636" y="5012083"/>
            <a:ext cx="4256177" cy="8006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50000"/>
              </a:lnSpc>
              <a:buNone/>
            </a:pPr>
            <a:r>
              <a:rPr lang="en-US" sz="900" dirty="0">
                <a:solidFill>
                  <a:schemeClr val="tx2"/>
                </a:solidFill>
                <a:latin typeface="+mn-lt"/>
              </a:rPr>
              <a:t>Liquorice chupa chups applicake apple pie cupcake brownie bear claw </a:t>
            </a:r>
            <a:r>
              <a:rPr lang="en-US" sz="900" dirty="0" smtClean="0">
                <a:solidFill>
                  <a:schemeClr val="tx2"/>
                </a:solidFill>
                <a:latin typeface="+mn-lt"/>
              </a:rPr>
              <a:t> cake gingerbread </a:t>
            </a:r>
            <a:r>
              <a:rPr lang="en-US" sz="900" dirty="0">
                <a:solidFill>
                  <a:schemeClr val="tx2"/>
                </a:solidFill>
                <a:latin typeface="+mn-lt"/>
              </a:rPr>
              <a:t>cotton candy. Bear claw croissant apple pie. Croissant </a:t>
            </a:r>
            <a:r>
              <a:rPr lang="en-US" sz="900" dirty="0" smtClean="0">
                <a:solidFill>
                  <a:schemeClr val="tx2"/>
                </a:solidFill>
                <a:latin typeface="+mn-lt"/>
              </a:rPr>
              <a:t>cake sweet puff </a:t>
            </a:r>
            <a:r>
              <a:rPr lang="en-US" sz="900" dirty="0">
                <a:solidFill>
                  <a:schemeClr val="tx2"/>
                </a:solidFill>
                <a:latin typeface="+mn-lt"/>
              </a:rPr>
              <a:t>oreo . Liquorice chupa chups applicake apple </a:t>
            </a:r>
            <a:r>
              <a:rPr lang="en-US" sz="900" dirty="0" smtClean="0">
                <a:solidFill>
                  <a:schemeClr val="tx2"/>
                </a:solidFill>
                <a:latin typeface="+mn-lt"/>
              </a:rPr>
              <a:t>pie</a:t>
            </a:r>
            <a:endParaRPr lang="en-US" sz="900" dirty="0">
              <a:solidFill>
                <a:schemeClr val="tx2"/>
              </a:solidFill>
              <a:latin typeface="+mn-lt"/>
            </a:endParaRPr>
          </a:p>
        </p:txBody>
      </p:sp>
      <p:cxnSp>
        <p:nvCxnSpPr>
          <p:cNvPr id="180" name="Straight Connector 179"/>
          <p:cNvCxnSpPr/>
          <p:nvPr/>
        </p:nvCxnSpPr>
        <p:spPr>
          <a:xfrm>
            <a:off x="6323872" y="5075881"/>
            <a:ext cx="0" cy="597766"/>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81" name="Chart 180"/>
          <p:cNvGraphicFramePr/>
          <p:nvPr>
            <p:extLst>
              <p:ext uri="{D42A27DB-BD31-4B8C-83A1-F6EECF244321}">
                <p14:modId xmlns:p14="http://schemas.microsoft.com/office/powerpoint/2010/main" val="358646011"/>
              </p:ext>
            </p:extLst>
          </p:nvPr>
        </p:nvGraphicFramePr>
        <p:xfrm>
          <a:off x="6313964" y="2675930"/>
          <a:ext cx="4436524" cy="225835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28333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500"/>
                                        <p:tgtEl>
                                          <p:spTgt spid="17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randombar(horizontal)">
                                      <p:cBhvr>
                                        <p:cTn id="17" dur="500"/>
                                        <p:tgtEl>
                                          <p:spTgt spid="30"/>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randombar(horizontal)">
                                      <p:cBhvr>
                                        <p:cTn id="20" dur="500"/>
                                        <p:tgtEl>
                                          <p:spTgt spid="31"/>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randombar(horizontal)">
                                      <p:cBhvr>
                                        <p:cTn id="23" dur="500"/>
                                        <p:tgtEl>
                                          <p:spTgt spid="32"/>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randombar(horizontal)">
                                      <p:cBhvr>
                                        <p:cTn id="26" dur="500"/>
                                        <p:tgtEl>
                                          <p:spTgt spid="34"/>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randombar(horizontal)">
                                      <p:cBhvr>
                                        <p:cTn id="29" dur="500"/>
                                        <p:tgtEl>
                                          <p:spTgt spid="3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randombar(horizontal)">
                                      <p:cBhvr>
                                        <p:cTn id="32" dur="500"/>
                                        <p:tgtEl>
                                          <p:spTgt spid="4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76"/>
                                        </p:tgtEl>
                                        <p:attrNameLst>
                                          <p:attrName>style.visibility</p:attrName>
                                        </p:attrNameLst>
                                      </p:cBhvr>
                                      <p:to>
                                        <p:strVal val="visible"/>
                                      </p:to>
                                    </p:set>
                                    <p:animEffect transition="in" filter="wipe(down)">
                                      <p:cBhvr>
                                        <p:cTn id="37" dur="500"/>
                                        <p:tgtEl>
                                          <p:spTgt spid="17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77"/>
                                        </p:tgtEl>
                                        <p:attrNameLst>
                                          <p:attrName>style.visibility</p:attrName>
                                        </p:attrNameLst>
                                      </p:cBhvr>
                                      <p:to>
                                        <p:strVal val="visible"/>
                                      </p:to>
                                    </p:set>
                                    <p:animEffect transition="in" filter="wipe(down)">
                                      <p:cBhvr>
                                        <p:cTn id="40" dur="500"/>
                                        <p:tgtEl>
                                          <p:spTgt spid="17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81">
                                            <p:graphicEl>
                                              <a:chart seriesIdx="-3" categoryIdx="-3" bldStep="gridLegend"/>
                                            </p:graphicEl>
                                          </p:spTgt>
                                        </p:tgtEl>
                                        <p:attrNameLst>
                                          <p:attrName>style.visibility</p:attrName>
                                        </p:attrNameLst>
                                      </p:cBhvr>
                                      <p:to>
                                        <p:strVal val="visible"/>
                                      </p:to>
                                    </p:set>
                                    <p:animEffect transition="in" filter="wipe(down)">
                                      <p:cBhvr>
                                        <p:cTn id="45" dur="500"/>
                                        <p:tgtEl>
                                          <p:spTgt spid="181">
                                            <p:graphicEl>
                                              <a:chart seriesIdx="-3" categoryIdx="-3" bldStep="gridLegend"/>
                                            </p:graphic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181">
                                            <p:graphicEl>
                                              <a:chart seriesIdx="-4" categoryIdx="0" bldStep="category"/>
                                            </p:graphicEl>
                                          </p:spTgt>
                                        </p:tgtEl>
                                        <p:attrNameLst>
                                          <p:attrName>style.visibility</p:attrName>
                                        </p:attrNameLst>
                                      </p:cBhvr>
                                      <p:to>
                                        <p:strVal val="visible"/>
                                      </p:to>
                                    </p:set>
                                    <p:animEffect transition="in" filter="wipe(down)">
                                      <p:cBhvr>
                                        <p:cTn id="50" dur="500"/>
                                        <p:tgtEl>
                                          <p:spTgt spid="181">
                                            <p:graphicEl>
                                              <a:chart seriesIdx="-4" categoryIdx="0" bldStep="category"/>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81">
                                            <p:graphicEl>
                                              <a:chart seriesIdx="-4" categoryIdx="1" bldStep="category"/>
                                            </p:graphicEl>
                                          </p:spTgt>
                                        </p:tgtEl>
                                        <p:attrNameLst>
                                          <p:attrName>style.visibility</p:attrName>
                                        </p:attrNameLst>
                                      </p:cBhvr>
                                      <p:to>
                                        <p:strVal val="visible"/>
                                      </p:to>
                                    </p:set>
                                    <p:animEffect transition="in" filter="wipe(down)">
                                      <p:cBhvr>
                                        <p:cTn id="55" dur="500"/>
                                        <p:tgtEl>
                                          <p:spTgt spid="181">
                                            <p:graphicEl>
                                              <a:chart seriesIdx="-4" categoryIdx="1"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81">
                                            <p:graphicEl>
                                              <a:chart seriesIdx="-4" categoryIdx="2" bldStep="category"/>
                                            </p:graphicEl>
                                          </p:spTgt>
                                        </p:tgtEl>
                                        <p:attrNameLst>
                                          <p:attrName>style.visibility</p:attrName>
                                        </p:attrNameLst>
                                      </p:cBhvr>
                                      <p:to>
                                        <p:strVal val="visible"/>
                                      </p:to>
                                    </p:set>
                                    <p:animEffect transition="in" filter="wipe(down)">
                                      <p:cBhvr>
                                        <p:cTn id="60" dur="500"/>
                                        <p:tgtEl>
                                          <p:spTgt spid="181">
                                            <p:graphicEl>
                                              <a:chart seriesIdx="-4" categoryIdx="2"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181">
                                            <p:graphicEl>
                                              <a:chart seriesIdx="-4" categoryIdx="3" bldStep="category"/>
                                            </p:graphicEl>
                                          </p:spTgt>
                                        </p:tgtEl>
                                        <p:attrNameLst>
                                          <p:attrName>style.visibility</p:attrName>
                                        </p:attrNameLst>
                                      </p:cBhvr>
                                      <p:to>
                                        <p:strVal val="visible"/>
                                      </p:to>
                                    </p:set>
                                    <p:animEffect transition="in" filter="wipe(down)">
                                      <p:cBhvr>
                                        <p:cTn id="65" dur="500"/>
                                        <p:tgtEl>
                                          <p:spTgt spid="181">
                                            <p:graphicEl>
                                              <a:chart seriesIdx="-4" categoryIdx="3"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81">
                                            <p:graphicEl>
                                              <a:chart seriesIdx="-4" categoryIdx="4" bldStep="category"/>
                                            </p:graphicEl>
                                          </p:spTgt>
                                        </p:tgtEl>
                                        <p:attrNameLst>
                                          <p:attrName>style.visibility</p:attrName>
                                        </p:attrNameLst>
                                      </p:cBhvr>
                                      <p:to>
                                        <p:strVal val="visible"/>
                                      </p:to>
                                    </p:set>
                                    <p:animEffect transition="in" filter="wipe(down)">
                                      <p:cBhvr>
                                        <p:cTn id="70" dur="500"/>
                                        <p:tgtEl>
                                          <p:spTgt spid="181">
                                            <p:graphicEl>
                                              <a:chart seriesIdx="-4" categoryIdx="4"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179"/>
                                        </p:tgtEl>
                                        <p:attrNameLst>
                                          <p:attrName>style.visibility</p:attrName>
                                        </p:attrNameLst>
                                      </p:cBhvr>
                                      <p:to>
                                        <p:strVal val="visible"/>
                                      </p:to>
                                    </p:set>
                                    <p:animEffect transition="in" filter="randombar(horizontal)">
                                      <p:cBhvr>
                                        <p:cTn id="75" dur="500"/>
                                        <p:tgtEl>
                                          <p:spTgt spid="179"/>
                                        </p:tgtEl>
                                      </p:cBhvr>
                                    </p:animEffect>
                                  </p:childTnLst>
                                </p:cTn>
                              </p:par>
                              <p:par>
                                <p:cTn id="76" presetID="14" presetClass="entr" presetSubtype="10" fill="hold" nodeType="withEffect">
                                  <p:stCondLst>
                                    <p:cond delay="0"/>
                                  </p:stCondLst>
                                  <p:childTnLst>
                                    <p:set>
                                      <p:cBhvr>
                                        <p:cTn id="77" dur="1" fill="hold">
                                          <p:stCondLst>
                                            <p:cond delay="0"/>
                                          </p:stCondLst>
                                        </p:cTn>
                                        <p:tgtEl>
                                          <p:spTgt spid="180"/>
                                        </p:tgtEl>
                                        <p:attrNameLst>
                                          <p:attrName>style.visibility</p:attrName>
                                        </p:attrNameLst>
                                      </p:cBhvr>
                                      <p:to>
                                        <p:strVal val="visible"/>
                                      </p:to>
                                    </p:set>
                                    <p:animEffect transition="in" filter="randombar(horizontal)">
                                      <p:cBhvr>
                                        <p:cTn id="78"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P spid="34" grpId="0" animBg="1"/>
      <p:bldP spid="38" grpId="0"/>
      <p:bldP spid="41" grpId="0"/>
      <p:bldP spid="175" grpId="0" animBg="1"/>
      <p:bldP spid="176" grpId="0"/>
      <p:bldP spid="177" grpId="0"/>
      <p:bldP spid="179" grpId="0"/>
      <p:bldGraphic spid="181" grpId="0">
        <p:bldSub>
          <a:bldChart bld="category"/>
        </p:bldSub>
      </p:bldGraphic>
    </p:bldLst>
  </p:timing>
</p:sld>
</file>

<file path=ppt/theme/theme1.xml><?xml version="1.0" encoding="utf-8"?>
<a:theme xmlns:a="http://schemas.openxmlformats.org/drawingml/2006/main" name="Office Theme">
  <a:themeElements>
    <a:clrScheme name="Custom 9">
      <a:dk1>
        <a:srgbClr val="262526"/>
      </a:dk1>
      <a:lt1>
        <a:srgbClr val="FFFFFF"/>
      </a:lt1>
      <a:dk2>
        <a:srgbClr val="262626"/>
      </a:dk2>
      <a:lt2>
        <a:srgbClr val="D4D4D4"/>
      </a:lt2>
      <a:accent1>
        <a:srgbClr val="A6A6A6"/>
      </a:accent1>
      <a:accent2>
        <a:srgbClr val="7E7E7E"/>
      </a:accent2>
      <a:accent3>
        <a:srgbClr val="595959"/>
      </a:accent3>
      <a:accent4>
        <a:srgbClr val="404040"/>
      </a:accent4>
      <a:accent5>
        <a:srgbClr val="262626"/>
      </a:accent5>
      <a:accent6>
        <a:srgbClr val="68C100"/>
      </a:accent6>
      <a:hlink>
        <a:srgbClr val="59B805"/>
      </a:hlink>
      <a:folHlink>
        <a:srgbClr val="969696"/>
      </a:folHlink>
    </a:clrScheme>
    <a:fontScheme name="Custom 2">
      <a:majorFont>
        <a:latin typeface="Roboto medium"/>
        <a:ea typeface=""/>
        <a:cs typeface=""/>
      </a:majorFont>
      <a:minorFont>
        <a:latin typeface="Robo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18841</TotalTime>
  <Words>11187</Words>
  <Application>Microsoft Office PowerPoint</Application>
  <PresentationFormat>宽屏</PresentationFormat>
  <Paragraphs>2227</Paragraphs>
  <Slides>103</Slides>
  <Notes>100</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103</vt:i4>
      </vt:variant>
    </vt:vector>
  </HeadingPairs>
  <TitlesOfParts>
    <vt:vector size="123" baseType="lpstr">
      <vt:lpstr>Entypo</vt:lpstr>
      <vt:lpstr>FontAwesome</vt:lpstr>
      <vt:lpstr>Lato</vt:lpstr>
      <vt:lpstr>Lato Black</vt:lpstr>
      <vt:lpstr>Lato Bold</vt:lpstr>
      <vt:lpstr>Lato Light</vt:lpstr>
      <vt:lpstr>Neris Thin</vt:lpstr>
      <vt:lpstr>Roboto</vt:lpstr>
      <vt:lpstr>Roboto Black</vt:lpstr>
      <vt:lpstr>Roboto Black</vt:lpstr>
      <vt:lpstr>Roboto light</vt:lpstr>
      <vt:lpstr>Roboto light</vt:lpstr>
      <vt:lpstr>Roboto Medium</vt:lpstr>
      <vt:lpstr>Roboto Medium</vt:lpstr>
      <vt:lpstr>Source Sans Pro</vt:lpstr>
      <vt:lpstr>Arial</vt:lpstr>
      <vt:lpstr>Calibri</vt:lpstr>
      <vt:lpstr>Helvetica</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subject/>
  <dc:creator>哎呀小小草</dc:creator>
  <cp:keywords/>
  <dc:description/>
  <cp:lastModifiedBy>阳光 男孩</cp:lastModifiedBy>
  <cp:revision>2481</cp:revision>
  <dcterms:created xsi:type="dcterms:W3CDTF">2014-10-04T04:19:21Z</dcterms:created>
  <dcterms:modified xsi:type="dcterms:W3CDTF">2019-01-10T14:25:11Z</dcterms:modified>
  <cp:category/>
</cp:coreProperties>
</file>